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57" r:id="rId4"/>
    <p:sldId id="267" r:id="rId5"/>
    <p:sldId id="258" r:id="rId6"/>
    <p:sldId id="265" r:id="rId7"/>
    <p:sldId id="266" r:id="rId8"/>
    <p:sldId id="259" r:id="rId9"/>
    <p:sldId id="268" r:id="rId10"/>
    <p:sldId id="269" r:id="rId11"/>
    <p:sldId id="260" r:id="rId12"/>
    <p:sldId id="270" r:id="rId13"/>
    <p:sldId id="272" r:id="rId14"/>
    <p:sldId id="261" r:id="rId15"/>
    <p:sldId id="271" r:id="rId16"/>
    <p:sldId id="273" r:id="rId17"/>
    <p:sldId id="262" r:id="rId18"/>
    <p:sldId id="274" r:id="rId19"/>
    <p:sldId id="275" r:id="rId20"/>
    <p:sldId id="26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5A95B-8523-4B32-B631-EFF3E5581CF9}" v="8" dt="2023-04-04T01:46:53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89447"/>
  </p:normalViewPr>
  <p:slideViewPr>
    <p:cSldViewPr snapToGrid="0">
      <p:cViewPr varScale="1">
        <p:scale>
          <a:sx n="87" d="100"/>
          <a:sy n="87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Yu" userId="S::byu47@myseneca.ca::0c7262e0-6ab4-4690-9e13-0da8d6e66237" providerId="AD" clId="Web-{22D5A95B-8523-4B32-B631-EFF3E5581CF9}"/>
    <pc:docChg chg="modSld">
      <pc:chgData name="Brenda Yu" userId="S::byu47@myseneca.ca::0c7262e0-6ab4-4690-9e13-0da8d6e66237" providerId="AD" clId="Web-{22D5A95B-8523-4B32-B631-EFF3E5581CF9}" dt="2023-04-04T01:46:53.526" v="6" actId="14100"/>
      <pc:docMkLst>
        <pc:docMk/>
      </pc:docMkLst>
      <pc:sldChg chg="addSp delSp modSp">
        <pc:chgData name="Brenda Yu" userId="S::byu47@myseneca.ca::0c7262e0-6ab4-4690-9e13-0da8d6e66237" providerId="AD" clId="Web-{22D5A95B-8523-4B32-B631-EFF3E5581CF9}" dt="2023-04-04T01:46:53.526" v="6" actId="14100"/>
        <pc:sldMkLst>
          <pc:docMk/>
          <pc:sldMk cId="600676725" sldId="275"/>
        </pc:sldMkLst>
        <pc:picChg chg="add mod">
          <ac:chgData name="Brenda Yu" userId="S::byu47@myseneca.ca::0c7262e0-6ab4-4690-9e13-0da8d6e66237" providerId="AD" clId="Web-{22D5A95B-8523-4B32-B631-EFF3E5581CF9}" dt="2023-04-04T01:46:53.526" v="6" actId="14100"/>
          <ac:picMkLst>
            <pc:docMk/>
            <pc:sldMk cId="600676725" sldId="275"/>
            <ac:picMk id="3" creationId="{AAB17642-27BE-1106-BE28-D2EE11740699}"/>
          </ac:picMkLst>
        </pc:picChg>
        <pc:picChg chg="del">
          <ac:chgData name="Brenda Yu" userId="S::byu47@myseneca.ca::0c7262e0-6ab4-4690-9e13-0da8d6e66237" providerId="AD" clId="Web-{22D5A95B-8523-4B32-B631-EFF3E5581CF9}" dt="2023-04-04T01:46:18.258" v="0"/>
          <ac:picMkLst>
            <pc:docMk/>
            <pc:sldMk cId="600676725" sldId="275"/>
            <ac:picMk id="5" creationId="{F95AC1EA-776E-4102-2471-0DCE1166D7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140B-5977-334E-9301-F244E9CD5996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A8E52-99FF-424A-A8C3-FB5C8FFC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A8E52-99FF-424A-A8C3-FB5C8FFC1F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Wrote a function for SQL developer but for the front end, just used a SELECT statement to pull the job description.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A8E52-99FF-424A-A8C3-FB5C8FFC1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user doesn’t enter a max salary, the SQL procedure will automatically set the max salary to min salary *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A8E52-99FF-424A-A8C3-FB5C8FFC1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27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0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8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19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4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2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2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8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0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0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83E-C438-43F4-AABE-1324FB63FA36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F0B4E-6E8E-4498-8345-3C043AFB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F39-855F-4002-1F11-82C609C52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DBS501 Assignment 2 – HR Application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D035C-A7E3-94AE-4883-5AF238EB0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Section: DBS501V1A.01102.2231 Mondays 6:30PM-9:30PM</a:t>
            </a:r>
          </a:p>
          <a:p>
            <a:r>
              <a:rPr lang="en-CA" dirty="0"/>
              <a:t>By: Lisa Huynh and Brenda Yu</a:t>
            </a:r>
          </a:p>
        </p:txBody>
      </p:sp>
    </p:spTree>
    <p:extLst>
      <p:ext uri="{BB962C8B-B14F-4D97-AF65-F5344CB8AC3E}">
        <p14:creationId xmlns:p14="http://schemas.microsoft.com/office/powerpoint/2010/main" val="46866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3D82-8BEA-2D1E-B992-2270EDBA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Employee Edit </a:t>
            </a:r>
            <a:r>
              <a:rPr lang="en-CA" dirty="0" err="1"/>
              <a:t>prc_employee_edit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94054-28AB-704C-87F5-41D30870C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/>
          <a:stretch/>
        </p:blipFill>
        <p:spPr>
          <a:xfrm>
            <a:off x="728024" y="2160589"/>
            <a:ext cx="6892245" cy="25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2-1 Identify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287009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727-2764-953C-E9E7-C9455D57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- Identify Job Description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DD49A-CB60-3B09-80A8-FDA7140B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7" y="1488613"/>
            <a:ext cx="1098852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8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F30-19C3-5747-0A5A-F457144E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</a:t>
            </a:r>
            <a:r>
              <a:rPr lang="en-CA" dirty="0" err="1"/>
              <a:t>fn_get_job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FCA0-8030-F55C-F6FC-891A3FB6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86130"/>
            <a:ext cx="7611665" cy="31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2-2 Allow End User to Change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222319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60BE-9000-5E38-CC71-FE3C690F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3" y="646922"/>
            <a:ext cx="9297090" cy="1320800"/>
          </a:xfrm>
        </p:spPr>
        <p:txBody>
          <a:bodyPr/>
          <a:lstStyle/>
          <a:p>
            <a:r>
              <a:rPr lang="en-CA" dirty="0"/>
              <a:t>GUI - Allow User to Change Job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DDF36-7565-06A1-4486-AA5AA67F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33" y="1437993"/>
            <a:ext cx="6668069" cy="48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C42D-015B-3DA6-A1F1-72421BF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</a:t>
            </a:r>
            <a:r>
              <a:rPr lang="en-CA" dirty="0" err="1"/>
              <a:t>prc_job_desc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13DD0-083C-53B8-8D84-F90585C5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4375"/>
            <a:ext cx="8996427" cy="24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2-3 Create a New Job</a:t>
            </a:r>
          </a:p>
        </p:txBody>
      </p:sp>
    </p:spTree>
    <p:extLst>
      <p:ext uri="{BB962C8B-B14F-4D97-AF65-F5344CB8AC3E}">
        <p14:creationId xmlns:p14="http://schemas.microsoft.com/office/powerpoint/2010/main" val="271360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7A3B-CEB9-6028-32C8-CA691A59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- Create a New Job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64F8-E18D-06F3-4227-47667354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80" y="1463221"/>
            <a:ext cx="6081367" cy="50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3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32A4-A765-E3A3-B34D-E062559F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</a:t>
            </a:r>
            <a:r>
              <a:rPr lang="en-CA" dirty="0" err="1"/>
              <a:t>prc_new_job</a:t>
            </a:r>
            <a:endParaRPr lang="en-CA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AB17642-27BE-1106-BE28-D2EE1174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16" y="1676150"/>
            <a:ext cx="7435515" cy="37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C6E2-79A7-0B83-AE77-2C1DEC59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- HR Application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44B7A-84B7-6747-AF21-AEEED031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225"/>
            <a:ext cx="8303792" cy="33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 – Triggers - Check Job Minimum and Maximum Salary Range</a:t>
            </a:r>
          </a:p>
        </p:txBody>
      </p:sp>
    </p:spTree>
    <p:extLst>
      <p:ext uri="{BB962C8B-B14F-4D97-AF65-F5344CB8AC3E}">
        <p14:creationId xmlns:p14="http://schemas.microsoft.com/office/powerpoint/2010/main" val="401282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96AC-03E5-E8E5-DB06-53784B54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</a:t>
            </a:r>
            <a:r>
              <a:rPr lang="en-CA" dirty="0" err="1"/>
              <a:t>prc_check_salary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8D32-3FB2-66BC-32EA-7828B333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03196" cy="35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732F-1D5E-7010-48D9-468931C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Trigger </a:t>
            </a:r>
            <a:r>
              <a:rPr lang="en-CA" dirty="0" err="1"/>
              <a:t>trg_check_salary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6CE3D-320E-C2B2-D506-674228E6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4"/>
          <a:stretch/>
        </p:blipFill>
        <p:spPr>
          <a:xfrm>
            <a:off x="722201" y="1930400"/>
            <a:ext cx="5029680" cy="1992014"/>
          </a:xfrm>
        </p:spPr>
      </p:pic>
    </p:spTree>
    <p:extLst>
      <p:ext uri="{BB962C8B-B14F-4D97-AF65-F5344CB8AC3E}">
        <p14:creationId xmlns:p14="http://schemas.microsoft.com/office/powerpoint/2010/main" val="55167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732F-1D5E-7010-48D9-468931C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0B6F5-6067-9B80-E79E-B86C045D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270000"/>
            <a:ext cx="5911850" cy="51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9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732F-1D5E-7010-48D9-468931C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6687B-99D1-0B6D-40FA-DE8AD218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82700"/>
            <a:ext cx="66421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732F-1D5E-7010-48D9-468931C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E2AE4-AF41-9A55-1383-268D23F2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46250"/>
            <a:ext cx="65532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1-1 Employee Hiring under Employee Main Menu</a:t>
            </a:r>
          </a:p>
        </p:txBody>
      </p:sp>
    </p:spTree>
    <p:extLst>
      <p:ext uri="{BB962C8B-B14F-4D97-AF65-F5344CB8AC3E}">
        <p14:creationId xmlns:p14="http://schemas.microsoft.com/office/powerpoint/2010/main" val="317507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A84-DB52-8CE8-CC91-EBA6E25B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Employee_hire_sp</a:t>
            </a:r>
            <a:r>
              <a:rPr lang="en-CA" dirty="0"/>
              <a:t>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82DB3-C439-FD4F-06CC-D92AAA7E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" y="2129184"/>
            <a:ext cx="8941555" cy="24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1-2 GUI Work Employee Hiring under Employee Main Menu</a:t>
            </a:r>
          </a:p>
        </p:txBody>
      </p:sp>
    </p:spTree>
    <p:extLst>
      <p:ext uri="{BB962C8B-B14F-4D97-AF65-F5344CB8AC3E}">
        <p14:creationId xmlns:p14="http://schemas.microsoft.com/office/powerpoint/2010/main" val="25247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7828-4B83-70CB-27F3-02EB210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Employee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F7C9C-75B5-413B-C69F-DDDE88D6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8596668" cy="4432905"/>
          </a:xfrm>
        </p:spPr>
      </p:pic>
    </p:spTree>
    <p:extLst>
      <p:ext uri="{BB962C8B-B14F-4D97-AF65-F5344CB8AC3E}">
        <p14:creationId xmlns:p14="http://schemas.microsoft.com/office/powerpoint/2010/main" val="6418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452D-95DD-5F6E-4DC6-3186480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- Employee Hiring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2F5FE-9A16-11E2-48AB-B16D8A26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66" y="1349829"/>
            <a:ext cx="3652070" cy="5124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C9A9D-289A-7DD7-2EAC-F7CB94E1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834017"/>
            <a:ext cx="4423696" cy="36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50C-3D3A-6880-4BD0-9CFCF64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1-3 Updating Employee Record</a:t>
            </a:r>
          </a:p>
        </p:txBody>
      </p:sp>
    </p:spTree>
    <p:extLst>
      <p:ext uri="{BB962C8B-B14F-4D97-AF65-F5344CB8AC3E}">
        <p14:creationId xmlns:p14="http://schemas.microsoft.com/office/powerpoint/2010/main" val="253128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40A5-E96F-E797-3355-D0B6AB71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- Edit Employee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1A3FF-3C9B-1FDF-9C79-3C7F3A30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04" y="783770"/>
            <a:ext cx="4252862" cy="5290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7F0AC9-EBC9-C718-D4D4-93FD9AB8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" y="2316773"/>
            <a:ext cx="6490778" cy="22244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E435DB-B1E1-84DD-3A7F-00C5147F6FB0}"/>
              </a:ext>
            </a:extLst>
          </p:cNvPr>
          <p:cNvCxnSpPr/>
          <p:nvPr/>
        </p:nvCxnSpPr>
        <p:spPr>
          <a:xfrm flipH="1">
            <a:off x="3562988" y="2621900"/>
            <a:ext cx="681135" cy="50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30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214</Words>
  <Application>Microsoft Macintosh PowerPoint</Application>
  <PresentationFormat>Widescreen</PresentationFormat>
  <Paragraphs>32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DBS501 Assignment 2 – HR Application Menu</vt:lpstr>
      <vt:lpstr>GUI - HR Application Menu</vt:lpstr>
      <vt:lpstr>Task 1-1 Employee Hiring under Employee Main Menu</vt:lpstr>
      <vt:lpstr>Employee_hire_sp Procedure</vt:lpstr>
      <vt:lpstr>Task 1-2 GUI Work Employee Hiring under Employee Main Menu</vt:lpstr>
      <vt:lpstr>Employee List</vt:lpstr>
      <vt:lpstr>GUI - Employee Hiring Form</vt:lpstr>
      <vt:lpstr>Task 1-3 Updating Employee Record</vt:lpstr>
      <vt:lpstr>GUI - Edit Employee</vt:lpstr>
      <vt:lpstr>Procedure Employee Edit prc_employee_edit</vt:lpstr>
      <vt:lpstr>Task 2-1 Identify Job Description</vt:lpstr>
      <vt:lpstr>GUI - Identify Job Description </vt:lpstr>
      <vt:lpstr>Function fn_get_job</vt:lpstr>
      <vt:lpstr>Task 2-2 Allow End User to Change Job Description</vt:lpstr>
      <vt:lpstr>GUI - Allow User to Change Job Description</vt:lpstr>
      <vt:lpstr>Procedure prc_job_desc</vt:lpstr>
      <vt:lpstr>Task 2-3 Create a New Job</vt:lpstr>
      <vt:lpstr>GUI - Create a New Job</vt:lpstr>
      <vt:lpstr>Procedure prc_new_job</vt:lpstr>
      <vt:lpstr>Task 3 – Triggers - Check Job Minimum and Maximum Salary Range</vt:lpstr>
      <vt:lpstr>Procedure prc_check_salary</vt:lpstr>
      <vt:lpstr>Trigger trg_check_salary</vt:lpstr>
      <vt:lpstr>Test Case 1</vt:lpstr>
      <vt:lpstr>Test Case 2</vt:lpstr>
      <vt:lpstr>Test Case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DBS501 Assignment 2 – HR Application Menu</dc:title>
  <dc:creator>Koyuki Demon</dc:creator>
  <cp:lastModifiedBy>Lisa Huynh</cp:lastModifiedBy>
  <cp:revision>10</cp:revision>
  <dcterms:created xsi:type="dcterms:W3CDTF">2023-04-04T01:09:07Z</dcterms:created>
  <dcterms:modified xsi:type="dcterms:W3CDTF">2023-04-11T01:06:32Z</dcterms:modified>
</cp:coreProperties>
</file>