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CA9E-09AF-49F1-982C-6F07C57D46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81B-459A-482E-8DEB-041BD1CC3A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631659"/>
            <a:ext cx="12192000" cy="2017525"/>
            <a:chOff x="0" y="2631659"/>
            <a:chExt cx="12192000" cy="20175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" t="40785" r="7653" b="57007"/>
            <a:stretch/>
          </p:blipFill>
          <p:spPr>
            <a:xfrm>
              <a:off x="0" y="4226340"/>
              <a:ext cx="12192000" cy="42284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1659"/>
              <a:ext cx="12192000" cy="15946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4226340"/>
              <a:ext cx="12192000" cy="42284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1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Jenny Krieg</dc:creator>
  <cp:lastModifiedBy>Lisa Jenny Krieg</cp:lastModifiedBy>
  <cp:revision>2</cp:revision>
  <dcterms:created xsi:type="dcterms:W3CDTF">2017-03-20T13:21:03Z</dcterms:created>
  <dcterms:modified xsi:type="dcterms:W3CDTF">2018-09-16T18:17:30Z</dcterms:modified>
</cp:coreProperties>
</file>