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1E5-6D8E-4280-8C94-C3C3940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2D25E-5B58-4C84-AFB5-0288BB30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A24E-8C07-4328-A658-486F47F6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5DAE-0E16-4908-B0D1-0670EB0B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9D34-E122-4CD6-BF1B-8692B22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DC99-65AC-4DF4-A15C-A42C58D9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322CD-3CC1-4FF2-87D5-8B8EC1E8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AC9-7FAF-4332-A11D-144BFFD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0D6B-6482-4899-8C57-788F1AE4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8EA0-D475-4546-902F-04CA6834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C347C-FEB4-49F9-BBFE-1B27F601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DE7A-8BB0-4E4A-B5AC-452C919A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7B7B-5551-43D7-A42F-4515EF63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B878-72F1-4598-A951-960018A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9E10-85DB-4768-8B32-78E854DC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DC12-9323-467F-A7CB-66B81A7A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FD3B-93A4-4050-9C7D-DB1DCAEC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6896-319F-47C6-BB56-226676A6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8D976-C9EF-43A6-8DCE-C61B5A2B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2C7D-25C7-4B98-BE67-F2D7ADC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2A55-52F2-421A-AAF3-8DD57FA0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B17F-EFB1-47EA-AFCF-33560ECB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63A0-4154-4FF8-8C42-4056B36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F4A9-9F62-45F0-B88C-1BA197A1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BF7B-E86C-455B-8048-42E3BA0A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DAA7-8EE8-460E-8A55-6A86DFF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765D-9492-444D-93EA-9D2FB7A0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A8490-0E2E-4087-BD59-BB7D3C9C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8D13-2501-47C5-A00D-27EEDDB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A8B9-DFAD-4365-90D8-51E82B42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C06C-3618-4085-8469-D2EB9ED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C24C-AFE1-4E8F-ADF3-79EE3467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3D39-F09D-4894-998F-F9450E7F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6696-E43D-4567-A3CB-471D0816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86D93-45D5-4E46-9D3D-C669E6D2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76E3D-4291-4E9E-A5FE-7298CF43E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9A138-DFEB-4661-B0DB-BEFF40B5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040F-876A-46D5-B603-F65C6E85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06B53-E054-4899-B75B-66C9B05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B67-EF71-4E76-9EAC-EF1FF3EE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B6836-C5BA-4FB9-8FD8-530CE89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D8B99-4E28-4769-A028-3927412D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F8E3-35B5-4B5C-9743-AB95079B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000A6-917D-406F-833E-B004A1C9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9DFB-CBA4-4781-A179-C92FB0B8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D2ED5-0A04-42F4-BD08-0334EDB8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B5D6-1139-48B4-8C3F-E651E9A4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E622-526D-4F12-BB26-AEBA384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75A9-5185-491B-B6F5-560A2E65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B78F-5187-4537-A9CC-B29C367B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E9A9-83DB-4FF1-98C7-DC954B1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8723-E8FF-43C3-83B6-A30DB521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F04C-8618-4DFF-B543-12602059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BB45F-4271-4231-9673-FAA904D7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A256-1B88-4907-8B47-C689D223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3249-026A-4631-A464-5B0684D4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2A4F4-7F62-4A89-A4FE-93B95D9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C429-98F3-46DC-B231-CBA8BAB8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8C79D-8E65-424C-8375-1AA5CB9B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29D2-5EC9-4400-8B5B-1CFAF692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E0F4-4613-4BFF-AEE5-23F97EB8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90EF-96D8-45B9-8621-70528C655ECC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DA5F-1356-405F-A58A-2AD82D24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8546-1767-4658-86EF-0201B1AA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A6CF-F572-454C-932A-75F172794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129F-D3EB-4A2F-B374-A087ED7D2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Alzheimer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6EF0-EDB3-4AF1-8108-5ECE907A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Lai Shan Leung</a:t>
            </a:r>
          </a:p>
        </p:txBody>
      </p:sp>
    </p:spTree>
    <p:extLst>
      <p:ext uri="{BB962C8B-B14F-4D97-AF65-F5344CB8AC3E}">
        <p14:creationId xmlns:p14="http://schemas.microsoft.com/office/powerpoint/2010/main" val="17989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E3A2D1-AB4C-4EA6-A14D-08177E07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97" y="128183"/>
            <a:ext cx="8907522" cy="5315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DFFC6-9203-4AEC-2C02-90BA41C6985B}"/>
              </a:ext>
            </a:extLst>
          </p:cNvPr>
          <p:cNvSpPr txBox="1"/>
          <p:nvPr/>
        </p:nvSpPr>
        <p:spPr>
          <a:xfrm>
            <a:off x="843414" y="5659328"/>
            <a:ext cx="1050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data suggests that West Virginia exhibits the highest prevalence of arthritis among older individuals. Additionally, the concentration of green points appears to be skewed towards the right-hand side of the image. This clustering might be attributed to proximity to coastal 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0ACB3-E5C2-48B8-88F2-5DE69DE2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10" y="76200"/>
            <a:ext cx="8952065" cy="5342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95105-6F23-6657-3CA5-CEE4FD3AE48E}"/>
              </a:ext>
            </a:extLst>
          </p:cNvPr>
          <p:cNvSpPr txBox="1"/>
          <p:nvPr/>
        </p:nvSpPr>
        <p:spPr>
          <a:xfrm>
            <a:off x="1693334" y="5702069"/>
            <a:ext cx="8952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Based on this image, we can infer that the distribution of light pink dots closely resembles that of the previous slide. This consistency indicates the importance of arthritis prevention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DD1947-46B6-4E37-B47C-CB2D0B58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39" y="160866"/>
            <a:ext cx="8755322" cy="5347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23CDB-FB0B-D9FA-B705-2B0F17E1243E}"/>
              </a:ext>
            </a:extLst>
          </p:cNvPr>
          <p:cNvSpPr txBox="1"/>
          <p:nvPr/>
        </p:nvSpPr>
        <p:spPr>
          <a:xfrm>
            <a:off x="1075268" y="5935133"/>
            <a:ext cx="1062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Cholesterol</a:t>
            </a:r>
            <a:r>
              <a:rPr lang="zh-CN" altLang="en-US" dirty="0"/>
              <a:t> </a:t>
            </a:r>
            <a:r>
              <a:rPr lang="en-US" altLang="zh-CN" dirty="0"/>
              <a:t>checked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year,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blood</a:t>
            </a:r>
            <a:r>
              <a:rPr lang="zh-CN" altLang="en-US" dirty="0"/>
              <a:t> </a:t>
            </a:r>
            <a:r>
              <a:rPr lang="en-US" altLang="zh-CN" dirty="0"/>
              <a:t>pressure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rated</a:t>
            </a:r>
            <a:r>
              <a:rPr lang="zh-CN" altLang="en-US" dirty="0"/>
              <a:t> </a:t>
            </a:r>
            <a:r>
              <a:rPr lang="en-US" altLang="zh-CN" dirty="0"/>
              <a:t>health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CD5AE-BEF5-4D75-B69C-DE2FA1A1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1" y="135467"/>
            <a:ext cx="9994097" cy="5342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548315-AE2B-6465-7B55-E1584AC3C58A}"/>
              </a:ext>
            </a:extLst>
          </p:cNvPr>
          <p:cNvSpPr txBox="1"/>
          <p:nvPr/>
        </p:nvSpPr>
        <p:spPr>
          <a:xfrm>
            <a:off x="880178" y="5935134"/>
            <a:ext cx="995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While genders may exhibit slight variations in concerns, the top three concerns remain homogeneous.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DF175-DA4F-4B42-972A-7A907F0A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4" y="145697"/>
            <a:ext cx="9846733" cy="5207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29141-D235-04B3-3B0D-45470BD41977}"/>
              </a:ext>
            </a:extLst>
          </p:cNvPr>
          <p:cNvSpPr txBox="1"/>
          <p:nvPr/>
        </p:nvSpPr>
        <p:spPr>
          <a:xfrm>
            <a:off x="1295400" y="5621866"/>
            <a:ext cx="854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Here are the various trends for each topic. We can observe the trend of wild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19705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6A450-6CE0-429D-A4E9-C08097E1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86267"/>
            <a:ext cx="9203267" cy="486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BEB16-6FBE-F398-2A5B-841AB01733CA}"/>
              </a:ext>
            </a:extLst>
          </p:cNvPr>
          <p:cNvSpPr txBox="1"/>
          <p:nvPr/>
        </p:nvSpPr>
        <p:spPr>
          <a:xfrm>
            <a:off x="880535" y="5520266"/>
            <a:ext cx="1055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decline in Pap tests within the past 3 years, observed from 2020 to 2022, may be attributed to factors such as insufficient awareness and a lack of recommendation from healthcare professionals.</a:t>
            </a:r>
          </a:p>
          <a:p>
            <a:r>
              <a:rPr lang="en-US" dirty="0"/>
              <a:t>https://</a:t>
            </a:r>
            <a:r>
              <a:rPr lang="en-US" dirty="0" err="1"/>
              <a:t>www.cancer.gov</a:t>
            </a:r>
            <a:r>
              <a:rPr lang="en-US" dirty="0"/>
              <a:t>/news-events/cancer-currents-blog/2022/overdue-cervical-cancer-screening-increasing</a:t>
            </a:r>
          </a:p>
        </p:txBody>
      </p:sp>
    </p:spTree>
    <p:extLst>
      <p:ext uri="{BB962C8B-B14F-4D97-AF65-F5344CB8AC3E}">
        <p14:creationId xmlns:p14="http://schemas.microsoft.com/office/powerpoint/2010/main" val="108760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3FC8-E21E-C9E2-6B94-A657615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1649-F454-3C8C-A90D-9794A30D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Location plays a crucial role in potentially causing health problems.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While concerns vary in order across gender and age groups, they share a fundamental homogeneity.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trends in health topics are significantly influenced by both public awareness and healthcare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245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Söhne</vt:lpstr>
      <vt:lpstr>Arial</vt:lpstr>
      <vt:lpstr>Calibri</vt:lpstr>
      <vt:lpstr>Calibri Light</vt:lpstr>
      <vt:lpstr>Office Theme</vt:lpstr>
      <vt:lpstr>Alzheimer and health age dataset 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l.leung2</dc:creator>
  <cp:lastModifiedBy>LAISHAN.LEUNG@baruchmail.cuny.edu</cp:lastModifiedBy>
  <cp:revision>8</cp:revision>
  <dcterms:created xsi:type="dcterms:W3CDTF">2024-05-09T21:05:02Z</dcterms:created>
  <dcterms:modified xsi:type="dcterms:W3CDTF">2024-05-14T00:25:42Z</dcterms:modified>
</cp:coreProperties>
</file>