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8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490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39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27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42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5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9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27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1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5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8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83AA3-DF3E-46F5-8A92-DF0BBD9AD1F3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74E45A-E1B8-4F9F-8252-62FF9BCE5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25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rentresults.com/Weather-Extremes/US/cloudiest-cities.php" TargetMode="External"/><Relationship Id="rId2" Type="http://schemas.openxmlformats.org/officeDocument/2006/relationships/hyperlink" Target="https://www.macrotrends.net/cities/23140/seattle/population#:~:text=The%20current%20metro%20area%20population%20of%20Seattle%20in,was%203%2C379%2C000%20%2C%20a%201.2%25%20increase%20from%20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italflux.com/accuracy-precision-recall-f1-score-python-example/" TargetMode="External"/><Relationship Id="rId4" Type="http://schemas.openxmlformats.org/officeDocument/2006/relationships/hyperlink" Target="https://towardsdatascience.com/taking-the-confusion-out-of-confusion-matrices-c1ce054b3d3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390-08F7-4A19-9AAA-0802CC350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Machine Learning for Traffic Crash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FFC87-924C-4343-A748-317E91A67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Lisa Li</a:t>
            </a:r>
          </a:p>
          <a:p>
            <a:r>
              <a:rPr lang="en-US" dirty="0"/>
              <a:t>9/20/2020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7172-7AD9-4E90-9BFE-4004B4B0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04" y="129088"/>
            <a:ext cx="8534400" cy="1507067"/>
          </a:xfrm>
        </p:spPr>
        <p:txBody>
          <a:bodyPr/>
          <a:lstStyle/>
          <a:p>
            <a:r>
              <a:rPr lang="en-US" b="1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08751D-1F68-4FAA-A754-CEA4E8FC2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477" y="1721922"/>
            <a:ext cx="8534400" cy="405168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car crash happened in Washington every 4.5 minutes; Seattle is the 8</a:t>
            </a:r>
            <a:r>
              <a:rPr lang="en-US" baseline="30000" dirty="0"/>
              <a:t>th</a:t>
            </a:r>
            <a:r>
              <a:rPr lang="en-US" dirty="0"/>
              <a:t> most dangerous city for car accidents in USA.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The main object is to build a machine learning model; to predict the severity of an accident, to  better understand the relationship between these factors and traffic crash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0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C5CB-225B-4FFA-95C3-E6CCBA7D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AA60E-05A4-4A67-9A45-97E9DD862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5673"/>
            <a:ext cx="8596668" cy="4295689"/>
          </a:xfrm>
        </p:spPr>
        <p:txBody>
          <a:bodyPr>
            <a:normAutofit/>
          </a:bodyPr>
          <a:lstStyle/>
          <a:p>
            <a:r>
              <a:rPr lang="en-US" dirty="0"/>
              <a:t>This collisions data is been provided by Seattle Police Department and weekly recorded by Traffic Records from 2004 to present.</a:t>
            </a:r>
          </a:p>
          <a:p>
            <a:endParaRPr lang="en-US" dirty="0"/>
          </a:p>
          <a:p>
            <a:r>
              <a:rPr lang="en-US" dirty="0"/>
              <a:t>there are total 194673 observations with 38 attributes.</a:t>
            </a:r>
          </a:p>
          <a:p>
            <a:endParaRPr lang="en-US" dirty="0"/>
          </a:p>
          <a:p>
            <a:r>
              <a:rPr lang="en-US" dirty="0"/>
              <a:t>Attribute SEVERITYCOD and SEVERITYDESC describe the fatality of an accident, which are binary attributes.</a:t>
            </a:r>
          </a:p>
          <a:p>
            <a:endParaRPr lang="en-US" dirty="0"/>
          </a:p>
          <a:p>
            <a:r>
              <a:rPr lang="en-US" dirty="0"/>
              <a:t>The main types stored in this dataset are object, which are the categorical data.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15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632F-9CFF-495A-9D44-AFFECAFF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7E202-4266-4D4A-8D88-65F3D397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classification machine learning algorithm Logistic regression was been used in this analysis.</a:t>
            </a:r>
          </a:p>
          <a:p>
            <a:endParaRPr lang="en-US" dirty="0"/>
          </a:p>
          <a:p>
            <a:r>
              <a:rPr lang="en-US" dirty="0"/>
              <a:t>SEVERITYCOD was been used for the dependent variable; the value of SEVERITYCOD was been converted to 0 for “Injury Collision” and 1 for “Property Damage Only Collision”. </a:t>
            </a:r>
          </a:p>
          <a:p>
            <a:endParaRPr lang="en-US" dirty="0"/>
          </a:p>
          <a:p>
            <a:r>
              <a:rPr lang="en-US" dirty="0"/>
              <a:t>Attributes WEATHER, ROADCOND, LIGHTCOND are been selected as the independent variables for the modeling.</a:t>
            </a:r>
          </a:p>
          <a:p>
            <a:endParaRPr lang="en-US" dirty="0"/>
          </a:p>
          <a:p>
            <a:r>
              <a:rPr lang="en-US" dirty="0"/>
              <a:t>The logistic regression machine learning algorithm was been used to predict the car collision and severity.</a:t>
            </a:r>
          </a:p>
        </p:txBody>
      </p:sp>
    </p:spTree>
    <p:extLst>
      <p:ext uri="{BB962C8B-B14F-4D97-AF65-F5344CB8AC3E}">
        <p14:creationId xmlns:p14="http://schemas.microsoft.com/office/powerpoint/2010/main" val="1573276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C82A6-83E2-4156-9C49-04F03B1D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AF57-4FAD-48CA-B3BC-03A31E06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jaccard</a:t>
            </a:r>
            <a:r>
              <a:rPr lang="en-US" dirty="0"/>
              <a:t> index, the result showed the test dataset and train dataset has 67.3% alike. </a:t>
            </a:r>
          </a:p>
          <a:p>
            <a:endParaRPr lang="en-US" dirty="0"/>
          </a:p>
          <a:p>
            <a:r>
              <a:rPr lang="en-US" b="1" dirty="0"/>
              <a:t>Confusion matrix</a:t>
            </a:r>
            <a:r>
              <a:rPr lang="en-US" dirty="0"/>
              <a:t> was been used to looking at accuracy of classifier.</a:t>
            </a:r>
          </a:p>
          <a:p>
            <a:endParaRPr lang="en-US" dirty="0"/>
          </a:p>
          <a:p>
            <a:pPr lvl="1"/>
            <a:r>
              <a:rPr lang="en-US" dirty="0"/>
              <a:t>Total 34102 samples used for this </a:t>
            </a:r>
            <a:r>
              <a:rPr lang="en-US" dirty="0" err="1"/>
              <a:t>testset</a:t>
            </a:r>
            <a:r>
              <a:rPr lang="en-US" dirty="0"/>
              <a:t>, 22965 are Property Damage Only Collision and 11137 are Injury Collision</a:t>
            </a:r>
          </a:p>
          <a:p>
            <a:pPr lvl="1"/>
            <a:r>
              <a:rPr lang="en-US" dirty="0"/>
              <a:t>classifier correctly predicted 22965 of them for class 1 with 0 error.</a:t>
            </a:r>
          </a:p>
          <a:p>
            <a:pPr lvl="1"/>
            <a:r>
              <a:rPr lang="en-US" dirty="0"/>
              <a:t>But the type II – false-negative error is extremely high for class 0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6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507A-E3FD-43B0-9B35-E218F8CD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49D-F7A3-4598-8045-9197FFBD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692297" cy="4087811"/>
          </a:xfrm>
        </p:spPr>
        <p:txBody>
          <a:bodyPr/>
          <a:lstStyle/>
          <a:p>
            <a:r>
              <a:rPr lang="en-US" dirty="0"/>
              <a:t>A Classification report showed the precision and recall of each label.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The score of log loss</a:t>
            </a:r>
            <a:r>
              <a:rPr lang="en-US" dirty="0"/>
              <a:t> evaluation is 0.63, which translates the predicted accuracy percentage to 37%.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D6F68-E251-48CA-ABCC-7EC1A47229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8784" y="2753880"/>
            <a:ext cx="6391052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5C7F-09CC-4FFF-A420-D6DD7E7B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F2A4-DC80-42D6-A714-33ED94E1C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3175"/>
            <a:ext cx="8596668" cy="4248188"/>
          </a:xfrm>
        </p:spPr>
        <p:txBody>
          <a:bodyPr/>
          <a:lstStyle/>
          <a:p>
            <a:r>
              <a:rPr lang="en-US" dirty="0"/>
              <a:t>Overall, Logistic Regression model using drive condition as predictor variables in this dataset is not adequate to predict likelihood of a car accident on the severity, especially for the Injury Collision class</a:t>
            </a:r>
          </a:p>
          <a:p>
            <a:endParaRPr lang="en-US" dirty="0"/>
          </a:p>
          <a:p>
            <a:r>
              <a:rPr lang="en-US" dirty="0"/>
              <a:t>Selection of other features, like the date and time of the incident ,in this dataset, can be considered for further analysis</a:t>
            </a:r>
          </a:p>
          <a:p>
            <a:endParaRPr lang="en-US" dirty="0"/>
          </a:p>
          <a:p>
            <a:r>
              <a:rPr lang="en-US" dirty="0"/>
              <a:t>Some of the features, like Speeding and INATTENTIONIND, missed over 85% of data and these two features are expected to be the top causes of car collision.</a:t>
            </a:r>
          </a:p>
        </p:txBody>
      </p:sp>
    </p:spTree>
    <p:extLst>
      <p:ext uri="{BB962C8B-B14F-4D97-AF65-F5344CB8AC3E}">
        <p14:creationId xmlns:p14="http://schemas.microsoft.com/office/powerpoint/2010/main" val="2797310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40DD-6647-47D7-A7BD-1E68CDCD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121-A562-4DC0-90EF-2E254142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machine learning model, it predicted the 37% of collision accuracy;  it indicted the drive condition is not adequate to predict the likelihood of collision severity.</a:t>
            </a:r>
          </a:p>
          <a:p>
            <a:endParaRPr lang="en-US" dirty="0"/>
          </a:p>
          <a:p>
            <a:r>
              <a:rPr lang="en-US" dirty="0"/>
              <a:t>Some features were excluded from this analysis due to missing significant amount of data; the study should be continually performed to better understand the relationship between these factors and traffic crash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30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E335-FFCA-4AB7-9394-B170EBB2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E506-37A1-4558-B5CA-AAB8A510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https://www.macrotrends.net/cities/23140/seattle/population#:~:text=The%20current%20metro%20area%20population%20of%20Seattle%20in,was%203%2C379%2C000%20%2C%20a%201.2%25%20increase%20from%202017</a:t>
            </a:r>
            <a:endParaRPr lang="en-US" dirty="0"/>
          </a:p>
          <a:p>
            <a:r>
              <a:rPr lang="en-US" dirty="0"/>
              <a:t>[2] </a:t>
            </a:r>
            <a:r>
              <a:rPr lang="en-US" u="sng" dirty="0">
                <a:hlinkClick r:id="rId3"/>
              </a:rPr>
              <a:t>https://www.currentresults.com/Weather-Extremes/US/cloudiest-cities.php</a:t>
            </a:r>
            <a:endParaRPr lang="en-US" dirty="0"/>
          </a:p>
          <a:p>
            <a:r>
              <a:rPr lang="en-US" dirty="0"/>
              <a:t>[3] </a:t>
            </a:r>
            <a:r>
              <a:rPr lang="en-US" u="sng" dirty="0">
                <a:hlinkClick r:id="rId4"/>
              </a:rPr>
              <a:t>https://towardsdatascience.com/taking-the-confusion-out-of-confusion-matrices-c1ce054b3d3e</a:t>
            </a:r>
            <a:endParaRPr lang="en-US" dirty="0"/>
          </a:p>
          <a:p>
            <a:r>
              <a:rPr lang="en-US" dirty="0"/>
              <a:t> [4] </a:t>
            </a:r>
            <a:r>
              <a:rPr lang="en-US" u="sng" dirty="0">
                <a:hlinkClick r:id="rId5"/>
              </a:rPr>
              <a:t>https://vitalflux.com/accuracy-precision-recall-f1-score-python-example/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178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198</TotalTime>
  <Words>572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Machine Learning for Traffic Crash Prediction </vt:lpstr>
      <vt:lpstr>Introduction </vt:lpstr>
      <vt:lpstr>Data </vt:lpstr>
      <vt:lpstr>Methodology </vt:lpstr>
      <vt:lpstr>Results </vt:lpstr>
      <vt:lpstr>Results </vt:lpstr>
      <vt:lpstr>Discussion</vt:lpstr>
      <vt:lpstr>Conclusion </vt:lpstr>
      <vt:lpstr>References: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Car Accident Severity at Seattle </dc:title>
  <dc:creator>Lisa Li</dc:creator>
  <cp:lastModifiedBy>Lisa Li</cp:lastModifiedBy>
  <cp:revision>24</cp:revision>
  <dcterms:created xsi:type="dcterms:W3CDTF">2020-09-14T03:17:33Z</dcterms:created>
  <dcterms:modified xsi:type="dcterms:W3CDTF">2020-09-22T02:31:38Z</dcterms:modified>
</cp:coreProperties>
</file>