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3" r:id="rId18"/>
    <p:sldId id="1292"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278" autoAdjust="0"/>
    <p:restoredTop sz="94660"/>
  </p:normalViewPr>
  <p:slideViewPr>
    <p:cSldViewPr snapToGrid="0">
      <p:cViewPr>
        <p:scale>
          <a:sx n="100" d="100"/>
          <a:sy n="100" d="100"/>
        </p:scale>
        <p:origin x="-648" y="60"/>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xmlns=""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42826" y="3904252"/>
            <a:ext cx="250469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LISALINI.C</a:t>
            </a: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dirty="0" smtClean="0">
                <a:solidFill>
                  <a:schemeClr val="tx1"/>
                </a:solidFill>
                <a:latin typeface="Arial"/>
                <a:ea typeface="Arial"/>
                <a:cs typeface="Arial"/>
                <a:sym typeface="Arial"/>
              </a:rPr>
              <a:t>au912421104018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xmlns="" id="{1B47035D-385D-0C16-11CA-98146541E60D}"/>
              </a:ext>
            </a:extLst>
          </p:cNvPr>
          <p:cNvPicPr>
            <a:picLocks noChangeAspect="1"/>
          </p:cNvPicPr>
          <p:nvPr/>
        </p:nvPicPr>
        <p:blipFill>
          <a:blip r:embed="rId3"/>
          <a:stretch>
            <a:fillRect/>
          </a:stretch>
        </p:blipFill>
        <p:spPr>
          <a:xfrm>
            <a:off x="866775" y="1276350"/>
            <a:ext cx="7429822" cy="2819522"/>
          </a:xfrm>
          <a:prstGeom prst="rect">
            <a:avLst/>
          </a:prstGeom>
        </p:spPr>
      </p:pic>
      <p:pic>
        <p:nvPicPr>
          <p:cNvPr id="9" name="Picture 8">
            <a:extLst>
              <a:ext uri="{FF2B5EF4-FFF2-40B4-BE49-F238E27FC236}">
                <a16:creationId xmlns:a16="http://schemas.microsoft.com/office/drawing/2014/main" xmlns="" id="{1B47035D-385D-0C16-11CA-98146541E60D}"/>
              </a:ext>
            </a:extLst>
          </p:cNvPr>
          <p:cNvPicPr>
            <a:picLocks noChangeAspect="1"/>
          </p:cNvPicPr>
          <p:nvPr/>
        </p:nvPicPr>
        <p:blipFill>
          <a:blip r:embed="rId3"/>
          <a:stretch>
            <a:fillRect/>
          </a:stretch>
        </p:blipFill>
        <p:spPr>
          <a:xfrm>
            <a:off x="1019175" y="1314450"/>
            <a:ext cx="7429822" cy="2933822"/>
          </a:xfrm>
          <a:prstGeom prst="rect">
            <a:avLst/>
          </a:prstGeom>
        </p:spPr>
      </p:pic>
      <p:pic>
        <p:nvPicPr>
          <p:cNvPr id="10" name="Picture 9">
            <a:extLst>
              <a:ext uri="{FF2B5EF4-FFF2-40B4-BE49-F238E27FC236}">
                <a16:creationId xmlns:a16="http://schemas.microsoft.com/office/drawing/2014/main" xmlns="" id="{1B47035D-385D-0C16-11CA-98146541E60D}"/>
              </a:ext>
            </a:extLst>
          </p:cNvPr>
          <p:cNvPicPr>
            <a:picLocks noChangeAspect="1"/>
          </p:cNvPicPr>
          <p:nvPr/>
        </p:nvPicPr>
        <p:blipFill>
          <a:blip r:embed="rId3"/>
          <a:stretch>
            <a:fillRect/>
          </a:stretch>
        </p:blipFill>
        <p:spPr>
          <a:xfrm>
            <a:off x="1171575" y="1352550"/>
            <a:ext cx="7429822" cy="2933822"/>
          </a:xfrm>
          <a:prstGeom prst="rect">
            <a:avLst/>
          </a:prstGeom>
        </p:spPr>
      </p:pic>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xmlns=""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xmlns=""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xmlns=""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xmlns=""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descr="Screenshot (135) (1).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descr="Screenshot (134) (1).png"/>
          <p:cNvPicPr>
            <a:picLocks noChangeAspect="1"/>
          </p:cNvPicPr>
          <p:nvPr/>
        </p:nvPicPr>
        <p:blipFill>
          <a:blip r:embed="rId2"/>
          <a:stretch>
            <a:fillRect/>
          </a:stretch>
        </p:blipFill>
        <p:spPr>
          <a:xfrm>
            <a:off x="0" y="2510"/>
            <a:ext cx="9144000" cy="5140990"/>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xmlns="" id="{274091AC-ACBC-D10C-0788-020FF524C8B4}"/>
              </a:ext>
            </a:extLst>
          </p:cNvPr>
          <p:cNvPicPr>
            <a:picLocks noChangeAspect="1"/>
          </p:cNvPicPr>
          <p:nvPr/>
        </p:nvPicPr>
        <p:blipFill>
          <a:blip r:embed="rId2"/>
          <a:stretch>
            <a:fillRect/>
          </a:stretch>
        </p:blipFill>
        <p:spPr>
          <a:xfrm>
            <a:off x="88106" y="1267649"/>
            <a:ext cx="2220754" cy="2796540"/>
          </a:xfrm>
          <a:prstGeom prst="rect">
            <a:avLst/>
          </a:prstGeom>
        </p:spPr>
      </p:pic>
      <p:pic>
        <p:nvPicPr>
          <p:cNvPr id="6" name="Picture 5">
            <a:extLst>
              <a:ext uri="{FF2B5EF4-FFF2-40B4-BE49-F238E27FC236}">
                <a16:creationId xmlns:a16="http://schemas.microsoft.com/office/drawing/2014/main" xmlns="" id="{E3ACDA6A-E0B0-3D66-7C7B-9D37D0915410}"/>
              </a:ext>
            </a:extLst>
          </p:cNvPr>
          <p:cNvPicPr>
            <a:picLocks noChangeAspect="1"/>
          </p:cNvPicPr>
          <p:nvPr/>
        </p:nvPicPr>
        <p:blipFill>
          <a:blip r:embed="rId3"/>
          <a:stretch>
            <a:fillRect/>
          </a:stretch>
        </p:blipFill>
        <p:spPr>
          <a:xfrm>
            <a:off x="2308860" y="1267649"/>
            <a:ext cx="2202180" cy="2796540"/>
          </a:xfrm>
          <a:prstGeom prst="rect">
            <a:avLst/>
          </a:prstGeom>
        </p:spPr>
      </p:pic>
      <p:pic>
        <p:nvPicPr>
          <p:cNvPr id="8" name="Picture 7">
            <a:extLst>
              <a:ext uri="{FF2B5EF4-FFF2-40B4-BE49-F238E27FC236}">
                <a16:creationId xmlns:a16="http://schemas.microsoft.com/office/drawing/2014/main" xmlns="" id="{21B87ED3-3DD2-A0FE-E826-A94844C8F41D}"/>
              </a:ext>
            </a:extLst>
          </p:cNvPr>
          <p:cNvPicPr>
            <a:picLocks noChangeAspect="1"/>
          </p:cNvPicPr>
          <p:nvPr/>
        </p:nvPicPr>
        <p:blipFill>
          <a:blip r:embed="rId4"/>
          <a:stretch>
            <a:fillRect/>
          </a:stretch>
        </p:blipFill>
        <p:spPr>
          <a:xfrm>
            <a:off x="4511040" y="1267649"/>
            <a:ext cx="2202180" cy="2796540"/>
          </a:xfrm>
          <a:prstGeom prst="rect">
            <a:avLst/>
          </a:prstGeom>
        </p:spPr>
      </p:pic>
      <p:pic>
        <p:nvPicPr>
          <p:cNvPr id="10" name="Picture 9">
            <a:extLst>
              <a:ext uri="{FF2B5EF4-FFF2-40B4-BE49-F238E27FC236}">
                <a16:creationId xmlns:a16="http://schemas.microsoft.com/office/drawing/2014/main" xmlns="" id="{51493A13-9676-2CF7-4467-278438B2A3A9}"/>
              </a:ext>
            </a:extLst>
          </p:cNvPr>
          <p:cNvPicPr>
            <a:picLocks noChangeAspect="1"/>
          </p:cNvPicPr>
          <p:nvPr/>
        </p:nvPicPr>
        <p:blipFill>
          <a:blip r:embed="rId5"/>
          <a:stretch>
            <a:fillRect/>
          </a:stretch>
        </p:blipFill>
        <p:spPr>
          <a:xfrm>
            <a:off x="6694646" y="1267647"/>
            <a:ext cx="2220754" cy="2796541"/>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xmlns="" id="{8DDFC735-8EFC-41C7-250B-23A5DA1275B1}"/>
              </a:ext>
            </a:extLst>
          </p:cNvPr>
          <p:cNvPicPr>
            <a:picLocks noChangeAspect="1"/>
          </p:cNvPicPr>
          <p:nvPr/>
        </p:nvPicPr>
        <p:blipFill>
          <a:blip r:embed="rId3"/>
          <a:stretch>
            <a:fillRect/>
          </a:stretch>
        </p:blipFill>
        <p:spPr>
          <a:xfrm>
            <a:off x="98288" y="1082040"/>
            <a:ext cx="3605032" cy="2872740"/>
          </a:xfrm>
          <a:prstGeom prst="rect">
            <a:avLst/>
          </a:prstGeom>
        </p:spPr>
      </p:pic>
      <p:pic>
        <p:nvPicPr>
          <p:cNvPr id="6" name="Picture 5">
            <a:extLst>
              <a:ext uri="{FF2B5EF4-FFF2-40B4-BE49-F238E27FC236}">
                <a16:creationId xmlns:a16="http://schemas.microsoft.com/office/drawing/2014/main" xmlns="" id="{14ED7F88-2650-37FD-B630-33C9ABAFDFAA}"/>
              </a:ext>
            </a:extLst>
          </p:cNvPr>
          <p:cNvPicPr>
            <a:picLocks noChangeAspect="1"/>
          </p:cNvPicPr>
          <p:nvPr/>
        </p:nvPicPr>
        <p:blipFill>
          <a:blip r:embed="rId4"/>
          <a:stretch>
            <a:fillRect/>
          </a:stretch>
        </p:blipFill>
        <p:spPr>
          <a:xfrm>
            <a:off x="3764280" y="1082040"/>
            <a:ext cx="3605032" cy="2872740"/>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xmlns=""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xmlns=""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xmlns=""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xmlns=""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xmlns=""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xmlns=""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xmlns=""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xmlns=""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xmlns=""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xmlns=""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xmlns=""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xmlns=""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xmlns=""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xmlns=""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xmlns=""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xmlns="" id="{C112477A-7D75-59A7-8093-888C2465CFBA}"/>
              </a:ext>
            </a:extLst>
          </p:cNvPr>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xmlns=""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xmlns=""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336</TotalTime>
  <Words>1165</Words>
  <Application>Microsoft Office PowerPoint</Application>
  <PresentationFormat>On-screen Show (16:9)</PresentationFormat>
  <Paragraphs>124</Paragraphs>
  <Slides>21</Slides>
  <Notes>14</Notes>
  <HiddenSlides>0</HiddenSlides>
  <MMClips>0</MMClips>
  <ScaleCrop>false</ScaleCrop>
  <HeadingPairs>
    <vt:vector size="6" baseType="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3"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Modelling &amp; Results</vt:lpstr>
      <vt:lpstr>Modelling &amp; Results</vt:lpstr>
      <vt:lpstr>Modelling &amp; Results</vt:lpstr>
      <vt:lpstr>About-Us-Page</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12</cp:revision>
  <dcterms:modified xsi:type="dcterms:W3CDTF">2024-04-06T12:38:52Z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