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5BFD-6713-80F0-EA05-E0393E337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87642-08A2-5E5F-94D8-1AC825E34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B972C7-4B96-BD2E-B26F-53AE4A74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C9D821-E2E0-3DD8-5401-57C517E0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39F2EE-4128-1E24-08B5-5336DDE5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8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802BB-FA11-42B0-7E89-1BBF8380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AE5FB1-E6CE-386B-9D66-5B7BF4AB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F19040-A1B3-34DD-7B4A-BD6002BC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78F8E-2155-DD85-781A-93A21757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72DA27-2A53-06D1-3D23-0C81394C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0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A7CE70-B828-D292-544D-7814837B0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CCAA00-A293-4EDC-56C1-741A842D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252C08-F3A5-029B-8675-C572AA4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91A6E-42D2-92F8-B525-CA47CE8A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651AB-DD62-CEB2-5DB6-A97FA54F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54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F0B4D-B77C-B6D3-E2E5-FE9615D2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AE33F-9305-A0FA-A28C-1CA926C5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10E572-1BA4-B1B2-D161-8265B7D6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71EB5-4834-6450-5017-CDBA055E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07300-64AB-EF80-8245-881853BA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8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B42C8-5733-620E-D11C-DF0B2383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4AEBA3-EAD7-4ADA-302C-781E1DBA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118CEA-54CF-9F29-EEA7-4BE82CDE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CAB67-8294-8F29-DC6E-0E4DDE67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A7438C-23C8-22D8-97A8-028F9036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3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23A4D-5C67-8A90-BC4F-2EC8AB5A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01B69-C2C8-3854-6E25-A4B710881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E80DDC-FCC4-B6A1-EA6E-C6B26485E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F26965-28C6-DDC1-D459-73B764D4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8E4998-4DCC-68C0-1D6D-6BF3494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F4B62-48AB-9750-31D3-5BFB04F3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1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54639-2AF5-EB02-85B9-0A8A67E2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8FE000-9758-384D-03A2-F29282F7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B55133-4A54-B2C1-7949-2A47E441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1A6870-5155-4F4F-5A8D-631741146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CB48FD-4F8A-7F0F-0ACB-AD3D4D9EA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D4020D-6AA0-6FF2-B3DA-7350DCC3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9EB9D1-D83E-85A7-1522-A787E8CE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A4AEBF-DC52-EE4D-824C-5CB18D01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6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6D747-0B8B-B728-6CF6-6913F489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231619-6457-3236-F299-49948B1D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D190FB-DA28-1D14-9B57-E9B4D723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B01232-D123-9CB2-E992-1F38CDA2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144B29-A057-1B8F-348F-D76BE43E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FBB7B4-B26B-17F5-1B86-B6646194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0A0EA7-204C-45D4-CD6B-21BDE96C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4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DA56D-0F27-8188-9E6D-3DDD2EAC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FE2CF-00C8-0466-2623-5DA48F520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AC9B75-AF61-A49D-1729-532D260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4CD7FF-70F9-9D79-1FA5-A6C506E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AD950C-BD38-7726-2C34-9FF4DE4F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48583-5D14-F082-EA59-AB1B3E1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94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F8154-18EA-1DD2-9A31-96D42FC3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027534-2D86-8E5E-F826-45F8DD8AC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25AF24-3382-E89F-4934-23E9D084B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75E7E-953A-89C4-A9C4-BD161F3B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0D7945-B2F1-CF10-8FF9-D0AAD98D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E76DB-A106-ACF1-6BD3-41E97484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8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079C8-5443-976A-4EFD-48154FB4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A998C3-8823-B84D-A974-65C76EBA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57D69-BCB5-4ACA-3A9C-5841153D9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455D-E4CE-4FA4-AC5A-B8C4A11695C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52793-0579-D9C4-32A7-7F61C9350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E2FC91-5308-3EA7-4A8D-F1ECA4C85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054-92AF-4A77-9411-449F92FED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35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FDB56-97A7-6831-4A3C-08D817329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 </a:t>
            </a:r>
            <a:r>
              <a:rPr lang="en-US" dirty="0"/>
              <a:t>Python. </a:t>
            </a:r>
            <a:r>
              <a:rPr lang="ru-RU" dirty="0"/>
              <a:t>Выдача информации о мюзиклах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DAF97C-321D-CE8B-7878-516D6C5AD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Елизавета Пчелинцева</a:t>
            </a:r>
          </a:p>
        </p:txBody>
      </p:sp>
    </p:spTree>
    <p:extLst>
      <p:ext uri="{BB962C8B-B14F-4D97-AF65-F5344CB8AC3E}">
        <p14:creationId xmlns:p14="http://schemas.microsoft.com/office/powerpoint/2010/main" val="106452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CD430-AE72-CC14-33C8-4FE8E280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A0140C-C2A4-B851-AC06-9CE73401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 создать код, при помощи которого пользователи могли бы вводить название мюзикла или имя актёра, а в ответ программа выдавала бы информацию о подходящим мюзикле. Совпадения должны коррелироваться по строчкам в таблице </a:t>
            </a:r>
            <a:r>
              <a:rPr lang="en-US" dirty="0"/>
              <a:t>pandas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Похожие продукты (источник вдохновения) – сайт «</a:t>
            </a:r>
            <a:r>
              <a:rPr lang="ru-RU" dirty="0" err="1"/>
              <a:t>Кинопоиск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502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FBB86-C98D-B885-1378-5FE814DE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Шаг 1. </a:t>
            </a:r>
            <a:r>
              <a:rPr lang="ru-RU" sz="3200" dirty="0" err="1"/>
              <a:t>Парсинг</a:t>
            </a:r>
            <a:r>
              <a:rPr lang="ru-RU" sz="3200" dirty="0"/>
              <a:t> страниц и сбор информации о мюзиклах (название, описание, каст, продолжительность, цена билетов и пр.)для последующего создания </a:t>
            </a:r>
            <a:r>
              <a:rPr lang="ru-RU" sz="3200" dirty="0" err="1"/>
              <a:t>датасета</a:t>
            </a:r>
            <a:endParaRPr lang="ru-RU" sz="32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A63EAC0-490D-1DBE-78BF-7ECAE321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7C5642-E0A2-A07D-7600-7C118089E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3" t="11078" r="4924" b="8154"/>
          <a:stretch/>
        </p:blipFill>
        <p:spPr>
          <a:xfrm>
            <a:off x="0" y="3327991"/>
            <a:ext cx="7064501" cy="35300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60ABAA-7697-CB72-88F0-692C8708C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6" t="11163" r="5465" b="7442"/>
          <a:stretch/>
        </p:blipFill>
        <p:spPr>
          <a:xfrm>
            <a:off x="4444408" y="1690689"/>
            <a:ext cx="7747591" cy="39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BCF32-E799-0CF9-5A37-ABC9998A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2. Сбор данных в </a:t>
            </a:r>
            <a:r>
              <a:rPr lang="en-US" dirty="0"/>
              <a:t>txt </a:t>
            </a:r>
            <a:r>
              <a:rPr lang="ru-RU" dirty="0"/>
              <a:t>файлы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73340C-E510-8670-ADD1-8E118EFA1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09" t="10388" r="5465" b="11628"/>
          <a:stretch/>
        </p:blipFill>
        <p:spPr>
          <a:xfrm>
            <a:off x="0" y="1690688"/>
            <a:ext cx="8910392" cy="4351338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08D94609-E3E2-0029-063D-4F070D683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1" t="9848" r="4550" b="9761"/>
          <a:stretch/>
        </p:blipFill>
        <p:spPr>
          <a:xfrm>
            <a:off x="5185144" y="3413052"/>
            <a:ext cx="7006856" cy="34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40F59-AE17-9869-58D9-4730BA26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3. Извлечение информации из </a:t>
            </a:r>
            <a:r>
              <a:rPr lang="en-US" dirty="0"/>
              <a:t>txt </a:t>
            </a:r>
            <a:r>
              <a:rPr lang="ru-RU" dirty="0"/>
              <a:t>документов, сборка </a:t>
            </a:r>
            <a:r>
              <a:rPr lang="ru-RU" dirty="0" err="1"/>
              <a:t>датафрейма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F70B07-0263-A642-F0A2-6ABCD3A28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9" t="11068" r="5238" b="7073"/>
          <a:stretch/>
        </p:blipFill>
        <p:spPr>
          <a:xfrm>
            <a:off x="0" y="1648046"/>
            <a:ext cx="7028122" cy="356190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25F7C9-581F-97CE-2AE4-BA0079C4A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6" t="10543" r="4245" b="10698"/>
          <a:stretch/>
        </p:blipFill>
        <p:spPr>
          <a:xfrm>
            <a:off x="4848446" y="3302292"/>
            <a:ext cx="7251405" cy="35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7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1C1C3-C108-1B2E-8B8B-83BACBB0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4. Сборка таблицы с помощью </a:t>
            </a:r>
            <a:r>
              <a:rPr lang="en-US" dirty="0"/>
              <a:t>pandas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42C7C4-F4FE-2FD8-A1C8-6056DEEA2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9" t="10698" r="4767" b="9458"/>
          <a:stretch/>
        </p:blipFill>
        <p:spPr>
          <a:xfrm>
            <a:off x="0" y="2590836"/>
            <a:ext cx="8600613" cy="4267164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777518-438C-1F59-01A0-5D009EDE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146" t="11313" r="4550" b="7318"/>
          <a:stretch/>
        </p:blipFill>
        <p:spPr>
          <a:xfrm>
            <a:off x="5206409" y="1265273"/>
            <a:ext cx="6985591" cy="3540643"/>
          </a:xfrm>
        </p:spPr>
      </p:pic>
    </p:spTree>
    <p:extLst>
      <p:ext uri="{BB962C8B-B14F-4D97-AF65-F5344CB8AC3E}">
        <p14:creationId xmlns:p14="http://schemas.microsoft.com/office/powerpoint/2010/main" val="68386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992AE-9B97-105B-EBC2-3CAB8F75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5. Попытка</a:t>
            </a:r>
            <a:r>
              <a:rPr lang="en-US" dirty="0"/>
              <a:t> (1)</a:t>
            </a:r>
            <a:r>
              <a:rPr lang="ru-RU" dirty="0"/>
              <a:t> выполнить поставленную цель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414310F-223D-EC0B-270C-55957A68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83" t="9931" r="4331" b="14574"/>
          <a:stretch/>
        </p:blipFill>
        <p:spPr>
          <a:xfrm>
            <a:off x="1668020" y="1868155"/>
            <a:ext cx="93025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992AE-9B97-105B-EBC2-3CAB8F75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5. Попытка </a:t>
            </a:r>
            <a:r>
              <a:rPr lang="en-US"/>
              <a:t>(2) </a:t>
            </a:r>
            <a:r>
              <a:rPr lang="ru-RU"/>
              <a:t>выполнить </a:t>
            </a:r>
            <a:r>
              <a:rPr lang="ru-RU" dirty="0"/>
              <a:t>поставленную цель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BFA60E7-F4CE-AD51-3965-A6CF1C85A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7" t="9931" r="4447" b="7287"/>
          <a:stretch/>
        </p:blipFill>
        <p:spPr>
          <a:xfrm>
            <a:off x="1839218" y="1825625"/>
            <a:ext cx="8513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57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133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Python. Выдача информации о мюзиклах </vt:lpstr>
      <vt:lpstr>ЦЕЛЬ</vt:lpstr>
      <vt:lpstr>Шаг 1. Парсинг страниц и сбор информации о мюзиклах (название, описание, каст, продолжительность, цена билетов и пр.)для последующего создания датасета</vt:lpstr>
      <vt:lpstr>Шаг 2. Сбор данных в txt файлы</vt:lpstr>
      <vt:lpstr>Шаг 3. Извлечение информации из txt документов, сборка датафрейма</vt:lpstr>
      <vt:lpstr>Шаг 4. Сборка таблицы с помощью pandas</vt:lpstr>
      <vt:lpstr>Шаг 5. Попытка (1) выполнить поставленную цель</vt:lpstr>
      <vt:lpstr>Шаг 5. Попытка (2) выполнить поставленную цель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Python. Выдача информации о мюзиклах </dc:title>
  <dc:creator>Елизавета Пчелинцева</dc:creator>
  <cp:lastModifiedBy>Елизавета Пчелинцева</cp:lastModifiedBy>
  <cp:revision>1</cp:revision>
  <dcterms:created xsi:type="dcterms:W3CDTF">2022-06-15T15:46:03Z</dcterms:created>
  <dcterms:modified xsi:type="dcterms:W3CDTF">2022-06-15T16:13:54Z</dcterms:modified>
</cp:coreProperties>
</file>