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/>
              <a:t>Customer 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{E738BA5E-676C-41F1-AADB-893704F3DA26}tf56160789_win32</Template>
  <TotalTime>6</TotalTime>
  <Words>29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Custom</vt:lpstr>
      <vt:lpstr>Customer </vt:lpstr>
      <vt:lpstr>Your best quote that reflects your approach… “It’s one small step for man, one giant leap for mankind.”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Lissie wangui</dc:creator>
  <cp:lastModifiedBy>Lissie wangui</cp:lastModifiedBy>
  <cp:revision>1</cp:revision>
  <dcterms:created xsi:type="dcterms:W3CDTF">2025-04-25T00:36:02Z</dcterms:created>
  <dcterms:modified xsi:type="dcterms:W3CDTF">2025-04-25T00:42:48Z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