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15fe35c9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15fe35c9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15fe35c9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15fe35c9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d15fe35c9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d15fe35c9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15fe35c9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d15fe35c9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15fe35c9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15fe35c9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15fe35c9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15fe35c9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15fe35c9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15fe35c9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15fe35c9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15fe35c9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15fe35c9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15fe35c9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of the integrated gateway model on child nutrition behaviors in Niger: an exploratory analysis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558425" y="231508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attempt at replication by Lisa Liubovich, Remy Sorensen, and Hawa Toumbou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Talk about the article and its goals ONLY A LITTLE!!!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Data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GO OVER THIS VERY BRIEFLY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and Methods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</a:t>
            </a:r>
            <a:r>
              <a:rPr lang="en"/>
              <a:t> of Results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Critiques/Expansion of Analysis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Spend a lot of time on this one</a:t>
            </a:r>
            <a:endParaRPr/>
          </a:p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Conclusions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SPEND VERY LITTLE TIME HERE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