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 b="def" i="def"/>
      <a:tcStyle>
        <a:tcBdr/>
        <a:fill>
          <a:solidFill>
            <a:srgbClr val="F2E7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 b="def" i="def"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 b="def" i="def"/>
      <a:tcStyle>
        <a:tcBdr/>
        <a:fill>
          <a:solidFill>
            <a:srgbClr val="EFE9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1pPr>
    <a:lvl2pPr indent="228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2pPr>
    <a:lvl3pPr indent="457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3pPr>
    <a:lvl4pPr indent="685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4pPr>
    <a:lvl5pPr indent="9144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5pPr>
    <a:lvl6pPr indent="11430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6pPr>
    <a:lvl7pPr indent="13716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7pPr>
    <a:lvl8pPr indent="16002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8pPr>
    <a:lvl9pPr indent="1828800" defTabSz="457200" latinLnBrk="0">
      <a:defRPr sz="1200">
        <a:solidFill>
          <a:srgbClr val="FFFFFF"/>
        </a:solidFill>
        <a:latin typeface="+mj-lt"/>
        <a:ea typeface="+mj-ea"/>
        <a:cs typeface="+mj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1154954" y="1447800"/>
            <a:ext cx="8825660" cy="332958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14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9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Title Text"/>
          <p:cNvSpPr txBox="1"/>
          <p:nvPr>
            <p:ph type="title"/>
          </p:nvPr>
        </p:nvSpPr>
        <p:spPr>
          <a:xfrm>
            <a:off x="1154955" y="4800586"/>
            <a:ext cx="8825658" cy="56673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3" name="Picture Placeholder 2"/>
          <p:cNvSpPr/>
          <p:nvPr>
            <p:ph type="pic" sz="half" idx="21"/>
          </p:nvPr>
        </p:nvSpPr>
        <p:spPr>
          <a:xfrm>
            <a:off x="1154954" y="685799"/>
            <a:ext cx="8825660" cy="3640668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1154955" y="5367325"/>
            <a:ext cx="8825657" cy="49371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800"/>
            </a:lvl1pPr>
            <a:lvl2pPr marL="0" indent="457200">
              <a:buClrTx/>
              <a:buSzTx/>
              <a:buNone/>
              <a:defRPr sz="1800"/>
            </a:lvl2pPr>
            <a:lvl3pPr marL="0" indent="914400">
              <a:buClrTx/>
              <a:buSzTx/>
              <a:buNone/>
              <a:defRPr sz="1800"/>
            </a:lvl3pPr>
            <a:lvl4pPr marL="0" indent="1371600">
              <a:buClrTx/>
              <a:buSzTx/>
              <a:buNone/>
              <a:defRPr sz="1800"/>
            </a:lvl4pPr>
            <a:lvl5pPr marL="0" indent="1828800">
              <a:buClrTx/>
              <a:buSz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Title Text"/>
          <p:cNvSpPr txBox="1"/>
          <p:nvPr>
            <p:ph type="title"/>
          </p:nvPr>
        </p:nvSpPr>
        <p:spPr>
          <a:xfrm>
            <a:off x="1574800" y="1447800"/>
            <a:ext cx="7999316" cy="2323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1930400" y="3771174"/>
            <a:ext cx="7279649" cy="34217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small" sz="1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Text Placeholder 3"/>
          <p:cNvSpPr/>
          <p:nvPr>
            <p:ph type="body" sz="quarter" idx="21"/>
          </p:nvPr>
        </p:nvSpPr>
        <p:spPr>
          <a:xfrm>
            <a:off x="1154954" y="4350656"/>
            <a:ext cx="8825659" cy="1676401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sz="1800"/>
            </a:pPr>
          </a:p>
        </p:txBody>
      </p:sp>
      <p:sp>
        <p:nvSpPr>
          <p:cNvPr id="186" name="TextBox 11"/>
          <p:cNvSpPr txBox="1"/>
          <p:nvPr/>
        </p:nvSpPr>
        <p:spPr>
          <a:xfrm>
            <a:off x="944014" y="971253"/>
            <a:ext cx="710473" cy="1818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87" name="TextBox 14"/>
          <p:cNvSpPr txBox="1"/>
          <p:nvPr/>
        </p:nvSpPr>
        <p:spPr>
          <a:xfrm>
            <a:off x="9376209" y="2613786"/>
            <a:ext cx="710473" cy="1818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200">
                <a:solidFill>
                  <a:srgbClr val="8AD0D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8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Title Text"/>
          <p:cNvSpPr txBox="1"/>
          <p:nvPr>
            <p:ph type="title"/>
          </p:nvPr>
        </p:nvSpPr>
        <p:spPr>
          <a:xfrm>
            <a:off x="1154954" y="3124200"/>
            <a:ext cx="8825660" cy="165318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02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5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7" name="Body Level One…"/>
          <p:cNvSpPr txBox="1"/>
          <p:nvPr>
            <p:ph type="body" sz="quarter" idx="1"/>
          </p:nvPr>
        </p:nvSpPr>
        <p:spPr>
          <a:xfrm>
            <a:off x="632946" y="1981200"/>
            <a:ext cx="2946868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Text Placeholder 3"/>
          <p:cNvSpPr/>
          <p:nvPr>
            <p:ph type="body" sz="quarter" idx="21"/>
          </p:nvPr>
        </p:nvSpPr>
        <p:spPr>
          <a:xfrm>
            <a:off x="652462" y="2667000"/>
            <a:ext cx="2927351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19" name="Text Placeholder 4"/>
          <p:cNvSpPr/>
          <p:nvPr>
            <p:ph type="body" sz="quarter" idx="22"/>
          </p:nvPr>
        </p:nvSpPr>
        <p:spPr>
          <a:xfrm>
            <a:off x="3883659" y="1981200"/>
            <a:ext cx="2936242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20" name="Text Placeholder 3"/>
          <p:cNvSpPr/>
          <p:nvPr>
            <p:ph type="body" sz="quarter" idx="23"/>
          </p:nvPr>
        </p:nvSpPr>
        <p:spPr>
          <a:xfrm>
            <a:off x="3873105" y="2667000"/>
            <a:ext cx="2946795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21" name="Text Placeholder 4"/>
          <p:cNvSpPr/>
          <p:nvPr>
            <p:ph type="body" sz="quarter" idx="24"/>
          </p:nvPr>
        </p:nvSpPr>
        <p:spPr>
          <a:xfrm>
            <a:off x="7124700" y="1981200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22" name="Text Placeholder 3"/>
          <p:cNvSpPr/>
          <p:nvPr>
            <p:ph type="body" sz="quarter" idx="25"/>
          </p:nvPr>
        </p:nvSpPr>
        <p:spPr>
          <a:xfrm>
            <a:off x="7124700" y="2667000"/>
            <a:ext cx="2932114" cy="358933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23" name="Straight Connector 16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Straight Connector 17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8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9" name="Body Level One…"/>
          <p:cNvSpPr txBox="1"/>
          <p:nvPr>
            <p:ph type="body" sz="quarter" idx="1"/>
          </p:nvPr>
        </p:nvSpPr>
        <p:spPr>
          <a:xfrm>
            <a:off x="652462" y="4250949"/>
            <a:ext cx="294005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Picture Placeholder 2"/>
          <p:cNvSpPr/>
          <p:nvPr>
            <p:ph type="pic" sz="quarter" idx="21"/>
          </p:nvPr>
        </p:nvSpPr>
        <p:spPr>
          <a:xfrm>
            <a:off x="652462" y="2209800"/>
            <a:ext cx="2940051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1" name="Text Placeholder 3"/>
          <p:cNvSpPr/>
          <p:nvPr>
            <p:ph type="body" sz="quarter" idx="22"/>
          </p:nvPr>
        </p:nvSpPr>
        <p:spPr>
          <a:xfrm>
            <a:off x="652462" y="4827211"/>
            <a:ext cx="2940051" cy="65919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42" name="Text Placeholder 4"/>
          <p:cNvSpPr/>
          <p:nvPr>
            <p:ph type="body" sz="quarter" idx="23"/>
          </p:nvPr>
        </p:nvSpPr>
        <p:spPr>
          <a:xfrm>
            <a:off x="3889375" y="4250949"/>
            <a:ext cx="293052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43" name="Picture Placeholder 2"/>
          <p:cNvSpPr/>
          <p:nvPr>
            <p:ph type="pic" sz="quarter" idx="24"/>
          </p:nvPr>
        </p:nvSpPr>
        <p:spPr>
          <a:xfrm>
            <a:off x="3889373" y="2209800"/>
            <a:ext cx="2930526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4" name="Text Placeholder 3"/>
          <p:cNvSpPr/>
          <p:nvPr>
            <p:ph type="body" sz="quarter" idx="25"/>
          </p:nvPr>
        </p:nvSpPr>
        <p:spPr>
          <a:xfrm>
            <a:off x="3888021" y="4827210"/>
            <a:ext cx="2934407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45" name="Text Placeholder 4"/>
          <p:cNvSpPr/>
          <p:nvPr>
            <p:ph type="body" sz="quarter" idx="26"/>
          </p:nvPr>
        </p:nvSpPr>
        <p:spPr>
          <a:xfrm>
            <a:off x="7124700" y="4250949"/>
            <a:ext cx="2932114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246" name="Picture Placeholder 2"/>
          <p:cNvSpPr/>
          <p:nvPr>
            <p:ph type="pic" sz="quarter" idx="27"/>
          </p:nvPr>
        </p:nvSpPr>
        <p:spPr>
          <a:xfrm>
            <a:off x="7124699" y="2209800"/>
            <a:ext cx="2932114" cy="1524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47" name="Text Placeholder 3"/>
          <p:cNvSpPr/>
          <p:nvPr>
            <p:ph type="body" sz="quarter" idx="28"/>
          </p:nvPr>
        </p:nvSpPr>
        <p:spPr>
          <a:xfrm>
            <a:off x="7124575" y="4827208"/>
            <a:ext cx="2935998" cy="65918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248" name="Straight Connector 18"/>
          <p:cNvSpPr/>
          <p:nvPr/>
        </p:nvSpPr>
        <p:spPr>
          <a:xfrm flipH="1">
            <a:off x="3726141" y="2133600"/>
            <a:ext cx="1" cy="3962400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traight Connector 19"/>
          <p:cNvSpPr/>
          <p:nvPr/>
        </p:nvSpPr>
        <p:spPr>
          <a:xfrm flipH="1">
            <a:off x="6962226" y="2133600"/>
            <a:ext cx="1" cy="3966882"/>
          </a:xfrm>
          <a:prstGeom prst="line">
            <a:avLst/>
          </a:prstGeom>
          <a:ln w="12700" cap="rnd">
            <a:solidFill>
              <a:srgbClr val="8AD0D6">
                <a:alpha val="40000"/>
              </a:srgbClr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54955" y="2861733"/>
            <a:ext cx="8825658" cy="191564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54954" y="4777380"/>
            <a:ext cx="8825660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5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1103312" y="2060575"/>
            <a:ext cx="4396340" cy="419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08314" indent="-293914">
              <a:defRPr sz="1800"/>
            </a:lvl3pPr>
            <a:lvl4pPr marL="1714500" indent="-342900">
              <a:defRPr sz="1800"/>
            </a:lvl4pPr>
            <a:lvl5pPr marL="2171700" indent="-342900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103312" y="1905000"/>
            <a:ext cx="43963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4"/>
          <p:cNvSpPr/>
          <p:nvPr>
            <p:ph type="body" sz="quarter" idx="21"/>
          </p:nvPr>
        </p:nvSpPr>
        <p:spPr>
          <a:xfrm>
            <a:off x="5654495" y="1905000"/>
            <a:ext cx="439634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154952" y="1447800"/>
            <a:ext cx="3401066" cy="14478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half" idx="1"/>
          </p:nvPr>
        </p:nvSpPr>
        <p:spPr>
          <a:xfrm>
            <a:off x="4784616" y="1447800"/>
            <a:ext cx="5195998" cy="4572000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Text Placeholder 3"/>
          <p:cNvSpPr/>
          <p:nvPr>
            <p:ph type="body" sz="quarter" idx="21"/>
          </p:nvPr>
        </p:nvSpPr>
        <p:spPr>
          <a:xfrm>
            <a:off x="1154952" y="3129279"/>
            <a:ext cx="3401064" cy="28956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3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Title Text"/>
          <p:cNvSpPr txBox="1"/>
          <p:nvPr>
            <p:ph type="title"/>
          </p:nvPr>
        </p:nvSpPr>
        <p:spPr>
          <a:xfrm>
            <a:off x="1153906" y="1854192"/>
            <a:ext cx="5092908" cy="1574809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37" name="Picture Placeholder 2"/>
          <p:cNvSpPr/>
          <p:nvPr>
            <p:ph type="pic" sz="quarter" idx="21"/>
          </p:nvPr>
        </p:nvSpPr>
        <p:spPr>
          <a:xfrm>
            <a:off x="6949546" y="1143000"/>
            <a:ext cx="3200401" cy="4572000"/>
          </a:xfrm>
          <a:prstGeom prst="rect">
            <a:avLst/>
          </a:prstGeom>
          <a:effectLst>
            <a:outerShdw sx="100000" sy="100000" kx="0" ky="0" algn="b" rotWithShape="0" blurRad="50800" dist="50800" dir="5400000">
              <a:srgbClr val="000000">
                <a:alpha val="43000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38" name="Body Level One…"/>
          <p:cNvSpPr txBox="1"/>
          <p:nvPr>
            <p:ph type="body" sz="quarter" idx="1"/>
          </p:nvPr>
        </p:nvSpPr>
        <p:spPr>
          <a:xfrm>
            <a:off x="1154954" y="3657600"/>
            <a:ext cx="5084980" cy="1371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13.xml"/><Relationship Id="rId20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rcRect l="3613" t="0" r="0" b="0"/>
          <a:stretch>
            <a:fillRect/>
          </a:stretch>
        </p:blipFill>
        <p:spPr>
          <a:xfrm>
            <a:off x="0" y="2669684"/>
            <a:ext cx="4037013" cy="4188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35640" t="0" r="0" b="0"/>
          <a:stretch>
            <a:fillRect/>
          </a:stretch>
        </p:blipFill>
        <p:spPr>
          <a:xfrm>
            <a:off x="-1" y="2892346"/>
            <a:ext cx="1522414" cy="236545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Oval 15"/>
          <p:cNvSpPr/>
          <p:nvPr/>
        </p:nvSpPr>
        <p:spPr>
          <a:xfrm>
            <a:off x="8609011" y="1676400"/>
            <a:ext cx="2819401" cy="2819400"/>
          </a:xfrm>
          <a:prstGeom prst="ellipse">
            <a:avLst/>
          </a:prstGeom>
          <a:gradFill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rcRect l="0" t="28812" r="0" b="0"/>
          <a:stretch>
            <a:fillRect/>
          </a:stretch>
        </p:blipFill>
        <p:spPr>
          <a:xfrm>
            <a:off x="7999411" y="0"/>
            <a:ext cx="1603388" cy="1141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rcRect l="0" t="0" r="0" b="23320"/>
          <a:stretch>
            <a:fillRect/>
          </a:stretch>
        </p:blipFill>
        <p:spPr>
          <a:xfrm>
            <a:off x="8605877" y="6096000"/>
            <a:ext cx="993735" cy="762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13"/>
          <p:cNvSpPr/>
          <p:nvPr/>
        </p:nvSpPr>
        <p:spPr>
          <a:xfrm>
            <a:off x="10437811" y="0"/>
            <a:ext cx="685801" cy="1143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10522496" y="540176"/>
            <a:ext cx="498287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EBEBEB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774700" marR="0" indent="-3175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1200150" marR="0" indent="-28575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1698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21553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2603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30697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35269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3984171" marR="0" indent="-326571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8AD0D6"/>
        </a:buClr>
        <a:buSzPct val="80000"/>
        <a:buFontTx/>
        <a:buChar char=""/>
        <a:tabLst/>
        <a:defRPr b="0" baseline="0" cap="none" i="0" spc="0" strike="noStrike" sz="2000" u="none"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Monster Sichtung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Monster Sichtungen</a:t>
            </a:r>
          </a:p>
        </p:txBody>
      </p:sp>
      <p:sp>
        <p:nvSpPr>
          <p:cNvPr id="260" name="Ein FrankenStein Abenteu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 FrankenStein Abenteuer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evel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3</a:t>
            </a:r>
          </a:p>
        </p:txBody>
      </p:sp>
      <p:sp>
        <p:nvSpPr>
          <p:cNvPr id="317" name="Fake Police Offic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Fake Police Officer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LVL3: </a:t>
            </a:r>
          </a:p>
        </p:txBody>
      </p:sp>
      <p:sp>
        <p:nvSpPr>
          <p:cNvPr id="320" name="Textplatzhalter 2"/>
          <p:cNvSpPr txBox="1"/>
          <p:nvPr>
            <p:ph type="body" sz="quarter" idx="1"/>
          </p:nvPr>
        </p:nvSpPr>
        <p:spPr>
          <a:xfrm>
            <a:off x="1103313" y="1905000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Rätsel:</a:t>
            </a:r>
          </a:p>
        </p:txBody>
      </p:sp>
      <p:sp>
        <p:nvSpPr>
          <p:cNvPr id="321" name="Textplatzhalter 4"/>
          <p:cNvSpPr/>
          <p:nvPr>
            <p:ph type="body" idx="21"/>
          </p:nvPr>
        </p:nvSpPr>
        <p:spPr>
          <a:xfrm>
            <a:off x="6835561" y="1905000"/>
            <a:ext cx="3215273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Erläuterung:</a:t>
            </a:r>
          </a:p>
        </p:txBody>
      </p:sp>
      <p:sp>
        <p:nvSpPr>
          <p:cNvPr id="322" name="Inhaltsplatzhalter 5"/>
          <p:cNvSpPr txBox="1"/>
          <p:nvPr/>
        </p:nvSpPr>
        <p:spPr>
          <a:xfrm>
            <a:off x="6913049" y="2481261"/>
            <a:ext cx="3092064" cy="428466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323" name="Textfeld 15"/>
          <p:cNvSpPr txBox="1"/>
          <p:nvPr/>
        </p:nvSpPr>
        <p:spPr>
          <a:xfrm>
            <a:off x="307291" y="3127137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24" name="Textfeld 16"/>
          <p:cNvSpPr txBox="1"/>
          <p:nvPr/>
        </p:nvSpPr>
        <p:spPr>
          <a:xfrm>
            <a:off x="307291" y="3557310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 3:</a:t>
            </a:r>
          </a:p>
        </p:txBody>
      </p:sp>
      <p:sp>
        <p:nvSpPr>
          <p:cNvPr id="327" name="Textplatzhalter 2"/>
          <p:cNvSpPr txBox="1"/>
          <p:nvPr>
            <p:ph type="body" sz="quarter" idx="1"/>
          </p:nvPr>
        </p:nvSpPr>
        <p:spPr>
          <a:xfrm>
            <a:off x="1103313" y="1905000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Lösung:</a:t>
            </a:r>
          </a:p>
        </p:txBody>
      </p:sp>
      <p:sp>
        <p:nvSpPr>
          <p:cNvPr id="328" name="Textplatzhalter 4"/>
          <p:cNvSpPr/>
          <p:nvPr>
            <p:ph type="body" idx="21"/>
          </p:nvPr>
        </p:nvSpPr>
        <p:spPr>
          <a:xfrm>
            <a:off x="6096000" y="1905000"/>
            <a:ext cx="3954835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</a:t>
            </a:r>
          </a:p>
        </p:txBody>
      </p:sp>
      <p:sp>
        <p:nvSpPr>
          <p:cNvPr id="329" name="Inhaltsplatzhalter 5"/>
          <p:cNvSpPr txBox="1"/>
          <p:nvPr/>
        </p:nvSpPr>
        <p:spPr>
          <a:xfrm>
            <a:off x="6141720" y="2514600"/>
            <a:ext cx="3863395" cy="37417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330" name="Textfeld 8"/>
          <p:cNvSpPr txBox="1"/>
          <p:nvPr/>
        </p:nvSpPr>
        <p:spPr>
          <a:xfrm>
            <a:off x="932128" y="3730006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1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31" name="Textfeld 9"/>
          <p:cNvSpPr txBox="1"/>
          <p:nvPr/>
        </p:nvSpPr>
        <p:spPr>
          <a:xfrm>
            <a:off x="1149032" y="3905541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32" name="Textfeld 10"/>
          <p:cNvSpPr txBox="1"/>
          <p:nvPr/>
        </p:nvSpPr>
        <p:spPr>
          <a:xfrm>
            <a:off x="1139572" y="4131864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333" name="Textfeld 11"/>
          <p:cNvSpPr txBox="1"/>
          <p:nvPr/>
        </p:nvSpPr>
        <p:spPr>
          <a:xfrm>
            <a:off x="1139444" y="4555985"/>
            <a:ext cx="6363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4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Level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Level 4</a:t>
            </a:r>
          </a:p>
        </p:txBody>
      </p:sp>
      <p:sp>
        <p:nvSpPr>
          <p:cNvPr id="336" name="Der Saf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Der Safe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LVL4: </a:t>
            </a:r>
          </a:p>
        </p:txBody>
      </p:sp>
      <p:sp>
        <p:nvSpPr>
          <p:cNvPr id="339" name="Textplatzhalter 2"/>
          <p:cNvSpPr txBox="1"/>
          <p:nvPr>
            <p:ph type="body" sz="quarter" idx="1"/>
          </p:nvPr>
        </p:nvSpPr>
        <p:spPr>
          <a:xfrm>
            <a:off x="1103313" y="1905000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Rätsel:</a:t>
            </a:r>
          </a:p>
        </p:txBody>
      </p:sp>
      <p:sp>
        <p:nvSpPr>
          <p:cNvPr id="340" name="Textplatzhalter 4"/>
          <p:cNvSpPr/>
          <p:nvPr>
            <p:ph type="body" idx="21"/>
          </p:nvPr>
        </p:nvSpPr>
        <p:spPr>
          <a:xfrm>
            <a:off x="6835561" y="1905000"/>
            <a:ext cx="3215273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Erläuterung:</a:t>
            </a:r>
          </a:p>
        </p:txBody>
      </p:sp>
      <p:sp>
        <p:nvSpPr>
          <p:cNvPr id="341" name="Inhaltsplatzhalter 5"/>
          <p:cNvSpPr txBox="1"/>
          <p:nvPr/>
        </p:nvSpPr>
        <p:spPr>
          <a:xfrm>
            <a:off x="6913049" y="2481261"/>
            <a:ext cx="3092064" cy="428466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342" name="Textfeld 15"/>
          <p:cNvSpPr txBox="1"/>
          <p:nvPr/>
        </p:nvSpPr>
        <p:spPr>
          <a:xfrm>
            <a:off x="307291" y="3127137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43" name="Textfeld 16"/>
          <p:cNvSpPr txBox="1"/>
          <p:nvPr/>
        </p:nvSpPr>
        <p:spPr>
          <a:xfrm>
            <a:off x="307291" y="3557310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 4:</a:t>
            </a:r>
          </a:p>
        </p:txBody>
      </p:sp>
      <p:sp>
        <p:nvSpPr>
          <p:cNvPr id="346" name="Textplatzhalter 2"/>
          <p:cNvSpPr txBox="1"/>
          <p:nvPr>
            <p:ph type="body" sz="quarter" idx="1"/>
          </p:nvPr>
        </p:nvSpPr>
        <p:spPr>
          <a:xfrm>
            <a:off x="1103313" y="1905000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Lösung:</a:t>
            </a:r>
          </a:p>
        </p:txBody>
      </p:sp>
      <p:sp>
        <p:nvSpPr>
          <p:cNvPr id="347" name="Textplatzhalter 4"/>
          <p:cNvSpPr/>
          <p:nvPr>
            <p:ph type="body" idx="21"/>
          </p:nvPr>
        </p:nvSpPr>
        <p:spPr>
          <a:xfrm>
            <a:off x="6096000" y="1905000"/>
            <a:ext cx="3954835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</a:t>
            </a:r>
          </a:p>
        </p:txBody>
      </p:sp>
      <p:sp>
        <p:nvSpPr>
          <p:cNvPr id="348" name="Inhaltsplatzhalter 5"/>
          <p:cNvSpPr txBox="1"/>
          <p:nvPr/>
        </p:nvSpPr>
        <p:spPr>
          <a:xfrm>
            <a:off x="6141720" y="2514600"/>
            <a:ext cx="3863395" cy="37417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</a:p>
        </p:txBody>
      </p:sp>
      <p:sp>
        <p:nvSpPr>
          <p:cNvPr id="349" name="Textfeld 8"/>
          <p:cNvSpPr txBox="1"/>
          <p:nvPr/>
        </p:nvSpPr>
        <p:spPr>
          <a:xfrm>
            <a:off x="932128" y="3730006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1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50" name="Textfeld 9"/>
          <p:cNvSpPr txBox="1"/>
          <p:nvPr/>
        </p:nvSpPr>
        <p:spPr>
          <a:xfrm>
            <a:off x="1149032" y="3905541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351" name="Textfeld 10"/>
          <p:cNvSpPr txBox="1"/>
          <p:nvPr/>
        </p:nvSpPr>
        <p:spPr>
          <a:xfrm>
            <a:off x="1139572" y="4131864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352" name="Textfeld 11"/>
          <p:cNvSpPr txBox="1"/>
          <p:nvPr/>
        </p:nvSpPr>
        <p:spPr>
          <a:xfrm>
            <a:off x="1139444" y="4555985"/>
            <a:ext cx="6363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4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el 1"/>
          <p:cNvSpPr txBox="1"/>
          <p:nvPr>
            <p:ph type="ctrTitle"/>
          </p:nvPr>
        </p:nvSpPr>
        <p:spPr>
          <a:xfrm>
            <a:off x="1154954" y="1447799"/>
            <a:ext cx="8825660" cy="3329582"/>
          </a:xfrm>
          <a:prstGeom prst="rect">
            <a:avLst/>
          </a:prstGeom>
        </p:spPr>
        <p:txBody>
          <a:bodyPr/>
          <a:lstStyle/>
          <a:p>
            <a:pPr/>
            <a:r>
              <a:t>Level 5</a:t>
            </a:r>
          </a:p>
        </p:txBody>
      </p:sp>
      <p:sp>
        <p:nvSpPr>
          <p:cNvPr id="355" name="Untertitel 2"/>
          <p:cNvSpPr txBox="1"/>
          <p:nvPr>
            <p:ph type="subTitle" sz="quarter" idx="1"/>
          </p:nvPr>
        </p:nvSpPr>
        <p:spPr>
          <a:xfrm>
            <a:off x="1154954" y="4777378"/>
            <a:ext cx="8825660" cy="1390156"/>
          </a:xfrm>
          <a:prstGeom prst="rect">
            <a:avLst/>
          </a:prstGeom>
        </p:spPr>
        <p:txBody>
          <a:bodyPr/>
          <a:lstStyle/>
          <a:p>
            <a:pPr/>
            <a:r>
              <a:t>„dAs bild“</a:t>
            </a:r>
          </a:p>
          <a:p>
            <a:pPr/>
          </a:p>
          <a:p>
            <a:pPr>
              <a:defRPr sz="1000"/>
            </a:pPr>
            <a:r>
              <a:t>Schwierigkeitsgrad - schwer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 5: Cast, Listen/Arrays, Tuple, Schleifen</a:t>
            </a:r>
          </a:p>
        </p:txBody>
      </p:sp>
      <p:sp>
        <p:nvSpPr>
          <p:cNvPr id="358" name="Textplatzhalter 2"/>
          <p:cNvSpPr txBox="1"/>
          <p:nvPr>
            <p:ph type="body" sz="quarter" idx="1"/>
          </p:nvPr>
        </p:nvSpPr>
        <p:spPr>
          <a:xfrm>
            <a:off x="1127744" y="1341633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Rätsel:</a:t>
            </a:r>
          </a:p>
        </p:txBody>
      </p:sp>
      <p:sp>
        <p:nvSpPr>
          <p:cNvPr id="359" name="Textplatzhalter 4"/>
          <p:cNvSpPr/>
          <p:nvPr>
            <p:ph type="body" idx="21"/>
          </p:nvPr>
        </p:nvSpPr>
        <p:spPr>
          <a:xfrm>
            <a:off x="6867329" y="1341633"/>
            <a:ext cx="3215273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Erläuterung:</a:t>
            </a:r>
          </a:p>
        </p:txBody>
      </p:sp>
      <p:sp>
        <p:nvSpPr>
          <p:cNvPr id="360" name="Inhaltsplatzhalter 5"/>
          <p:cNvSpPr txBox="1"/>
          <p:nvPr/>
        </p:nvSpPr>
        <p:spPr>
          <a:xfrm>
            <a:off x="6870184" y="1999595"/>
            <a:ext cx="3092064" cy="4284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1. Erstellen:</a:t>
            </a:r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Symbol"/>
              <a:buChar char="-"/>
              <a:defRPr sz="1200">
                <a:solidFill>
                  <a:srgbClr val="FFFFFF"/>
                </a:solidFill>
              </a:defRPr>
            </a:pPr>
            <a:r>
              <a:t>aktuelles Datum in TTMMJJJJ-Format (d, d_num_raw)</a:t>
            </a:r>
            <a:endParaRPr sz="1600"/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Symbol"/>
              <a:buChar char="-"/>
              <a:defRPr sz="1200">
                <a:solidFill>
                  <a:srgbClr val="FFFFFF"/>
                </a:solidFill>
              </a:defRPr>
            </a:pPr>
            <a:r>
              <a:t>Array, welches die jeweiligen Zahlen des Datums enthält (d_num)</a:t>
            </a:r>
            <a:endParaRPr sz="1600"/>
          </a:p>
          <a:p>
            <a:pPr lvl="1" marL="742950" indent="-28575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Symbol"/>
              <a:buChar char="-"/>
              <a:defRPr sz="1200">
                <a:solidFill>
                  <a:srgbClr val="FFFFFF"/>
                </a:solidFill>
              </a:defRPr>
            </a:pPr>
            <a:r>
              <a:t>Array mit den 8 Zeilen des Bildes</a:t>
            </a:r>
            <a:r>
              <a:rPr sz="1400"/>
              <a:t> (static_chars)</a:t>
            </a:r>
            <a:endParaRPr sz="16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2. Überführen des Arrays mit dem Bild in die Task Messages und hinzufügen von Punkten abhängig von der Zahl je Element im Datums-Array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Verschieben wird „simuliert“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3. Task-Messages Array übergeben an die Lösungsfunktion</a:t>
            </a:r>
          </a:p>
        </p:txBody>
      </p:sp>
      <p:sp>
        <p:nvSpPr>
          <p:cNvPr id="361" name="Textfeld 10"/>
          <p:cNvSpPr txBox="1"/>
          <p:nvPr/>
        </p:nvSpPr>
        <p:spPr>
          <a:xfrm>
            <a:off x="3134153" y="3429000"/>
            <a:ext cx="29111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2" name="Textfeld 11"/>
          <p:cNvSpPr txBox="1"/>
          <p:nvPr/>
        </p:nvSpPr>
        <p:spPr>
          <a:xfrm>
            <a:off x="3746198" y="4850362"/>
            <a:ext cx="2911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3" name="Textfeld 15"/>
          <p:cNvSpPr txBox="1"/>
          <p:nvPr/>
        </p:nvSpPr>
        <p:spPr>
          <a:xfrm>
            <a:off x="1149031" y="2791696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64" name="Textfeld 16"/>
          <p:cNvSpPr txBox="1"/>
          <p:nvPr/>
        </p:nvSpPr>
        <p:spPr>
          <a:xfrm>
            <a:off x="2500561" y="3957260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65" name="Inhaltsplatzhalter 17" descr="Inhaltsplatzhalter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514" y="1917894"/>
            <a:ext cx="5628300" cy="4284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 5: Cast, Listen/Arrays, Tuple, Schleifen</a:t>
            </a:r>
          </a:p>
        </p:txBody>
      </p:sp>
      <p:sp>
        <p:nvSpPr>
          <p:cNvPr id="368" name="Textplatzhalter 2"/>
          <p:cNvSpPr txBox="1"/>
          <p:nvPr>
            <p:ph type="body" sz="quarter" idx="1"/>
          </p:nvPr>
        </p:nvSpPr>
        <p:spPr>
          <a:xfrm>
            <a:off x="1103312" y="1276986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Lösung:</a:t>
            </a:r>
          </a:p>
        </p:txBody>
      </p:sp>
      <p:sp>
        <p:nvSpPr>
          <p:cNvPr id="369" name="Textplatzhalter 4"/>
          <p:cNvSpPr/>
          <p:nvPr>
            <p:ph type="body" idx="21"/>
          </p:nvPr>
        </p:nvSpPr>
        <p:spPr>
          <a:xfrm>
            <a:off x="6927001" y="1276986"/>
            <a:ext cx="3215273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Erläuterung:</a:t>
            </a:r>
          </a:p>
        </p:txBody>
      </p:sp>
      <p:sp>
        <p:nvSpPr>
          <p:cNvPr id="370" name="Inhaltsplatzhalter 5"/>
          <p:cNvSpPr txBox="1"/>
          <p:nvPr/>
        </p:nvSpPr>
        <p:spPr>
          <a:xfrm>
            <a:off x="6913048" y="1853247"/>
            <a:ext cx="3092064" cy="428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100">
                <a:solidFill>
                  <a:srgbClr val="FFFFFF"/>
                </a:solidFill>
              </a:defRPr>
            </a:pPr>
            <a:r>
              <a:t>1. Erstellen:</a:t>
            </a:r>
            <a:endParaRPr sz="1300"/>
          </a:p>
          <a:p>
            <a:pPr lvl="1" marL="742950" indent="-285750">
              <a:lnSpc>
                <a:spcPct val="8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Symbol"/>
              <a:buChar char="-"/>
              <a:defRPr sz="900">
                <a:solidFill>
                  <a:srgbClr val="FFFFFF"/>
                </a:solidFill>
              </a:defRPr>
            </a:pPr>
            <a:r>
              <a:t>Array mit den Elementen 0-10, um das Bild und das Datum zu haben (picture_lines)</a:t>
            </a:r>
            <a:endParaRPr sz="1200"/>
          </a:p>
          <a:p>
            <a:pPr lvl="1" marL="742950" indent="-285750">
              <a:lnSpc>
                <a:spcPct val="8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Symbol"/>
              <a:buChar char="-"/>
              <a:defRPr sz="900">
                <a:solidFill>
                  <a:srgbClr val="FFFFFF"/>
                </a:solidFill>
              </a:defRPr>
            </a:pPr>
            <a:r>
              <a:t>Leeres Array für das korrigierten Zeilen des Bildes (aligned_picture_lines)</a:t>
            </a:r>
            <a:endParaRPr sz="1200"/>
          </a:p>
          <a:p>
            <a:pPr lvl="1" marL="742950" indent="-285750">
              <a:lnSpc>
                <a:spcPct val="80000"/>
              </a:lnSpc>
              <a:spcBef>
                <a:spcPts val="1000"/>
              </a:spcBef>
              <a:buClr>
                <a:srgbClr val="8AD0D6"/>
              </a:buClr>
              <a:buSzPct val="80000"/>
              <a:buFont typeface="Symbol"/>
              <a:buChar char="-"/>
              <a:defRPr sz="900">
                <a:solidFill>
                  <a:srgbClr val="FFFFFF"/>
                </a:solidFill>
              </a:defRPr>
            </a:pPr>
            <a:r>
              <a:t>Array, in dem das Datum überführt wird (date_from_picture)</a:t>
            </a:r>
            <a:endParaRPr sz="1400"/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100">
                <a:solidFill>
                  <a:srgbClr val="FFFFFF"/>
                </a:solidFill>
              </a:defRPr>
            </a:pPr>
            <a:r>
              <a:t>2. Die ersten 8 Elemente des Arrays mit den verschobenen Linien durchgehen (for-Schleife mit enumerate) und je Element den Inhalt in eine Liste konvertieren und in Variable packen (picture_line)</a:t>
            </a:r>
            <a:endParaRPr sz="1300"/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100">
                <a:solidFill>
                  <a:srgbClr val="FFFFFF"/>
                </a:solidFill>
              </a:defRPr>
            </a:pPr>
            <a:r>
              <a:t>3. Elemente Löschen (del)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so viele, wie in den jeweiligen Datums-Element (date_from_picture[i]) angebeben</a:t>
            </a:r>
            <a:endParaRPr sz="1500"/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100">
                <a:solidFill>
                  <a:srgbClr val="FFFFFF"/>
                </a:solidFill>
              </a:defRPr>
            </a:pPr>
            <a:r>
              <a:t>4. Zurückkonvertieren in String (.join) und erneute in Variable (picture_line) packen</a:t>
            </a:r>
            <a:endParaRPr sz="1300"/>
          </a:p>
          <a:p>
            <a:pPr marL="342900" indent="-342900">
              <a:lnSpc>
                <a:spcPct val="8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100">
                <a:solidFill>
                  <a:srgbClr val="FFFFFF"/>
                </a:solidFill>
              </a:defRPr>
            </a:pPr>
            <a:r>
              <a:t>5. Zurückkonvertieren String dem Array mit den korrigieren Zeilen hinzufügen (append)</a:t>
            </a:r>
          </a:p>
        </p:txBody>
      </p:sp>
      <p:sp>
        <p:nvSpPr>
          <p:cNvPr id="371" name="Textfeld 10"/>
          <p:cNvSpPr txBox="1"/>
          <p:nvPr/>
        </p:nvSpPr>
        <p:spPr>
          <a:xfrm>
            <a:off x="3134153" y="3429000"/>
            <a:ext cx="29111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2" name="Textfeld 15"/>
          <p:cNvSpPr txBox="1"/>
          <p:nvPr/>
        </p:nvSpPr>
        <p:spPr>
          <a:xfrm>
            <a:off x="1149031" y="2791696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73" name="Textfeld 16"/>
          <p:cNvSpPr txBox="1"/>
          <p:nvPr/>
        </p:nvSpPr>
        <p:spPr>
          <a:xfrm>
            <a:off x="2500561" y="3957260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74" name="Inhaltsplatzhalter 8" descr="Inhaltsplatzhalter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343" y="1889370"/>
            <a:ext cx="6571986" cy="2924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LVL 5: Anpassung Notification und Ergebnisausgabe in escape.js</a:t>
            </a:r>
          </a:p>
        </p:txBody>
      </p:sp>
      <p:sp>
        <p:nvSpPr>
          <p:cNvPr id="377" name="Textplatzhalter 2"/>
          <p:cNvSpPr txBox="1"/>
          <p:nvPr>
            <p:ph type="body" sz="quarter" idx="1"/>
          </p:nvPr>
        </p:nvSpPr>
        <p:spPr>
          <a:xfrm>
            <a:off x="1103312" y="1276986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Code:</a:t>
            </a:r>
          </a:p>
        </p:txBody>
      </p:sp>
      <p:sp>
        <p:nvSpPr>
          <p:cNvPr id="378" name="Textplatzhalter 4"/>
          <p:cNvSpPr/>
          <p:nvPr>
            <p:ph type="body" idx="21"/>
          </p:nvPr>
        </p:nvSpPr>
        <p:spPr>
          <a:xfrm>
            <a:off x="6927001" y="1276986"/>
            <a:ext cx="3215273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Erläuterung:</a:t>
            </a:r>
          </a:p>
        </p:txBody>
      </p:sp>
      <p:sp>
        <p:nvSpPr>
          <p:cNvPr id="379" name="Inhaltsplatzhalter 5"/>
          <p:cNvSpPr txBox="1"/>
          <p:nvPr/>
        </p:nvSpPr>
        <p:spPr>
          <a:xfrm>
            <a:off x="6913048" y="1853247"/>
            <a:ext cx="3092064" cy="428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1. Ausgabe der Notification-Message in HTML zur korrekten Darstellung des Bildes </a:t>
            </a:r>
          </a:p>
          <a:p>
            <a:pPr>
              <a:spcBef>
                <a:spcPts val="1000"/>
              </a:spcBef>
              <a:defRPr sz="1500">
                <a:solidFill>
                  <a:srgbClr val="FFFFFF"/>
                </a:solidFill>
              </a:defRPr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     </a:t>
            </a:r>
            <a:r>
              <a:t>.text(message zu 	.html(message)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2. Notification-Message mit html (&lt;br&gt;) versehen (var html_msg) 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3. Verarbeitung von Arrays sicherstellen, d. h. wenn die zurückgegebene Lösung ein Array ist (if … == Array) sollen die Inhalte je Element an die Notification-Message angefügt werden (forEach) </a:t>
            </a:r>
          </a:p>
        </p:txBody>
      </p:sp>
      <p:sp>
        <p:nvSpPr>
          <p:cNvPr id="380" name="Textfeld 10"/>
          <p:cNvSpPr txBox="1"/>
          <p:nvPr/>
        </p:nvSpPr>
        <p:spPr>
          <a:xfrm>
            <a:off x="3134153" y="3429000"/>
            <a:ext cx="29111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81" name="Textfeld 15"/>
          <p:cNvSpPr txBox="1"/>
          <p:nvPr/>
        </p:nvSpPr>
        <p:spPr>
          <a:xfrm>
            <a:off x="1149031" y="2791696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82" name="Textfeld 16"/>
          <p:cNvSpPr txBox="1"/>
          <p:nvPr/>
        </p:nvSpPr>
        <p:spPr>
          <a:xfrm>
            <a:off x="2500561" y="3957260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83" name="Inhaltsplatzhalter 9" descr="Inhaltsplatzhalter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765" y="1953051"/>
            <a:ext cx="4845333" cy="1317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Grafik 12" descr="Grafik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765" y="3371065"/>
            <a:ext cx="3441792" cy="2778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Grafik 14" descr="Grafik 14"/>
          <p:cNvPicPr>
            <a:picLocks noChangeAspect="1"/>
          </p:cNvPicPr>
          <p:nvPr/>
        </p:nvPicPr>
        <p:blipFill>
          <a:blip r:embed="rId4">
            <a:extLst/>
          </a:blip>
          <a:srcRect l="0" t="0" r="54552" b="0"/>
          <a:stretch>
            <a:fillRect/>
          </a:stretch>
        </p:blipFill>
        <p:spPr>
          <a:xfrm>
            <a:off x="4665121" y="3734761"/>
            <a:ext cx="2110767" cy="2050923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Textplatzhalter 2"/>
          <p:cNvSpPr txBox="1"/>
          <p:nvPr/>
        </p:nvSpPr>
        <p:spPr>
          <a:xfrm>
            <a:off x="4669159" y="3290603"/>
            <a:ext cx="206100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spcBef>
                <a:spcPts val="1000"/>
              </a:spcBef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Ausgabe: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Story</a:t>
            </a:r>
          </a:p>
        </p:txBody>
      </p:sp>
      <p:sp>
        <p:nvSpPr>
          <p:cNvPr id="26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itel 1"/>
          <p:cNvSpPr txBox="1"/>
          <p:nvPr>
            <p:ph type="ctrTitle"/>
          </p:nvPr>
        </p:nvSpPr>
        <p:spPr>
          <a:xfrm>
            <a:off x="1154954" y="1447799"/>
            <a:ext cx="8825660" cy="3329582"/>
          </a:xfrm>
          <a:prstGeom prst="rect">
            <a:avLst/>
          </a:prstGeom>
        </p:spPr>
        <p:txBody>
          <a:bodyPr/>
          <a:lstStyle/>
          <a:p>
            <a:pPr/>
            <a:r>
              <a:t>Level 6</a:t>
            </a:r>
          </a:p>
        </p:txBody>
      </p:sp>
      <p:sp>
        <p:nvSpPr>
          <p:cNvPr id="389" name="Untertitel 2"/>
          <p:cNvSpPr txBox="1"/>
          <p:nvPr>
            <p:ph type="subTitle" sz="quarter" idx="1"/>
          </p:nvPr>
        </p:nvSpPr>
        <p:spPr>
          <a:xfrm>
            <a:off x="1154954" y="4777378"/>
            <a:ext cx="8825660" cy="1390156"/>
          </a:xfrm>
          <a:prstGeom prst="rect">
            <a:avLst/>
          </a:prstGeom>
        </p:spPr>
        <p:txBody>
          <a:bodyPr/>
          <a:lstStyle/>
          <a:p>
            <a:pPr/>
            <a:r>
              <a:t>„Der Code“</a:t>
            </a:r>
          </a:p>
          <a:p>
            <a:pPr/>
          </a:p>
          <a:p>
            <a:pPr>
              <a:defRPr sz="1000"/>
            </a:pPr>
            <a:r>
              <a:t>Schwierigkeitsgrad - schwer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LVL6: Methoden, Modulo-Operator, euklidischer Algorithmus, For-Schleife</a:t>
            </a:r>
          </a:p>
        </p:txBody>
      </p:sp>
      <p:sp>
        <p:nvSpPr>
          <p:cNvPr id="392" name="Textplatzhalter 2"/>
          <p:cNvSpPr txBox="1"/>
          <p:nvPr>
            <p:ph type="body" sz="quarter" idx="1"/>
          </p:nvPr>
        </p:nvSpPr>
        <p:spPr>
          <a:xfrm>
            <a:off x="1103311" y="1905000"/>
            <a:ext cx="5589039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Rätsel:</a:t>
            </a:r>
          </a:p>
        </p:txBody>
      </p:sp>
      <p:pic>
        <p:nvPicPr>
          <p:cNvPr id="393" name="Inhaltsplatzhalter 6" descr="Inhaltsplatzhalt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312" y="3154147"/>
            <a:ext cx="5589589" cy="2462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LVL6: Methoden, Modulo-Operator, euklidischer Algorithmus, For-Schleife</a:t>
            </a:r>
          </a:p>
        </p:txBody>
      </p:sp>
      <p:sp>
        <p:nvSpPr>
          <p:cNvPr id="396" name="Textplatzhalter 2"/>
          <p:cNvSpPr txBox="1"/>
          <p:nvPr>
            <p:ph type="body" sz="quarter" idx="1"/>
          </p:nvPr>
        </p:nvSpPr>
        <p:spPr>
          <a:xfrm>
            <a:off x="1103313" y="1905000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Lösung:</a:t>
            </a:r>
          </a:p>
        </p:txBody>
      </p:sp>
      <p:pic>
        <p:nvPicPr>
          <p:cNvPr id="397" name="Inhaltsplatzhalter 6" descr="Inhaltsplatzhalt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1360" y="2514600"/>
            <a:ext cx="4119693" cy="3741738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Textplatzhalter 4"/>
          <p:cNvSpPr/>
          <p:nvPr>
            <p:ph type="body" idx="21"/>
          </p:nvPr>
        </p:nvSpPr>
        <p:spPr>
          <a:xfrm>
            <a:off x="6692351" y="1905000"/>
            <a:ext cx="3358484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</a:t>
            </a:r>
          </a:p>
        </p:txBody>
      </p:sp>
      <p:sp>
        <p:nvSpPr>
          <p:cNvPr id="399" name="Inhaltsplatzhalter 5"/>
          <p:cNvSpPr txBox="1"/>
          <p:nvPr/>
        </p:nvSpPr>
        <p:spPr>
          <a:xfrm>
            <a:off x="6738070" y="2514600"/>
            <a:ext cx="3535867" cy="3741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1. Aufruf der verschiedenen Funktionen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2. euklidische Algorithmus (Inverse)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3. Entschlüsselung (nur kleine Buchstaben und Sonderzeichen werden angehangen)</a:t>
            </a:r>
          </a:p>
        </p:txBody>
      </p:sp>
      <p:sp>
        <p:nvSpPr>
          <p:cNvPr id="400" name="Textfeld 7"/>
          <p:cNvSpPr txBox="1"/>
          <p:nvPr/>
        </p:nvSpPr>
        <p:spPr>
          <a:xfrm>
            <a:off x="1190275" y="2533013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1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401" name="Textfeld 8"/>
          <p:cNvSpPr txBox="1"/>
          <p:nvPr/>
        </p:nvSpPr>
        <p:spPr>
          <a:xfrm>
            <a:off x="1370667" y="2997379"/>
            <a:ext cx="6363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1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402" name="Textfeld 9"/>
          <p:cNvSpPr txBox="1"/>
          <p:nvPr/>
        </p:nvSpPr>
        <p:spPr>
          <a:xfrm>
            <a:off x="1454252" y="2587238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1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403" name="Textfeld 10"/>
          <p:cNvSpPr txBox="1"/>
          <p:nvPr/>
        </p:nvSpPr>
        <p:spPr>
          <a:xfrm>
            <a:off x="1687519" y="3556742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404" name="Textfeld 11"/>
          <p:cNvSpPr txBox="1"/>
          <p:nvPr/>
        </p:nvSpPr>
        <p:spPr>
          <a:xfrm>
            <a:off x="1296023" y="5286016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3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Solution- Standalone LVL 6 –Part 1 Entschlüsselung</a:t>
            </a:r>
          </a:p>
        </p:txBody>
      </p:sp>
      <p:pic>
        <p:nvPicPr>
          <p:cNvPr id="407" name="Inhaltsplatzhalter 6" descr="Inhaltsplatzhalter 6"/>
          <p:cNvPicPr>
            <a:picLocks noChangeAspect="1"/>
          </p:cNvPicPr>
          <p:nvPr/>
        </p:nvPicPr>
        <p:blipFill>
          <a:blip r:embed="rId2">
            <a:extLst/>
          </a:blip>
          <a:srcRect l="1066" t="0" r="0" b="0"/>
          <a:stretch>
            <a:fillRect/>
          </a:stretch>
        </p:blipFill>
        <p:spPr>
          <a:xfrm>
            <a:off x="1177956" y="1763485"/>
            <a:ext cx="6930347" cy="4052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Grafik 7" descr="Grafik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7956" y="5815715"/>
            <a:ext cx="2946175" cy="740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Solution- Standalone LVL 6 –Part 2 Verschlüsselung</a:t>
            </a:r>
          </a:p>
        </p:txBody>
      </p:sp>
      <p:pic>
        <p:nvPicPr>
          <p:cNvPr id="411" name="Inhaltsplatzhalter 6" descr="Inhaltsplatzhalt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312" y="2799184"/>
            <a:ext cx="5594070" cy="2612877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Inhaltsplatzhalter 5"/>
          <p:cNvSpPr txBox="1"/>
          <p:nvPr>
            <p:ph type="body" sz="half" idx="1"/>
          </p:nvPr>
        </p:nvSpPr>
        <p:spPr>
          <a:xfrm>
            <a:off x="6692900" y="2514600"/>
            <a:ext cx="4690448" cy="3741738"/>
          </a:xfrm>
          <a:prstGeom prst="rect">
            <a:avLst/>
          </a:prstGeom>
        </p:spPr>
        <p:txBody>
          <a:bodyPr anchor="t"/>
          <a:lstStyle/>
          <a:p>
            <a:pPr marL="342900" indent="-342900"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1. Methode zum Verschlüsseln Buchstaben</a:t>
            </a:r>
            <a:endParaRPr sz="1800"/>
          </a:p>
          <a:p>
            <a:pPr marL="342900" indent="-342900"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2. Keys/Schlüsselpaar</a:t>
            </a:r>
            <a:endParaRPr sz="1800"/>
          </a:p>
          <a:p>
            <a:pPr marL="342900" indent="-342900"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3. check ob Alphabet-Zeichen</a:t>
            </a:r>
            <a:endParaRPr sz="1800"/>
          </a:p>
          <a:p>
            <a:pPr marL="342900" indent="-342900"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4.kein Alphabet-Zeichen dann übernehme einfach</a:t>
            </a:r>
            <a:endParaRPr sz="1800"/>
          </a:p>
          <a:p>
            <a:pPr marL="342900" indent="-342900"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5. Verschlüsselung</a:t>
            </a:r>
            <a:endParaRPr sz="1800"/>
          </a:p>
          <a:p>
            <a:pPr marL="342900" indent="-342900"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6. setze verschlüsselte Nachricht zusammen</a:t>
            </a:r>
            <a:endParaRPr sz="1800"/>
          </a:p>
          <a:p>
            <a:pPr marL="342900" indent="-342900"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7. Ausgabe</a:t>
            </a:r>
          </a:p>
        </p:txBody>
      </p:sp>
      <p:sp>
        <p:nvSpPr>
          <p:cNvPr id="413" name="Textfeld 7"/>
          <p:cNvSpPr txBox="1"/>
          <p:nvPr/>
        </p:nvSpPr>
        <p:spPr>
          <a:xfrm>
            <a:off x="1149032" y="2799184"/>
            <a:ext cx="294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14" name="Textfeld 8"/>
          <p:cNvSpPr txBox="1"/>
          <p:nvPr/>
        </p:nvSpPr>
        <p:spPr>
          <a:xfrm>
            <a:off x="1046396" y="3453102"/>
            <a:ext cx="2941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415" name="Textfeld 10"/>
          <p:cNvSpPr txBox="1"/>
          <p:nvPr/>
        </p:nvSpPr>
        <p:spPr>
          <a:xfrm>
            <a:off x="1234909" y="4115179"/>
            <a:ext cx="29412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416" name="Textfeld 11"/>
          <p:cNvSpPr txBox="1"/>
          <p:nvPr/>
        </p:nvSpPr>
        <p:spPr>
          <a:xfrm>
            <a:off x="1423421" y="4247915"/>
            <a:ext cx="294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417" name="Textfeld 12"/>
          <p:cNvSpPr txBox="1"/>
          <p:nvPr/>
        </p:nvSpPr>
        <p:spPr>
          <a:xfrm>
            <a:off x="1384771" y="4532500"/>
            <a:ext cx="294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418" name="Textfeld 13"/>
          <p:cNvSpPr txBox="1"/>
          <p:nvPr/>
        </p:nvSpPr>
        <p:spPr>
          <a:xfrm>
            <a:off x="1384771" y="4762251"/>
            <a:ext cx="294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6.</a:t>
            </a:r>
          </a:p>
        </p:txBody>
      </p:sp>
      <p:sp>
        <p:nvSpPr>
          <p:cNvPr id="419" name="Textfeld 14"/>
          <p:cNvSpPr txBox="1"/>
          <p:nvPr/>
        </p:nvSpPr>
        <p:spPr>
          <a:xfrm>
            <a:off x="1078389" y="5070981"/>
            <a:ext cx="2941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7.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el 1"/>
          <p:cNvSpPr txBox="1"/>
          <p:nvPr>
            <p:ph type="ctrTitle"/>
          </p:nvPr>
        </p:nvSpPr>
        <p:spPr>
          <a:xfrm>
            <a:off x="1154954" y="1447799"/>
            <a:ext cx="8825660" cy="3329582"/>
          </a:xfrm>
          <a:prstGeom prst="rect">
            <a:avLst/>
          </a:prstGeom>
        </p:spPr>
        <p:txBody>
          <a:bodyPr/>
          <a:lstStyle/>
          <a:p>
            <a:pPr/>
            <a:r>
              <a:t>Level 1</a:t>
            </a:r>
          </a:p>
        </p:txBody>
      </p:sp>
      <p:sp>
        <p:nvSpPr>
          <p:cNvPr id="266" name="Untertitel 2"/>
          <p:cNvSpPr txBox="1"/>
          <p:nvPr>
            <p:ph type="subTitle" sz="quarter" idx="1"/>
          </p:nvPr>
        </p:nvSpPr>
        <p:spPr>
          <a:xfrm>
            <a:off x="1154954" y="4777378"/>
            <a:ext cx="8825660" cy="1390156"/>
          </a:xfrm>
          <a:prstGeom prst="rect">
            <a:avLst/>
          </a:prstGeom>
        </p:spPr>
        <p:txBody>
          <a:bodyPr/>
          <a:lstStyle/>
          <a:p>
            <a:pPr/>
            <a:r>
              <a:t>„Das versteck“</a:t>
            </a:r>
          </a:p>
          <a:p>
            <a:pPr/>
          </a:p>
          <a:p>
            <a:pPr>
              <a:defRPr sz="1000"/>
            </a:pPr>
            <a:r>
              <a:t>Schwierigkeitsgrad - EINFACH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LVL1: Methoden, List, Tuple, Formeln/Algorithmen, call, append, random </a:t>
            </a:r>
          </a:p>
        </p:txBody>
      </p:sp>
      <p:sp>
        <p:nvSpPr>
          <p:cNvPr id="269" name="Textplatzhalter 2"/>
          <p:cNvSpPr txBox="1"/>
          <p:nvPr>
            <p:ph type="body" sz="quarter" idx="1"/>
          </p:nvPr>
        </p:nvSpPr>
        <p:spPr>
          <a:xfrm>
            <a:off x="1103313" y="1905000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Rätsel:</a:t>
            </a:r>
          </a:p>
        </p:txBody>
      </p:sp>
      <p:sp>
        <p:nvSpPr>
          <p:cNvPr id="270" name="Textplatzhalter 4"/>
          <p:cNvSpPr/>
          <p:nvPr>
            <p:ph type="body" idx="21"/>
          </p:nvPr>
        </p:nvSpPr>
        <p:spPr>
          <a:xfrm>
            <a:off x="6835561" y="1905000"/>
            <a:ext cx="3215273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Erläuterung:</a:t>
            </a:r>
          </a:p>
        </p:txBody>
      </p:sp>
      <p:sp>
        <p:nvSpPr>
          <p:cNvPr id="271" name="Inhaltsplatzhalter 5"/>
          <p:cNvSpPr txBox="1"/>
          <p:nvPr/>
        </p:nvSpPr>
        <p:spPr>
          <a:xfrm>
            <a:off x="6913049" y="2481261"/>
            <a:ext cx="3092064" cy="428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1. Erstellen eines Tupel/mehrere mit Radom Aufruf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2. Aufruf des Tuple innerhalb des Textes als String</a:t>
            </a:r>
          </a:p>
        </p:txBody>
      </p:sp>
      <p:sp>
        <p:nvSpPr>
          <p:cNvPr id="272" name="Textfeld 10"/>
          <p:cNvSpPr txBox="1"/>
          <p:nvPr/>
        </p:nvSpPr>
        <p:spPr>
          <a:xfrm>
            <a:off x="3134153" y="3429000"/>
            <a:ext cx="29111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Textfeld 11"/>
          <p:cNvSpPr txBox="1"/>
          <p:nvPr/>
        </p:nvSpPr>
        <p:spPr>
          <a:xfrm>
            <a:off x="3746198" y="4850362"/>
            <a:ext cx="2911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pic>
        <p:nvPicPr>
          <p:cNvPr id="274" name="Inhaltsplatzhalter 14" descr="Inhaltsplatzhalt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312" y="2533013"/>
            <a:ext cx="5544036" cy="307468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extfeld 15"/>
          <p:cNvSpPr txBox="1"/>
          <p:nvPr/>
        </p:nvSpPr>
        <p:spPr>
          <a:xfrm>
            <a:off x="1149031" y="2791696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276" name="Textfeld 16"/>
          <p:cNvSpPr txBox="1"/>
          <p:nvPr/>
        </p:nvSpPr>
        <p:spPr>
          <a:xfrm>
            <a:off x="2500561" y="3957260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LVL1: Methoden, List, Tuple, Formeln/Algorithmen, call, append, random </a:t>
            </a:r>
          </a:p>
        </p:txBody>
      </p:sp>
      <p:sp>
        <p:nvSpPr>
          <p:cNvPr id="279" name="Textplatzhalter 2"/>
          <p:cNvSpPr txBox="1"/>
          <p:nvPr>
            <p:ph type="body" sz="quarter" idx="1"/>
          </p:nvPr>
        </p:nvSpPr>
        <p:spPr>
          <a:xfrm>
            <a:off x="1103313" y="1905000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Lösung:</a:t>
            </a:r>
          </a:p>
        </p:txBody>
      </p:sp>
      <p:pic>
        <p:nvPicPr>
          <p:cNvPr id="280" name="Inhaltsplatzhalter 6" descr="Inhaltsplatzhalt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312" y="3863883"/>
            <a:ext cx="4395789" cy="104317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platzhalter 4"/>
          <p:cNvSpPr/>
          <p:nvPr>
            <p:ph type="body" idx="21"/>
          </p:nvPr>
        </p:nvSpPr>
        <p:spPr>
          <a:xfrm>
            <a:off x="6096000" y="1905000"/>
            <a:ext cx="3954835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</a:t>
            </a:r>
          </a:p>
        </p:txBody>
      </p:sp>
      <p:sp>
        <p:nvSpPr>
          <p:cNvPr id="282" name="Inhaltsplatzhalter 5"/>
          <p:cNvSpPr txBox="1"/>
          <p:nvPr/>
        </p:nvSpPr>
        <p:spPr>
          <a:xfrm>
            <a:off x="6141720" y="2514600"/>
            <a:ext cx="3863395" cy="3741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1. Aufruf der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2 Variable „m“ als List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3. Anwendung der Formel mit den Werten des Tuple an das Ende der List (x,y)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4. Rückgabe von „m“ als List</a:t>
            </a:r>
          </a:p>
        </p:txBody>
      </p:sp>
      <p:pic>
        <p:nvPicPr>
          <p:cNvPr id="283" name="Inhaltsplatzhalter 14" descr="Inhaltsplatzhalter 14"/>
          <p:cNvPicPr>
            <a:picLocks noChangeAspect="1"/>
          </p:cNvPicPr>
          <p:nvPr/>
        </p:nvPicPr>
        <p:blipFill>
          <a:blip r:embed="rId3">
            <a:extLst/>
          </a:blip>
          <a:srcRect l="0" t="0" r="70757" b="78904"/>
          <a:stretch>
            <a:fillRect/>
          </a:stretch>
        </p:blipFill>
        <p:spPr>
          <a:xfrm>
            <a:off x="7415275" y="3778879"/>
            <a:ext cx="1878015" cy="751363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Textfeld 8"/>
          <p:cNvSpPr txBox="1"/>
          <p:nvPr/>
        </p:nvSpPr>
        <p:spPr>
          <a:xfrm>
            <a:off x="932128" y="3730006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1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85" name="Textfeld 9"/>
          <p:cNvSpPr txBox="1"/>
          <p:nvPr/>
        </p:nvSpPr>
        <p:spPr>
          <a:xfrm>
            <a:off x="1149032" y="3905541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86" name="Textfeld 10"/>
          <p:cNvSpPr txBox="1"/>
          <p:nvPr/>
        </p:nvSpPr>
        <p:spPr>
          <a:xfrm>
            <a:off x="1139572" y="4131864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287" name="Textfeld 11"/>
          <p:cNvSpPr txBox="1"/>
          <p:nvPr/>
        </p:nvSpPr>
        <p:spPr>
          <a:xfrm>
            <a:off x="1139444" y="4555985"/>
            <a:ext cx="6363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4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Solution - Standalone LVL 1</a:t>
            </a:r>
          </a:p>
        </p:txBody>
      </p:sp>
      <p:sp>
        <p:nvSpPr>
          <p:cNvPr id="290" name="Textplatzhalter 2"/>
          <p:cNvSpPr txBox="1"/>
          <p:nvPr>
            <p:ph type="body" sz="quarter" idx="1"/>
          </p:nvPr>
        </p:nvSpPr>
        <p:spPr>
          <a:xfrm>
            <a:off x="1103313" y="1905000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Textplatzhalter 4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el 1"/>
          <p:cNvSpPr txBox="1"/>
          <p:nvPr>
            <p:ph type="ctrTitle"/>
          </p:nvPr>
        </p:nvSpPr>
        <p:spPr>
          <a:xfrm>
            <a:off x="1154954" y="1447799"/>
            <a:ext cx="8825660" cy="3329582"/>
          </a:xfrm>
          <a:prstGeom prst="rect">
            <a:avLst/>
          </a:prstGeom>
        </p:spPr>
        <p:txBody>
          <a:bodyPr/>
          <a:lstStyle/>
          <a:p>
            <a:pPr/>
            <a:r>
              <a:t>Level 2</a:t>
            </a:r>
          </a:p>
        </p:txBody>
      </p:sp>
      <p:sp>
        <p:nvSpPr>
          <p:cNvPr id="294" name="Untertitel 2"/>
          <p:cNvSpPr txBox="1"/>
          <p:nvPr>
            <p:ph type="subTitle" sz="quarter" idx="1"/>
          </p:nvPr>
        </p:nvSpPr>
        <p:spPr>
          <a:xfrm>
            <a:off x="1154954" y="4777378"/>
            <a:ext cx="8825660" cy="1390156"/>
          </a:xfrm>
          <a:prstGeom prst="rect">
            <a:avLst/>
          </a:prstGeom>
        </p:spPr>
        <p:txBody>
          <a:bodyPr/>
          <a:lstStyle/>
          <a:p>
            <a:pPr/>
            <a:r>
              <a:t>„Das KLINGELSCHILD“</a:t>
            </a:r>
          </a:p>
          <a:p>
            <a:pPr/>
          </a:p>
          <a:p>
            <a:pPr>
              <a:defRPr sz="1000"/>
            </a:pPr>
            <a:r>
              <a:t>Schwierigkeitsgrad – EINFACH bis Mittelschwer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 2: Cast, Listen/Arrays, Tuple, (verschachtelte) Schleifen, Libraries einbinden und anwenden</a:t>
            </a:r>
          </a:p>
        </p:txBody>
      </p:sp>
      <p:sp>
        <p:nvSpPr>
          <p:cNvPr id="297" name="Textplatzhalter 2"/>
          <p:cNvSpPr txBox="1"/>
          <p:nvPr>
            <p:ph type="body" sz="quarter" idx="1"/>
          </p:nvPr>
        </p:nvSpPr>
        <p:spPr>
          <a:xfrm>
            <a:off x="1061683" y="1545046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Rätsel:</a:t>
            </a:r>
          </a:p>
        </p:txBody>
      </p:sp>
      <p:sp>
        <p:nvSpPr>
          <p:cNvPr id="298" name="Textplatzhalter 4"/>
          <p:cNvSpPr/>
          <p:nvPr>
            <p:ph type="body" idx="21"/>
          </p:nvPr>
        </p:nvSpPr>
        <p:spPr>
          <a:xfrm>
            <a:off x="6835561" y="1539100"/>
            <a:ext cx="3215273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Erläuterung:</a:t>
            </a:r>
          </a:p>
        </p:txBody>
      </p:sp>
      <p:sp>
        <p:nvSpPr>
          <p:cNvPr id="299" name="Inhaltsplatzhalter 5"/>
          <p:cNvSpPr txBox="1"/>
          <p:nvPr/>
        </p:nvSpPr>
        <p:spPr>
          <a:xfrm>
            <a:off x="7203116" y="2142929"/>
            <a:ext cx="3092064" cy="4284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1. Erstellen von zwei Stringvariablen mit dem Namen auf dem Klingelschild: einmal (doorbell) mit und einmal ohne Vokale (doorbell_no_vowels)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2. Ausgabe der Stringvariable ohne Vokale (soll das mystische Klingelschild repräsentieren)</a:t>
            </a:r>
          </a:p>
          <a:p>
            <a:pPr marL="342900" indent="-342900"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500">
                <a:solidFill>
                  <a:srgbClr val="FFFFFF"/>
                </a:solidFill>
              </a:defRPr>
            </a:pPr>
            <a:r>
              <a:t>3. Übergeben der Stringvariable mit dem vollständigen Namen an die Lösungsfunktion </a:t>
            </a:r>
          </a:p>
        </p:txBody>
      </p:sp>
      <p:sp>
        <p:nvSpPr>
          <p:cNvPr id="300" name="Textfeld 10"/>
          <p:cNvSpPr txBox="1"/>
          <p:nvPr/>
        </p:nvSpPr>
        <p:spPr>
          <a:xfrm>
            <a:off x="3134153" y="3429000"/>
            <a:ext cx="291116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1" name="Textfeld 11"/>
          <p:cNvSpPr txBox="1"/>
          <p:nvPr/>
        </p:nvSpPr>
        <p:spPr>
          <a:xfrm>
            <a:off x="3746198" y="4850362"/>
            <a:ext cx="2911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2" name="Textfeld 15"/>
          <p:cNvSpPr txBox="1"/>
          <p:nvPr/>
        </p:nvSpPr>
        <p:spPr>
          <a:xfrm>
            <a:off x="1149031" y="2791696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03" name="Textfeld 16"/>
          <p:cNvSpPr txBox="1"/>
          <p:nvPr/>
        </p:nvSpPr>
        <p:spPr>
          <a:xfrm>
            <a:off x="2500561" y="3957260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04" name="Inhaltsplatzhalter 17" descr="Inhaltsplatzhalter 17"/>
          <p:cNvPicPr>
            <a:picLocks noChangeAspect="1"/>
          </p:cNvPicPr>
          <p:nvPr/>
        </p:nvPicPr>
        <p:blipFill>
          <a:blip r:embed="rId2">
            <a:extLst/>
          </a:blip>
          <a:srcRect l="0" t="0" r="7863" b="0"/>
          <a:stretch>
            <a:fillRect/>
          </a:stretch>
        </p:blipFill>
        <p:spPr>
          <a:xfrm>
            <a:off x="305119" y="2142929"/>
            <a:ext cx="6790718" cy="2941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el 1"/>
          <p:cNvSpPr txBox="1"/>
          <p:nvPr>
            <p:ph type="title"/>
          </p:nvPr>
        </p:nvSpPr>
        <p:spPr>
          <a:xfrm>
            <a:off x="646111" y="452718"/>
            <a:ext cx="9404723" cy="140053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LERNZIELE LVL 2: Cast, Listen/Arrays, Tuple, (verschachtelte) Schleifen, Libraries einbinden und anwenden</a:t>
            </a:r>
          </a:p>
        </p:txBody>
      </p:sp>
      <p:sp>
        <p:nvSpPr>
          <p:cNvPr id="307" name="Textplatzhalter 2"/>
          <p:cNvSpPr txBox="1"/>
          <p:nvPr>
            <p:ph type="body" sz="quarter" idx="1"/>
          </p:nvPr>
        </p:nvSpPr>
        <p:spPr>
          <a:xfrm>
            <a:off x="1103313" y="1482968"/>
            <a:ext cx="4396338" cy="576263"/>
          </a:xfrm>
          <a:prstGeom prst="rect">
            <a:avLst/>
          </a:prstGeom>
        </p:spPr>
        <p:txBody>
          <a:bodyPr/>
          <a:lstStyle/>
          <a:p>
            <a:pPr/>
            <a:r>
              <a:t>Code Lösung:</a:t>
            </a:r>
          </a:p>
        </p:txBody>
      </p:sp>
      <p:sp>
        <p:nvSpPr>
          <p:cNvPr id="308" name="Textplatzhalter 4"/>
          <p:cNvSpPr/>
          <p:nvPr>
            <p:ph type="body" idx="21"/>
          </p:nvPr>
        </p:nvSpPr>
        <p:spPr>
          <a:xfrm>
            <a:off x="6835561" y="1482968"/>
            <a:ext cx="3215273" cy="5762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pPr/>
            <a:r>
              <a:t>Erläuterung:</a:t>
            </a:r>
          </a:p>
        </p:txBody>
      </p:sp>
      <p:sp>
        <p:nvSpPr>
          <p:cNvPr id="309" name="Inhaltsplatzhalter 5"/>
          <p:cNvSpPr txBox="1"/>
          <p:nvPr/>
        </p:nvSpPr>
        <p:spPr>
          <a:xfrm>
            <a:off x="6913049" y="2059229"/>
            <a:ext cx="3092064" cy="428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300">
                <a:solidFill>
                  <a:srgbClr val="FFFFFF"/>
                </a:solidFill>
              </a:defRPr>
            </a:pPr>
            <a:r>
              <a:t>1. Erstellen:</a:t>
            </a:r>
            <a:endParaRPr sz="1600"/>
          </a:p>
          <a:p>
            <a:pPr lvl="1" marL="685800" indent="-28575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-"/>
              <a:defRPr sz="1200">
                <a:solidFill>
                  <a:srgbClr val="FFFFFF"/>
                </a:solidFill>
              </a:defRPr>
            </a:pPr>
            <a:r>
              <a:t>Array mit allen vokalen in alphabetischer Reihenfolge (vowels_alphabetical_order)</a:t>
            </a:r>
            <a:endParaRPr sz="1400"/>
          </a:p>
          <a:p>
            <a:pPr lvl="1" marL="685800" indent="-28575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-"/>
              <a:defRPr sz="1200">
                <a:solidFill>
                  <a:srgbClr val="FFFFFF"/>
                </a:solidFill>
              </a:defRPr>
            </a:pPr>
            <a:r>
              <a:t>Leeres Array für die Vokale in der richtigen Reihenfolge wie sie im Namen vorkommen (doorbell_solution_vowels)</a:t>
            </a:r>
            <a:endParaRPr sz="13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300">
                <a:solidFill>
                  <a:srgbClr val="FFFFFF"/>
                </a:solidFill>
              </a:defRPr>
            </a:pPr>
            <a:r>
              <a:t>2. Extrahieren der Vokale aus vollst. Namen (for-Schleife)</a:t>
            </a:r>
            <a:endParaRPr sz="16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300">
                <a:solidFill>
                  <a:srgbClr val="FFFFFF"/>
                </a:solidFill>
              </a:defRPr>
            </a:pPr>
            <a:r>
              <a:t>3. Alle Kombinationen (list(product…))erstellen und in Liste (combinations_list) überführen </a:t>
            </a:r>
            <a:endParaRPr sz="16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8AD0D6"/>
              </a:buClr>
              <a:buSzPct val="80000"/>
              <a:buChar char=""/>
              <a:defRPr sz="1300">
                <a:solidFill>
                  <a:srgbClr val="FFFFFF"/>
                </a:solidFill>
              </a:defRPr>
            </a:pPr>
            <a:r>
              <a:t>4. Die Liste durchiterieren (for-Schleife) und die Position (position_counter), an der die richtige Kombination (aus Schritt 2) steht, ausgeben</a:t>
            </a:r>
          </a:p>
        </p:txBody>
      </p:sp>
      <p:sp>
        <p:nvSpPr>
          <p:cNvPr id="310" name="Textfeld 10"/>
          <p:cNvSpPr txBox="1"/>
          <p:nvPr/>
        </p:nvSpPr>
        <p:spPr>
          <a:xfrm>
            <a:off x="3134153" y="3006968"/>
            <a:ext cx="2911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1" name="Textfeld 11"/>
          <p:cNvSpPr txBox="1"/>
          <p:nvPr/>
        </p:nvSpPr>
        <p:spPr>
          <a:xfrm>
            <a:off x="3746198" y="4428330"/>
            <a:ext cx="2911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2" name="Textfeld 15"/>
          <p:cNvSpPr txBox="1"/>
          <p:nvPr/>
        </p:nvSpPr>
        <p:spPr>
          <a:xfrm>
            <a:off x="1149031" y="2369664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313" name="Textfeld 16"/>
          <p:cNvSpPr txBox="1"/>
          <p:nvPr/>
        </p:nvSpPr>
        <p:spPr>
          <a:xfrm>
            <a:off x="2500561" y="3535228"/>
            <a:ext cx="63634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2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314" name="Inhaltsplatzhalter 17" descr="Inhaltsplatzhalter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872" y="2117450"/>
            <a:ext cx="6413535" cy="3265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Ion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