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1"/>
  </p:notesMasterIdLst>
  <p:sldIdLst>
    <p:sldId id="256" r:id="rId2"/>
    <p:sldId id="260" r:id="rId3"/>
    <p:sldId id="264" r:id="rId4"/>
    <p:sldId id="265" r:id="rId5"/>
    <p:sldId id="266" r:id="rId6"/>
    <p:sldId id="267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5/22/2009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5/22/2009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5/22/2009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lum bright="70000" contrast="-70000"/>
          </a:blip>
          <a:tile tx="0" ty="0" sx="35000" sy="4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Preparing a Quote</a:t>
            </a:r>
            <a:r>
              <a:rPr lang="en-US" dirty="0" smtClean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dirty="0" smtClean="0">
                <a:ln/>
                <a:gradFill flip="none">
                  <a:gsLst>
                    <a:gs pos="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46000">
                      <a:schemeClr val="accent6">
                        <a:tint val="70000"/>
                        <a:shade val="100000"/>
                        <a:hueMod val="100000"/>
                        <a:satMod val="195000"/>
                      </a:schemeClr>
                    </a:gs>
                    <a:gs pos="100000">
                      <a:schemeClr val="accent6">
                        <a:tint val="100000"/>
                        <a:shade val="60000"/>
                        <a:hueMod val="100000"/>
                        <a:satMod val="195000"/>
                      </a:schemeClr>
                    </a:gs>
                  </a:gsLst>
                  <a:lin ang="5400000"/>
                </a:gradFill>
              </a:rPr>
              <a:t>in Salesforce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Process Change for </a:t>
            </a:r>
            <a:r>
              <a:rPr lang="en-US" dirty="0" smtClean="0">
                <a:solidFill>
                  <a:srgbClr val="0070C0"/>
                </a:solidFill>
              </a:rPr>
              <a:t>Quote Preparation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VinSolutionsCom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752600"/>
            <a:ext cx="31242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Quote- Adding Product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“Add Product”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 by Keyword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 by Filter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52600"/>
            <a:ext cx="5181600" cy="6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38400"/>
            <a:ext cx="4267200" cy="202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5805" y="3962400"/>
            <a:ext cx="4363882" cy="222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724400" y="2590800"/>
            <a:ext cx="3995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Search by </a:t>
            </a:r>
            <a:r>
              <a:rPr lang="en-US" sz="1400" dirty="0" smtClean="0"/>
              <a:t>Keyword -Keywords you enter return </a:t>
            </a:r>
            <a:endParaRPr lang="en-US" sz="1400" dirty="0" smtClean="0"/>
          </a:p>
          <a:p>
            <a:r>
              <a:rPr lang="en-US" sz="1400" dirty="0" smtClean="0"/>
              <a:t>matches </a:t>
            </a:r>
            <a:r>
              <a:rPr lang="en-US" sz="1400" dirty="0" smtClean="0"/>
              <a:t>in standard or custom text fields</a:t>
            </a:r>
            <a:r>
              <a:rPr lang="en-US" sz="1400" dirty="0" smtClean="0"/>
              <a:t>.  Will return products where keyword is in the Product name or Product description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648200"/>
            <a:ext cx="3995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Search </a:t>
            </a:r>
            <a:r>
              <a:rPr lang="en-US" sz="1400" dirty="0" smtClean="0"/>
              <a:t>using Filters- Select your filter criteria to refine your search </a:t>
            </a:r>
            <a:r>
              <a:rPr lang="en-US" sz="1400" dirty="0" smtClean="0"/>
              <a:t>further. </a:t>
            </a:r>
            <a:r>
              <a:rPr lang="en-US" sz="1400" dirty="0" smtClean="0"/>
              <a:t> </a:t>
            </a:r>
            <a:r>
              <a:rPr lang="en-US" sz="1400" dirty="0" smtClean="0"/>
              <a:t> Search will return the products that match your filter criteria.  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524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81800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246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Quote- Adding Product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Product and click on “Select”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 Quantity, Line Description (optional, defaults to Product Description but can be overwritten),  edit Sales Price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 “Save” to end “Add Product” or “Save &amp; More” to add additional products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0" y="5943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19201"/>
            <a:ext cx="4138612" cy="277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191000"/>
            <a:ext cx="66960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35814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72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Quote- Solution Products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102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96200" y="121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209800"/>
            <a:ext cx="4895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1676400"/>
            <a:ext cx="5105400" cy="3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14478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“Choose Price Book”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Drop Down to Find applicable Price Book, then “Save”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“Add Product”.  Use keywords or filters to find products.  Make selections and click on “Select”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200400"/>
            <a:ext cx="5029195" cy="290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1910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3581400"/>
            <a:ext cx="3200400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– if you are selling a bundled solution (Platinum, Gold, Silver, etc) you MUST select all the products </a:t>
            </a:r>
            <a:r>
              <a:rPr lang="en-US" u="sng" dirty="0" smtClean="0"/>
              <a:t>included</a:t>
            </a:r>
            <a:r>
              <a:rPr lang="en-US" dirty="0" smtClean="0"/>
              <a:t> and </a:t>
            </a:r>
            <a:r>
              <a:rPr lang="en-US" u="sng" dirty="0" smtClean="0"/>
              <a:t>excluded</a:t>
            </a:r>
            <a:r>
              <a:rPr lang="en-US" dirty="0" smtClean="0"/>
              <a:t> in the package: CRM, ILM, Inventory, Website,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Quote- Solution Products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Edit to change the Sale Price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Edit All to edit all products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5955099" cy="235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25908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106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4114800"/>
            <a:ext cx="73914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– if you are selling a bundled solution and you have discounted the package because you are not including a product you need to add the product that is listed in the price book with the word “without”. 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5105400"/>
            <a:ext cx="21526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smtClean="0"/>
              <a:t>Quote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Rectang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a Quote</a:t>
            </a:r>
            <a:endParaRPr kumimoji="0" lang="en-US" sz="3200" b="0" i="0" u="none" strike="noStrike" kern="1200" cap="none" spc="0" normalizeH="0" baseline="0" noProof="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76400"/>
            <a:ext cx="5486400" cy="10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28600" y="15240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Review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Good Thru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Applicable Quote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Quote to your Desktop or any other designated folder</a:t>
            </a:r>
          </a:p>
          <a:p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657600"/>
            <a:ext cx="6162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/>
          <p:cNvSpPr/>
          <p:nvPr/>
        </p:nvSpPr>
        <p:spPr>
          <a:xfrm>
            <a:off x="56388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432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76600" y="4191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Quote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Cover Sheet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Collateral Materials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Quote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2316097" cy="314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1447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2971800"/>
            <a:ext cx="2546298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39624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124200"/>
            <a:ext cx="22893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Quote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192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Select “Send An Email”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Select Template “Here is your Proposal”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Select “Send” to send Quote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Activity Logged</a:t>
            </a:r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5867400" cy="3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2590800"/>
            <a:ext cx="460746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209800"/>
            <a:ext cx="3400425" cy="34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33528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91400" y="106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181600"/>
            <a:ext cx="4924425" cy="61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1676400" y="5105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4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Customer Gets…</a:t>
            </a:r>
            <a:endParaRPr lang="en-U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Quote Attached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590800"/>
            <a:ext cx="5329513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26670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2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1200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itchFamily="34" charset="0"/>
              </a:rPr>
              <a:t>1</a:t>
            </a:r>
            <a:endParaRPr lang="en-US" dirty="0"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rot="5400000" flipH="1" flipV="1">
            <a:off x="2743994" y="38862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seminar 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seminar presentation</Template>
  <TotalTime>0</TotalTime>
  <Words>378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 seminar presentation</vt:lpstr>
      <vt:lpstr>Preparing a Quote in Salesforce</vt:lpstr>
      <vt:lpstr>Creating a Quote- Adding Product</vt:lpstr>
      <vt:lpstr>Creating a Quote- Adding Product</vt:lpstr>
      <vt:lpstr>Creating a Quote- Solution Products</vt:lpstr>
      <vt:lpstr>Creating a Quote- Solution Products</vt:lpstr>
      <vt:lpstr>Creating a Quote</vt:lpstr>
      <vt:lpstr>Reviewing Quote</vt:lpstr>
      <vt:lpstr>Sending a Quote</vt:lpstr>
      <vt:lpstr>What the Customer Gets…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2009-04-21T14:24:37Z</dcterms:created>
  <dcterms:modified xsi:type="dcterms:W3CDTF">2009-05-22T20:58:16Z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</Properties>
</file>