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8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push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454F-7E9F-4881-9911-4F4D54E2C57C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5C74-45F5-4057-931D-55CA99F4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dissolve/>
    <p:sndAc>
      <p:stSnd>
        <p:snd r:embed="rId13" name="push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25000"/>
            <a:lum/>
          </a:blip>
          <a:srcRect/>
          <a:stretch>
            <a:fillRect l="2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57800"/>
            <a:ext cx="7772400" cy="762000"/>
          </a:xfr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bliqueBottomLeft"/>
            <a:lightRig rig="twoPt" dir="t">
              <a:rot lat="0" lon="0" rev="3600000"/>
            </a:lightRig>
          </a:scene3d>
          <a:sp3d z="76200">
            <a:bevelT w="0"/>
            <a:bevelB/>
          </a:sp3d>
        </p:spPr>
        <p:txBody>
          <a:bodyPr anchor="t" anchorCtr="0">
            <a:normAutofit fontScale="90000"/>
            <a:sp3d extrusionH="38100" contourW="12700" prstMaterial="metal">
              <a:extrusionClr>
                <a:schemeClr val="accent1">
                  <a:lumMod val="40000"/>
                  <a:lumOff val="60000"/>
                </a:schemeClr>
              </a:extrusionClr>
            </a:sp3d>
          </a:bodyPr>
          <a:lstStyle/>
          <a:p>
            <a:r>
              <a:rPr lang="en-US" dirty="0" smtClean="0">
                <a:effectLst>
                  <a:outerShdw blurRad="60007" dist="200025" dir="15000000" sy="30000" kx="-1800000" algn="bl" rotWithShape="0">
                    <a:schemeClr val="tx2">
                      <a:alpha val="32000"/>
                    </a:schemeClr>
                  </a:outerShdw>
                </a:effectLst>
              </a:rPr>
              <a:t>Mobile </a:t>
            </a:r>
            <a:r>
              <a:rPr lang="en-US" dirty="0" err="1" smtClean="0">
                <a:effectLst>
                  <a:outerShdw blurRad="60007" dist="200025" dir="15000000" sy="30000" kx="-1800000" algn="bl" rotWithShape="0">
                    <a:schemeClr val="tx2">
                      <a:alpha val="32000"/>
                    </a:schemeClr>
                  </a:outerShdw>
                </a:effectLst>
              </a:rPr>
              <a:t>Motosnap</a:t>
            </a:r>
            <a:r>
              <a:rPr lang="en-US" dirty="0" smtClean="0">
                <a:effectLst>
                  <a:outerShdw blurRad="60007" dist="200025" dir="15000000" sy="30000" kx="-1800000" algn="bl" rotWithShape="0">
                    <a:schemeClr val="tx2">
                      <a:alpha val="32000"/>
                    </a:schemeClr>
                  </a:outerShdw>
                </a:effectLst>
              </a:rPr>
              <a:t/>
            </a:r>
            <a:br>
              <a:rPr lang="en-US" dirty="0" smtClean="0">
                <a:effectLst>
                  <a:outerShdw blurRad="60007" dist="200025" dir="15000000" sy="30000" kx="-1800000" algn="bl" rotWithShape="0">
                    <a:schemeClr val="tx2">
                      <a:alpha val="32000"/>
                    </a:schemeClr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6096000"/>
            <a:ext cx="6400800" cy="609600"/>
          </a:xfrm>
        </p:spPr>
        <p:txBody>
          <a:bodyPr/>
          <a:lstStyle/>
          <a:p>
            <a:r>
              <a:rPr lang="en-US" dirty="0" smtClean="0"/>
              <a:t>Features and Functionality</a:t>
            </a:r>
            <a:endParaRPr lang="en-US" dirty="0"/>
          </a:p>
        </p:txBody>
      </p:sp>
    </p:spTree>
  </p:cSld>
  <p:clrMapOvr>
    <a:masterClrMapping/>
  </p:clrMapOvr>
  <p:transition spd="slow"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dist="50800" algn="l" rotWithShape="0">
                    <a:schemeClr val="tx2">
                      <a:alpha val="30000"/>
                    </a:schemeClr>
                  </a:outerShdw>
                </a:effectLst>
              </a:rPr>
              <a:t>m.motosnap.com/Pages/CRM/Dashboard</a:t>
            </a:r>
            <a:endParaRPr lang="en-US" sz="3200" dirty="0">
              <a:effectLst>
                <a:outerShdw dist="50800" algn="l" rotWithShape="0">
                  <a:schemeClr val="tx2">
                    <a:alpha val="3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2362201"/>
            <a:ext cx="4495800" cy="3581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Once you have entered m.motosnap.com you’ll see your home page.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page allows you to see a daily dashboard as well as Tabs that you see above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Your dashboard will allow you to view Activity, Showroom, New Leads, and Appointments.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2971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dist="50800" algn="ctr" rotWithShape="0">
                    <a:schemeClr val="tx2">
                      <a:alpha val="30000"/>
                    </a:schemeClr>
                  </a:outerShdw>
                </a:effectLst>
              </a:rPr>
              <a:t>Leads</a:t>
            </a:r>
            <a:endParaRPr lang="en-US" dirty="0">
              <a:effectLst>
                <a:outerShdw dist="50800" algn="ctr" rotWithShape="0">
                  <a:schemeClr val="tx2">
                    <a:alpha val="3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67200" y="1752600"/>
            <a:ext cx="35814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Click on the Leads tab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allows you to view all leads up to 60 days prior.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You can click the drop down and choose Today, Yesterday, Last 7 days, MTD, and LM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838200"/>
            <a:ext cx="29622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ssolve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dist="50800" algn="l" rotWithShape="0">
                    <a:schemeClr val="tx2">
                      <a:alpha val="30000"/>
                    </a:schemeClr>
                  </a:outerShdw>
                </a:effectLst>
              </a:rPr>
              <a:t>Lead Details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3886200" cy="48768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Click into any lead and you’ll be able to view all pertinent information about that lead.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Anything from Source, Phone and Email information, Vehicle Information, to Contact History.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From here you can email the customer and make a phone call.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You can also Create Appointments and view Tasks.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990600"/>
            <a:ext cx="31242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dist="50800" algn="l" rotWithShape="0">
                    <a:schemeClr val="tx2">
                      <a:alpha val="30000"/>
                    </a:schemeClr>
                  </a:outerShdw>
                </a:effectLst>
              </a:rPr>
              <a:t>Sold </a:t>
            </a:r>
            <a:endParaRPr lang="en-US" dirty="0">
              <a:effectLst>
                <a:outerShdw dist="50800" algn="l" rotWithShape="0">
                  <a:schemeClr val="tx2">
                    <a:alpha val="3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this tab, you will be able to view all Sold customers in the same manner that you could view leads.  Today, Yesterday, Last 7 days, MTD, and LM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will show Date sold, Sold Status, Lead source and Vehicle Information.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You will also be able to click into the customer and view the same information that is available to you in the Lead view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29908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dist="50800" algn="l" rotWithShape="0">
                    <a:schemeClr val="tx2">
                      <a:alpha val="30000"/>
                    </a:schemeClr>
                  </a:outerShdw>
                </a:effectLst>
              </a:rPr>
              <a:t>Inventory</a:t>
            </a:r>
            <a:endParaRPr lang="en-US" dirty="0">
              <a:effectLst>
                <a:outerShdw dist="50800" algn="l" rotWithShape="0">
                  <a:schemeClr val="tx2">
                    <a:alpha val="3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this tab, you will be able to search for any vehicle in the Inventory module of </a:t>
            </a:r>
            <a:r>
              <a:rPr lang="en-US" dirty="0" err="1" smtClean="0"/>
              <a:t>Motosnap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You can refine your search based on Make, Type, Model, Price, Year, and whether it’s New, Pre-Owned, or Certified.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30289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dist="50800" algn="l" rotWithShape="0">
                    <a:schemeClr val="tx2">
                      <a:alpha val="30000"/>
                    </a:schemeClr>
                  </a:outerShdw>
                </a:effectLst>
              </a:rPr>
              <a:t>Inventory List</a:t>
            </a:r>
            <a:endParaRPr lang="en-US" dirty="0">
              <a:effectLst>
                <a:outerShdw dist="50800" algn="l" rotWithShape="0">
                  <a:schemeClr val="tx2">
                    <a:alpha val="3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Once you’ve detailed your search, you will be able to view a list of vehicles that matched your search criteria.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From this list you will have access to Photos, Stock Numbers, VIN’s, and Mileage.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You can click into the vehicle stock number to obtain more information if needed.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29432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dist="50800" algn="l" rotWithShape="0">
                    <a:schemeClr val="tx2">
                      <a:alpha val="30000"/>
                    </a:schemeClr>
                  </a:outerShdw>
                </a:effectLst>
              </a:rPr>
              <a:t>Vehicle Details</a:t>
            </a:r>
            <a:endParaRPr lang="en-US" dirty="0">
              <a:effectLst>
                <a:outerShdw dist="50800" algn="l" rotWithShape="0">
                  <a:schemeClr val="tx2">
                    <a:alpha val="3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After you click on the stock number of a vehicle you will have access to all the detailed information on that vehicle.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You’ll be able to view VIN, Stock #, Cost, Internet Price, Age, Mileage, Photos, Valuations, and Options that are on that vehicle.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30099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109</TotalTime>
  <Words>382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Mobile Motosnap  </vt:lpstr>
      <vt:lpstr>m.motosnap.com/Pages/CRM/Dashboard</vt:lpstr>
      <vt:lpstr>Leads</vt:lpstr>
      <vt:lpstr>Lead Details </vt:lpstr>
      <vt:lpstr>Sold </vt:lpstr>
      <vt:lpstr>Inventory</vt:lpstr>
      <vt:lpstr>Inventory List</vt:lpstr>
      <vt:lpstr>Vehicle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m.motosnap.com</dc:title>
  <dc:creator>jbeachner</dc:creator>
  <cp:lastModifiedBy>jbeachner</cp:lastModifiedBy>
  <cp:revision>13</cp:revision>
  <dcterms:created xsi:type="dcterms:W3CDTF">2009-12-30T17:08:33Z</dcterms:created>
  <dcterms:modified xsi:type="dcterms:W3CDTF">2009-12-31T22:20:05Z</dcterms:modified>
</cp:coreProperties>
</file>