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test for the presentation video, just to see if it works. </a:t>
            </a:r>
            <a:r>
              <a:rPr lang="en">
                <a:solidFill>
                  <a:schemeClr val="dk1"/>
                </a:solidFill>
              </a:rPr>
              <a:t>This is a test for the presentation video, just to see if it works.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f0fc31a4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f0fc31a4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test for the presentation video, just to see if it works. This is a test for the presentation video, just to see if it works.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f0fc31a4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f0fc31a4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test for the presentation video, just to see if it works. This is a test for the presentation video, just to see if it works.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f0fc31a4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f0fc31a4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test for the presentation video, just to see if it works. This is a test for the presentation video, just to see if it works.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f0fc31a45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f0fc31a45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test for the presentation video, just to see if it works. This is a test for the presentation video, just to see if it works.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f0fc31a4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f0fc31a4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test for the presentation video, just to see if it works. This is a test for the presentation video, just to see if it works.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f0fc31a45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f0fc31a45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test for the presentation video, just to see if it works. This is a test for the presentation video, just to see if it works.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f0fc31a4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f0fc31a4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test for the presentation video, just to see if it works. This is a test for the presentation video, just to see if it works.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0fc31a4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0fc31a4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test for the presentation video, just to see if it works. This is a test for the presentation video, just to see if it works.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f0fc31a4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f0fc31a4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test for the presentation video, just to see if it works. This is a test for the presentation video, just to see if it works.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0fc31a4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f0fc31a4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test for the presentation video, just to see if it works. This is a test for the presentation video, just to see if it works.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f0fc31a4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f0fc31a4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test for the presentation video, just to see if it works. This is a test for the presentation video, just to see if it works.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f0fc31a4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f0fc31a4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test for the presentation video, just to see if it works. This is a test for the presentation video, just to see if it works.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f0fc31a4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f0fc31a4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test for the presentation video, just to see if it works. This is a test for the presentation video, just to see if it works.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f0fc31a4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f0fc31a4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test for the presentation video, just to see if it works. This is a test for the presentation video, just to see if it works.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f0fc31a4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f0fc31a4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test for the presentation video, just to see if it works. This is a test for the presentation video, just to see if it works.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A Comparison of Support Vector Machines and Convolutional Neural Networks in Breast Cancer Detection</a:t>
            </a:r>
            <a:endParaRPr sz="348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7678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80"/>
              <a:t>Ahmed Ahmed</a:t>
            </a:r>
            <a:endParaRPr sz="208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80"/>
              <a:t>Mike Moll</a:t>
            </a:r>
            <a:endParaRPr sz="208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80"/>
              <a:t>Lisa Vo</a:t>
            </a:r>
            <a:endParaRPr sz="20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One-Hot Encoding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Results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 &amp; Implications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Our Experiment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Improvements in Experiment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Recent trends in breast cancer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breast cancer trends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train a classifier using support vector machines (SVMs) to predict that a patient has breast cancer based on tabular patient data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train another classifier using convolutional neural networks (CNNs) to predict that a patient has breast cancer based on patient mammograms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compare the accuracy between SVMs and CNNs in predicting breast cancer in patients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dataset comes from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choose to compare these two models?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Our experiment is a reflection of what we’ve learned in this course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are exploring a mix of machine learning, deep learning, and computer vision concepts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are comparing two different approaches to classification using two different types of datasets (image and tabular data)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Removed unneeded columns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Office PowerPoint</Application>
  <PresentationFormat>On-screen Show (16:9)</PresentationFormat>
  <Paragraphs>46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Lato</vt:lpstr>
      <vt:lpstr>Raleway</vt:lpstr>
      <vt:lpstr>Streamline</vt:lpstr>
      <vt:lpstr>A Comparison of Support Vector Machines and Convolutional Neural Networks in Breast Cancer Detection</vt:lpstr>
      <vt:lpstr>Table of Contents</vt:lpstr>
      <vt:lpstr>Background</vt:lpstr>
      <vt:lpstr>Recent breast cancer trends</vt:lpstr>
      <vt:lpstr>Our Goal</vt:lpstr>
      <vt:lpstr>Our Dataset</vt:lpstr>
      <vt:lpstr>Why did we choose to compare these two models?</vt:lpstr>
      <vt:lpstr>Support Vector Machine</vt:lpstr>
      <vt:lpstr>Pre-Processing</vt:lpstr>
      <vt:lpstr>Encoding</vt:lpstr>
      <vt:lpstr>Model Training</vt:lpstr>
      <vt:lpstr>Discussion &amp; Results</vt:lpstr>
      <vt:lpstr>Convolutional Neural Network</vt:lpstr>
      <vt:lpstr>Future Research &amp; Implications</vt:lpstr>
      <vt:lpstr>Benefits of Our Experiment</vt:lpstr>
      <vt:lpstr>Potential Improvements in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Support Vector Machines and Convolutional Neural Networks in Breast Cancer Detection</dc:title>
  <cp:lastModifiedBy>Moll, Michael L</cp:lastModifiedBy>
  <cp:revision>1</cp:revision>
  <dcterms:modified xsi:type="dcterms:W3CDTF">2023-08-11T14:10:57Z</dcterms:modified>
</cp:coreProperties>
</file>