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Lato" panose="020F0502020204030203" pitchFamily="34" charset="0"/>
      <p:regular r:id="rId19"/>
      <p:bold r:id="rId20"/>
      <p:italic r:id="rId21"/>
      <p:boldItalic r:id="rId22"/>
    </p:embeddedFont>
    <p:embeddedFont>
      <p:font typeface="Raleway" panose="020B0604020202020204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Welcome to our Presentation, this is just a test of the text to speech functionality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5f0fc31a45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5f0fc31a45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f0fc31a45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5f0fc31a45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5f0fc31a45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5f0fc31a45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f0fc31a45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5f0fc31a45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5f0fc31a45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5f0fc31a45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5f0fc31a45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5f0fc31a45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5f0fc31a45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5f0fc31a45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f0fc31a45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f0fc31a45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 typing notes in this box, we are able to generate a video. 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f0fc31a45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f0fc31a45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f0fc31a45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5f0fc31a45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f0fc31a45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5f0fc31a45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5f0fc31a45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5f0fc31a45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f0fc31a45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5f0fc31a45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5f0fc31a45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5f0fc31a45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f0fc31a45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5f0fc31a45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80"/>
              <a:t>A Comparison of Support Vector Machines and Convolutional Neural Networks in Breast Cancer Detection</a:t>
            </a:r>
            <a:endParaRPr sz="348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452" y="37678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2080"/>
              <a:t>Ahmed Ahmed</a:t>
            </a:r>
            <a:endParaRPr sz="208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2080"/>
              <a:t>Mike Moll</a:t>
            </a:r>
            <a:endParaRPr sz="208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2080"/>
              <a:t>Lisa Vo</a:t>
            </a:r>
            <a:endParaRPr sz="208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</a:t>
            </a:r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One-Hot Encoding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Training</a:t>
            </a:r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&amp; Results</a:t>
            </a:r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Convolutional Neural Network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Research &amp; Implications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Our Experiment</a:t>
            </a:r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Improvements in Experiment</a:t>
            </a:r>
            <a:endParaRPr/>
          </a:p>
        </p:txBody>
      </p:sp>
      <p:sp>
        <p:nvSpPr>
          <p:cNvPr id="173" name="Google Shape;173;p2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Recent trends in breast cancer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Recent breast cancer trends</a:t>
            </a: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</a:t>
            </a:r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To train a classifier using support vector machines (SVMs) to predict that a patient has breast cancer based on tabular patient data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To train another classifier using convolutional neural networks (CNNs) to predict that a patient has breast cancer based on patient mammograms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To compare the accuracy between SVMs and CNNs in predicting breast cancer in patients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Dataset</a:t>
            </a: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Our dataset comes from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did we choose to compare these two models?</a:t>
            </a:r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Our experiment is a reflection of what we’ve learned in this course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We are exploring a mix of machine learning, deep learning, and computer vision concepts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We are comparing two different approaches to classification using two different types of datasets (image and tabular data)</a:t>
            </a:r>
            <a:endParaRPr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</a:t>
            </a:r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Removed unneeded columns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</Words>
  <Application>Microsoft Office PowerPoint</Application>
  <PresentationFormat>On-screen Show (16:9)</PresentationFormat>
  <Paragraphs>32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Lato</vt:lpstr>
      <vt:lpstr>Arial</vt:lpstr>
      <vt:lpstr>Raleway</vt:lpstr>
      <vt:lpstr>Streamline</vt:lpstr>
      <vt:lpstr>A Comparison of Support Vector Machines and Convolutional Neural Networks in Breast Cancer Detection</vt:lpstr>
      <vt:lpstr>Table of Contents</vt:lpstr>
      <vt:lpstr>Background</vt:lpstr>
      <vt:lpstr>Recent breast cancer trends</vt:lpstr>
      <vt:lpstr>Our Goal</vt:lpstr>
      <vt:lpstr>Our Dataset</vt:lpstr>
      <vt:lpstr>Why did we choose to compare these two models?</vt:lpstr>
      <vt:lpstr>Support Vector Machine</vt:lpstr>
      <vt:lpstr>Pre-Processing</vt:lpstr>
      <vt:lpstr>Encoding</vt:lpstr>
      <vt:lpstr>Model Training</vt:lpstr>
      <vt:lpstr>Discussion &amp; Results</vt:lpstr>
      <vt:lpstr>Convolutional Neural Network</vt:lpstr>
      <vt:lpstr>Future Research &amp; Implications</vt:lpstr>
      <vt:lpstr>Benefits of Our Experiment</vt:lpstr>
      <vt:lpstr>Potential Improvements in Experiment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Comparison of Support Vector Machines and Convolutional Neural Networks in Breast Cancer Detection</dc:title>
  <cp:lastModifiedBy>Moll, Michael L</cp:lastModifiedBy>
  <cp:revision>1</cp:revision>
  <dcterms:modified xsi:type="dcterms:W3CDTF">2023-08-09T13:38:37Z</dcterms:modified>
</cp:coreProperties>
</file>