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89E74-2BC8-A041-9542-AB09F771309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B6E54-6948-D542-86D5-646D380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B6E54-6948-D542-86D5-646D3806CA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7BBD-98FD-8042-95EB-F035FD827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CC94-6895-A746-9ED4-6DBAED595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A5B8-7C41-434B-84AF-E3CBC8BA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48FC-431D-604F-9D2B-62BB7F19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CBF93-4F44-6C44-8B0C-55EF0E53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1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3F0B-226D-C647-BEC3-DE665B86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C2A8-34B6-9C42-AE22-9458A78A3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1F92-AF68-8048-82BF-03D61794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32BE-2CB1-8E40-8530-CFD0EF8E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1AE7-214C-6248-81EA-E30F60CB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4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00127-E811-9240-BE80-F1BD7B556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7E975-5660-9D4B-B140-ED974B29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3084-562D-0841-9D0F-08362807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607D-D6A1-9147-9ED6-C53F496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5ABB-1F77-5743-909E-A4231E15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C34E-A065-FE42-B620-274346C0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E040-2145-A34F-84F4-744B7C17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7AFC-EAA3-D742-8855-ADA10551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1352-273A-8A43-9506-2B495AC2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88B-B272-B24E-9675-216E7742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9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FC41-C57B-1448-B68A-EB248FCD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153DB-0F59-7B48-AD3C-256AC09B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6EB5-8B4E-3C43-8ED0-ABF530FF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0FDC4-E141-6643-9C48-EBF206DF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E2E8-E8A0-0D49-A4A3-C9F1DAA0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CF6B-E144-634A-88B8-1EE1161D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757E-A5E9-F342-AE3B-1800AB271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0F776-1343-5541-A5E2-533F35EE3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F5206-93A0-054F-AF3C-65035D1B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F3E4D-1AFB-584A-879A-12D4E9AA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CC708-827C-9D49-97AE-F520E6EE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1B99-4F1F-DF44-A643-44E101EA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45758-0DF9-2944-842C-4047F08F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F9A29-6FED-544B-B18B-C5BF088F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8985A-F7BC-3F47-8192-0D8C6AD63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98367-ED06-4F48-994D-0737749D9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E5915-8211-F345-AD1C-9E95C678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548E5-5E6B-1845-ADB0-79C42B79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C5FEE-9256-AE43-9D04-BACD3CA7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6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AD7-8BB5-9948-8182-0A4F10F9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B9396-19F3-1342-8FD5-97C3DA89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34B34-93E2-6E45-BECF-02218451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2F1F6-E4F7-184B-BADD-3AC5B37F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E6B54-2FEC-154D-B386-E3757A8C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7B7F-7488-4540-9EE6-30792DA4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877AA-0847-6F44-9790-EEED546A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0ECE-887D-2C49-BE5F-0350B92A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DA2F-1160-3B45-86F8-90F02543B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9499D-6858-9B4F-8705-C028D562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B2803-6920-274E-902C-AE267FCD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B329E-6E99-724A-A7CE-0B6B0075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61024-8198-F745-AD89-E50D2361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56AE-D49D-5D43-A515-BE7D882D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B0846-FC6C-C84C-A2BA-5C0FC1D5F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5934B-B4E5-9E42-B224-9EEA89577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CB1D0-C88F-4C49-8A14-651C8B59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D61FE-3914-0B42-A39B-32F4771A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3640-E614-4E45-BAAE-17024DFE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2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2DDBD-5585-1248-86A5-839AC4D8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73276-FABE-E143-A37C-08FDDFDC2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1F2E-8BB1-4C47-9649-05550A85B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A27E-8B0F-8644-9B3B-414726B173F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4A01-565C-604F-B806-5F1869300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D8B4-C063-1F42-A237-696D9F935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6112E-81D7-EC4B-A389-96095D8C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0B53-CC7D-2942-B068-19A9ABC79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TB DB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BA103-2A00-334F-A646-1DB910F23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Lisa Over</a:t>
            </a:r>
            <a:br>
              <a:rPr lang="en-US" dirty="0"/>
            </a:br>
            <a:r>
              <a:rPr lang="en-US" dirty="0"/>
              <a:t>CMPINF 2110</a:t>
            </a:r>
            <a:br>
              <a:rPr lang="en-US" dirty="0"/>
            </a:br>
            <a:r>
              <a:rPr lang="en-US" dirty="0"/>
              <a:t>February 24, 2021</a:t>
            </a:r>
          </a:p>
        </p:txBody>
      </p:sp>
    </p:spTree>
    <p:extLst>
      <p:ext uri="{BB962C8B-B14F-4D97-AF65-F5344CB8AC3E}">
        <p14:creationId xmlns:p14="http://schemas.microsoft.com/office/powerpoint/2010/main" val="236402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0CFC-0215-EE49-A3F3-8534ADFB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0E584D20-00D5-244B-A1E3-B31A28F5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35" y="1690688"/>
            <a:ext cx="9609930" cy="384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6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2CECB-DEE6-7247-83CB-7DE571F0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</a:t>
            </a:r>
            <a:r>
              <a:rPr lang="en-US" dirty="0" err="1"/>
              <a:t>tb_values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E23CE6-42A3-4641-9E53-7D6F043EE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23966"/>
              </p:ext>
            </p:extLst>
          </p:nvPr>
        </p:nvGraphicFramePr>
        <p:xfrm>
          <a:off x="954086" y="1809219"/>
          <a:ext cx="9275764" cy="22199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384162">
                  <a:extLst>
                    <a:ext uri="{9D8B030D-6E8A-4147-A177-3AD203B41FA5}">
                      <a16:colId xmlns:a16="http://schemas.microsoft.com/office/drawing/2014/main" val="2394561192"/>
                    </a:ext>
                  </a:extLst>
                </a:gridCol>
                <a:gridCol w="6891602">
                  <a:extLst>
                    <a:ext uri="{9D8B030D-6E8A-4147-A177-3AD203B41FA5}">
                      <a16:colId xmlns:a16="http://schemas.microsoft.com/office/drawing/2014/main" val="2196798365"/>
                    </a:ext>
                  </a:extLst>
                </a:gridCol>
              </a:tblGrid>
              <a:tr h="31898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8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case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8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country_id</a:t>
                      </a:r>
                      <a:r>
                        <a:rPr lang="en-US" dirty="0"/>
                        <a:t> (PK, 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Primary key and foreign key to </a:t>
                      </a:r>
                      <a:r>
                        <a:rPr lang="en-US" sz="1800" u="none" strike="noStrike" dirty="0" err="1">
                          <a:effectLst/>
                        </a:rPr>
                        <a:t>country_info</a:t>
                      </a:r>
                      <a:r>
                        <a:rPr lang="en-US" sz="1800" u="none" strike="noStrike" dirty="0">
                          <a:effectLst/>
                        </a:rPr>
                        <a:t> table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sex_id</a:t>
                      </a:r>
                      <a:r>
                        <a:rPr lang="en-US" dirty="0"/>
                        <a:t> (PK, 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Primary key and foreign key to </a:t>
                      </a:r>
                      <a:r>
                        <a:rPr lang="en-US" sz="1800" u="none" strike="noStrike" dirty="0" err="1">
                          <a:effectLst/>
                        </a:rPr>
                        <a:t>sex_info</a:t>
                      </a:r>
                      <a:r>
                        <a:rPr lang="en-US" sz="1800" u="none" strike="noStrike" dirty="0">
                          <a:effectLst/>
                        </a:rPr>
                        <a:t> table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0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age_group_id</a:t>
                      </a:r>
                      <a:r>
                        <a:rPr lang="en-US" dirty="0"/>
                        <a:t> (PK, 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Primary key and foreign key to </a:t>
                      </a:r>
                      <a:r>
                        <a:rPr lang="en-US" sz="1800" u="none" strike="noStrike" dirty="0" err="1">
                          <a:effectLst/>
                        </a:rPr>
                        <a:t>age_group_info</a:t>
                      </a:r>
                      <a:r>
                        <a:rPr lang="en-US" sz="1800" u="none" strike="noStrike" dirty="0">
                          <a:effectLst/>
                        </a:rPr>
                        <a:t> table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Tuberculosis case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2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4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9065-B1F1-8349-BE56-D210298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</a:t>
            </a:r>
            <a:r>
              <a:rPr lang="en-US" dirty="0" err="1"/>
              <a:t>country_info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1B1734-A2EF-F246-B754-B9FC9F598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73276"/>
              </p:ext>
            </p:extLst>
          </p:nvPr>
        </p:nvGraphicFramePr>
        <p:xfrm>
          <a:off x="838199" y="1825625"/>
          <a:ext cx="9391651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31823">
                  <a:extLst>
                    <a:ext uri="{9D8B030D-6E8A-4147-A177-3AD203B41FA5}">
                      <a16:colId xmlns:a16="http://schemas.microsoft.com/office/drawing/2014/main" val="2837550158"/>
                    </a:ext>
                  </a:extLst>
                </a:gridCol>
                <a:gridCol w="6459828">
                  <a:extLst>
                    <a:ext uri="{9D8B030D-6E8A-4147-A177-3AD203B41FA5}">
                      <a16:colId xmlns:a16="http://schemas.microsoft.com/office/drawing/2014/main" val="882295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8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country_id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identifier;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Organization for Standardization (ISO)</a:t>
                      </a:r>
                      <a:r>
                        <a:rPr lang="en-US" b="0" dirty="0"/>
                        <a:t> 3166-1 alpha-2 country codes;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2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country_name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name of country;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2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86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9065-B1F1-8349-BE56-D210298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</a:t>
            </a:r>
            <a:r>
              <a:rPr lang="en-US" dirty="0" err="1"/>
              <a:t>sex_info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1B1734-A2EF-F246-B754-B9FC9F598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384767"/>
              </p:ext>
            </p:extLst>
          </p:nvPr>
        </p:nvGraphicFramePr>
        <p:xfrm>
          <a:off x="838198" y="1825625"/>
          <a:ext cx="9334501" cy="239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3983">
                  <a:extLst>
                    <a:ext uri="{9D8B030D-6E8A-4147-A177-3AD203B41FA5}">
                      <a16:colId xmlns:a16="http://schemas.microsoft.com/office/drawing/2014/main" val="2837550158"/>
                    </a:ext>
                  </a:extLst>
                </a:gridCol>
                <a:gridCol w="6420518">
                  <a:extLst>
                    <a:ext uri="{9D8B030D-6E8A-4147-A177-3AD203B41FA5}">
                      <a16:colId xmlns:a16="http://schemas.microsoft.com/office/drawing/2014/main" val="882295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8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sex_id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International Organization for Standardization (ISO) sex representation code; unique identifier;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sex_who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Health Organization (WHO) sex representation code;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2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character representation of sex;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2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sex_name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name of sex;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58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9065-B1F1-8349-BE56-D210298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</a:t>
            </a:r>
            <a:r>
              <a:rPr lang="en-US" dirty="0" err="1"/>
              <a:t>age_group_info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1B1734-A2EF-F246-B754-B9FC9F598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96979"/>
              </p:ext>
            </p:extLst>
          </p:nvPr>
        </p:nvGraphicFramePr>
        <p:xfrm>
          <a:off x="838199" y="1825625"/>
          <a:ext cx="939165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1823">
                  <a:extLst>
                    <a:ext uri="{9D8B030D-6E8A-4147-A177-3AD203B41FA5}">
                      <a16:colId xmlns:a16="http://schemas.microsoft.com/office/drawing/2014/main" val="2837550158"/>
                    </a:ext>
                  </a:extLst>
                </a:gridCol>
                <a:gridCol w="6459828">
                  <a:extLst>
                    <a:ext uri="{9D8B030D-6E8A-4147-A177-3AD203B41FA5}">
                      <a16:colId xmlns:a16="http://schemas.microsoft.com/office/drawing/2014/main" val="882295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8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age_group_id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 identifier;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Representation of age group;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2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55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226</Words>
  <Application>Microsoft Macintosh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TB DB Diagram</vt:lpstr>
      <vt:lpstr>Database Schema</vt:lpstr>
      <vt:lpstr>Data Dictionary: tb_values</vt:lpstr>
      <vt:lpstr>Data Dictionary: country_info</vt:lpstr>
      <vt:lpstr>Data Dictionary: sex_info</vt:lpstr>
      <vt:lpstr>Data Dictionary: age_group_info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 DB Diagram</dc:title>
  <dc:creator>Over, Lisa Ann</dc:creator>
  <cp:lastModifiedBy>Over, Lisa Ann</cp:lastModifiedBy>
  <cp:revision>26</cp:revision>
  <dcterms:created xsi:type="dcterms:W3CDTF">2021-02-19T00:31:58Z</dcterms:created>
  <dcterms:modified xsi:type="dcterms:W3CDTF">2021-02-23T02:54:19Z</dcterms:modified>
</cp:coreProperties>
</file>