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256-60A5-42C2-98C3-ADB188107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C051-56D1-401B-B215-8F9837CE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256-60A5-42C2-98C3-ADB188107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C051-56D1-401B-B215-8F9837CE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256-60A5-42C2-98C3-ADB188107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C051-56D1-401B-B215-8F9837CE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256-60A5-42C2-98C3-ADB188107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C051-56D1-401B-B215-8F9837CE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256-60A5-42C2-98C3-ADB188107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C051-56D1-401B-B215-8F9837CE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6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256-60A5-42C2-98C3-ADB188107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C051-56D1-401B-B215-8F9837CE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256-60A5-42C2-98C3-ADB188107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C051-56D1-401B-B215-8F9837CE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3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256-60A5-42C2-98C3-ADB188107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C051-56D1-401B-B215-8F9837CE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256-60A5-42C2-98C3-ADB188107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C051-56D1-401B-B215-8F9837CE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256-60A5-42C2-98C3-ADB188107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C051-56D1-401B-B215-8F9837CE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256-60A5-42C2-98C3-ADB188107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C051-56D1-401B-B215-8F9837CE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4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A256-60A5-42C2-98C3-ADB1881079A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EC051-56D1-401B-B215-8F9837CE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CMPINF 2110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2021</a:t>
            </a:r>
          </a:p>
          <a:p>
            <a:r>
              <a:rPr lang="en-US" dirty="0" smtClean="0"/>
              <a:t>Week 04</a:t>
            </a:r>
          </a:p>
          <a:p>
            <a:r>
              <a:rPr lang="en-US" dirty="0" smtClean="0"/>
              <a:t>Example: Shoe database relationships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6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64785"/>
              </p:ext>
            </p:extLst>
          </p:nvPr>
        </p:nvGraphicFramePr>
        <p:xfrm>
          <a:off x="4308671" y="1951303"/>
          <a:ext cx="300653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531">
                  <a:extLst>
                    <a:ext uri="{9D8B030D-6E8A-4147-A177-3AD203B41FA5}">
                      <a16:colId xmlns:a16="http://schemas.microsoft.com/office/drawing/2014/main" val="3419886067"/>
                    </a:ext>
                  </a:extLst>
                </a:gridCol>
              </a:tblGrid>
              <a:tr h="3636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54779"/>
                  </a:ext>
                </a:extLst>
              </a:tr>
              <a:tr h="3636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day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445471"/>
                  </a:ext>
                </a:extLst>
              </a:tr>
              <a:tr h="363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</a:rPr>
                        <a:t>location_id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84564"/>
                  </a:ext>
                </a:extLst>
              </a:tr>
              <a:tr h="363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</a:rPr>
                        <a:t>shoe_id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50359"/>
                  </a:ext>
                </a:extLst>
              </a:tr>
              <a:tr h="3636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value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1248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22430"/>
              </p:ext>
            </p:extLst>
          </p:nvPr>
        </p:nvGraphicFramePr>
        <p:xfrm>
          <a:off x="8192278" y="2959010"/>
          <a:ext cx="3732245" cy="3627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732245">
                  <a:extLst>
                    <a:ext uri="{9D8B030D-6E8A-4147-A177-3AD203B41FA5}">
                      <a16:colId xmlns:a16="http://schemas.microsoft.com/office/drawing/2014/main" val="2498594905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location_id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02000"/>
                  </a:ext>
                </a:extLst>
              </a:tr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location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68209"/>
                  </a:ext>
                </a:extLst>
              </a:tr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location_name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70850"/>
                  </a:ext>
                </a:extLst>
              </a:tr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street_address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3563"/>
                  </a:ext>
                </a:extLst>
              </a:tr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city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5799"/>
                  </a:ext>
                </a:extLst>
              </a:tr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7920"/>
                  </a:ext>
                </a:extLst>
              </a:tr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zipcode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78763"/>
                  </a:ext>
                </a:extLst>
              </a:tr>
            </a:tbl>
          </a:graphicData>
        </a:graphic>
      </p:graphicFrame>
      <p:sp>
        <p:nvSpPr>
          <p:cNvPr id="6" name="Left-Right Arrow 5"/>
          <p:cNvSpPr/>
          <p:nvPr/>
        </p:nvSpPr>
        <p:spPr>
          <a:xfrm>
            <a:off x="7147251" y="2948123"/>
            <a:ext cx="1212979" cy="597159"/>
          </a:xfrm>
          <a:prstGeom prst="left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38638"/>
              </p:ext>
            </p:extLst>
          </p:nvPr>
        </p:nvGraphicFramePr>
        <p:xfrm>
          <a:off x="723643" y="3545282"/>
          <a:ext cx="254000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652620982"/>
                    </a:ext>
                  </a:extLst>
                </a:gridCol>
              </a:tblGrid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shoe_id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99172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shoe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94552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shoe_color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13444"/>
                  </a:ext>
                </a:extLst>
              </a:tr>
            </a:tbl>
          </a:graphicData>
        </a:graphic>
      </p:graphicFrame>
      <p:sp>
        <p:nvSpPr>
          <p:cNvPr id="8" name="Left-Right Arrow 7"/>
          <p:cNvSpPr/>
          <p:nvPr/>
        </p:nvSpPr>
        <p:spPr>
          <a:xfrm>
            <a:off x="3263643" y="3515389"/>
            <a:ext cx="1212979" cy="597159"/>
          </a:xfrm>
          <a:prstGeom prst="left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68147" y="167951"/>
            <a:ext cx="368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SHOES DATABASE</a:t>
            </a:r>
            <a:endParaRPr lang="en-US" sz="28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8481527" y="2497345"/>
            <a:ext cx="31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location_info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9212" y="3085834"/>
            <a:ext cx="31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shoe_info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35063" y="1519097"/>
            <a:ext cx="31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shoe_per_day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684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CMPINF 2110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CMPINF 2110</dc:title>
  <dc:creator>Yurko, Joseph</dc:creator>
  <cp:lastModifiedBy>Yurko, Joseph</cp:lastModifiedBy>
  <cp:revision>2</cp:revision>
  <dcterms:created xsi:type="dcterms:W3CDTF">2021-02-09T15:06:05Z</dcterms:created>
  <dcterms:modified xsi:type="dcterms:W3CDTF">2021-02-09T15:54:25Z</dcterms:modified>
</cp:coreProperties>
</file>