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6305-EBC8-B648-9A05-2C227C656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76491-1F3D-0D40-8540-E18E53EBA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2A6FE-F1BE-7B4D-B782-7336621F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72A0-C66F-B84F-A9ED-A66C7814154F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A52DE-6F99-F84A-AE38-F2012C93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E61E6-60B8-0C47-AE0F-C8347CDB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22F-CB62-4D46-9442-18786675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3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CF59-06B7-9648-9228-F8F9526A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7645D-FB11-034A-979C-C36D740C1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A38B9-8318-D149-9C15-D3A169EC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72A0-C66F-B84F-A9ED-A66C7814154F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7DF34-1185-1F4B-B1C0-423EA8E7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A9555-9C81-9149-887D-499D7D6F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22F-CB62-4D46-9442-18786675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3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63B27-7534-A84D-8D0A-1FA714DD2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95273-8BD5-9045-AD69-ABA4B0494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830D9-C51C-0840-83E6-D7C8D61B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72A0-C66F-B84F-A9ED-A66C7814154F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E706E-B916-A647-B21F-5FB640CD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228E9-F40C-3742-AB3D-2E3C0FAC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22F-CB62-4D46-9442-18786675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290E-2095-0040-8CC8-FC372257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E2223-9D67-5F45-ABDC-7192E57C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8C661-B339-B84F-B0A2-7C8586AF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72A0-C66F-B84F-A9ED-A66C7814154F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FF3E6-10B2-B04A-B6A8-30EEE0DC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8863-C00A-C846-860D-FC3F8D94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22F-CB62-4D46-9442-18786675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9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5867-E19C-B044-8E62-251A3747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963E4-BA47-DC44-BD80-A212654E4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FACFA-AA34-234C-B166-87BD5A1B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72A0-C66F-B84F-A9ED-A66C7814154F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32AA5-E728-5140-B0C9-5C2FBA8B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B81E-166E-2D43-9A9A-C23CADA7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22F-CB62-4D46-9442-18786675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0089-4AA3-264D-B0CC-3D4E4B28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FBB16-B66B-BB4D-A415-D8CC70C9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6DBB3-8B26-6142-B706-4840048B2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5B733-4733-7C4F-8231-FF7349C6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72A0-C66F-B84F-A9ED-A66C7814154F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D78EE-E3C7-5D48-866C-9E1AD570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E9F2A-047C-2A49-AF82-8E456E9A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22F-CB62-4D46-9442-18786675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8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619F-55CF-3744-843C-93299BEB0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D283-A968-EB43-B38D-BECA6A265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C6BDA-21D5-6642-912D-897277A21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EBC68-2778-FE40-9680-5B21C9EE0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8380B-0719-A84E-BED9-EC8065003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A9926-2206-4948-9752-E88CC5FB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72A0-C66F-B84F-A9ED-A66C7814154F}" type="datetimeFigureOut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2BFEB-F357-C946-90D7-542DE91B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47A29-C2FC-484D-A7A3-9298490A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22F-CB62-4D46-9442-18786675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0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A9D6-B46C-824D-86CA-7C56C609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6AA5E-7DCB-D64A-92BC-C705BDFA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72A0-C66F-B84F-A9ED-A66C7814154F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A75AA-17F9-5B4E-8BAB-5F8FBA19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FB02B-F78D-CC4E-980E-2DFB605F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22F-CB62-4D46-9442-18786675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6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E0129-540B-B644-A9E8-E0F46081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72A0-C66F-B84F-A9ED-A66C7814154F}" type="datetimeFigureOut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DB34D-5B95-9549-AEC5-BF1C943E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4E426-B301-544E-956E-DA708C3F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22F-CB62-4D46-9442-18786675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9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16B9-6EEC-314C-9BE7-8054ED0F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17EBA-ABE3-EE4C-9788-8180BF9FB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8ADD4-44A1-2A48-8AFD-1C30C46CE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D5F6E-66C0-BC4F-8F7E-7B63E1D5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72A0-C66F-B84F-A9ED-A66C7814154F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314B4-25F1-294C-8F2C-FFA18678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81AAE-E50D-1843-B564-94CFDFA9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22F-CB62-4D46-9442-18786675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1812-BF2B-C943-A077-09F03E67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E0654-E62F-FE42-9DC0-59F2C523F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EA257-01B2-5A4A-B4BB-C56876DF9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45A67-701B-7345-A94C-702B2467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72A0-C66F-B84F-A9ED-A66C7814154F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68731-4984-984B-B21E-0366CC22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683AC-104A-F44A-ABE2-491700F5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22F-CB62-4D46-9442-18786675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5CDD3-B256-6B4A-9FE3-6B55200A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53169-4D77-E44D-9E5B-22CE6EF57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A38FF-BDA1-A542-881A-2A44F6A0E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272A0-C66F-B84F-A9ED-A66C7814154F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F4A90-2AB5-8149-8C30-A59940CE2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F857E-1E1A-EF4D-B951-B4D357B3B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2722F-CB62-4D46-9442-18786675B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1626-1963-504B-BD3F-6CBAAFDAF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Print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2331C-25BC-3C49-9F90-59A7D75DD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Lisa Over</a:t>
            </a:r>
          </a:p>
          <a:p>
            <a:r>
              <a:rPr lang="en-US" dirty="0"/>
              <a:t>CMPINF 2110</a:t>
            </a:r>
            <a:br>
              <a:rPr lang="en-US" dirty="0"/>
            </a:br>
            <a:r>
              <a:rPr lang="en-US" dirty="0"/>
              <a:t>April 2, 2021</a:t>
            </a:r>
          </a:p>
        </p:txBody>
      </p:sp>
    </p:spTree>
    <p:extLst>
      <p:ext uri="{BB962C8B-B14F-4D97-AF65-F5344CB8AC3E}">
        <p14:creationId xmlns:p14="http://schemas.microsoft.com/office/powerpoint/2010/main" val="145760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959E-7B7C-BF40-BD1B-9AB555FE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of All Nodes: MATCH (n) RETURN n</a:t>
            </a:r>
          </a:p>
        </p:txBody>
      </p:sp>
      <p:pic>
        <p:nvPicPr>
          <p:cNvPr id="5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DD10324-3861-D245-9DB9-A13ED74E2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55220"/>
            <a:ext cx="10202333" cy="4442951"/>
          </a:xfrm>
        </p:spPr>
      </p:pic>
    </p:spTree>
    <p:extLst>
      <p:ext uri="{BB962C8B-B14F-4D97-AF65-F5344CB8AC3E}">
        <p14:creationId xmlns:p14="http://schemas.microsoft.com/office/powerpoint/2010/main" val="414223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EF6B-038C-154D-A13B-AF0B8347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Query of Relationships Between Employees and Devices: MATCH (</a:t>
            </a:r>
            <a:r>
              <a:rPr lang="en-US" sz="3600" dirty="0" err="1"/>
              <a:t>e:Employees</a:t>
            </a:r>
            <a:r>
              <a:rPr lang="en-US" sz="3600" dirty="0"/>
              <a:t>)-[]-(</a:t>
            </a:r>
            <a:r>
              <a:rPr lang="en-US" sz="3600" dirty="0" err="1"/>
              <a:t>d:Devices</a:t>
            </a:r>
            <a:r>
              <a:rPr lang="en-US" sz="3600" dirty="0"/>
              <a:t>) RETURN </a:t>
            </a:r>
            <a:r>
              <a:rPr lang="en-US" sz="3600" dirty="0" err="1"/>
              <a:t>e,d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A003BA2-8CDB-FE43-BD8C-5F0835CC6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888" y="1455223"/>
            <a:ext cx="5257800" cy="5029200"/>
          </a:xfrm>
        </p:spPr>
      </p:pic>
    </p:spTree>
    <p:extLst>
      <p:ext uri="{BB962C8B-B14F-4D97-AF65-F5344CB8AC3E}">
        <p14:creationId xmlns:p14="http://schemas.microsoft.com/office/powerpoint/2010/main" val="72965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EF6B-038C-154D-A13B-AF0B8347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Query of Relationships Between Employees and Devices: MATCH (</a:t>
            </a:r>
            <a:r>
              <a:rPr lang="en-US" sz="3600" dirty="0" err="1"/>
              <a:t>p:Parts</a:t>
            </a:r>
            <a:r>
              <a:rPr lang="en-US" sz="3600" dirty="0"/>
              <a:t>)-[]-(</a:t>
            </a:r>
            <a:r>
              <a:rPr lang="en-US" sz="3600" dirty="0" err="1"/>
              <a:t>j:Jobs</a:t>
            </a:r>
            <a:r>
              <a:rPr lang="en-US" sz="3600" dirty="0"/>
              <a:t>) RETURN </a:t>
            </a:r>
            <a:r>
              <a:rPr lang="en-US" sz="3600" dirty="0" err="1"/>
              <a:t>p,j</a:t>
            </a:r>
            <a:endParaRPr lang="en-US" dirty="0"/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088BBBF-A04F-C94F-A7D6-9642FFC14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701" y="1690688"/>
            <a:ext cx="7708900" cy="4227461"/>
          </a:xfrm>
        </p:spPr>
      </p:pic>
    </p:spTree>
    <p:extLst>
      <p:ext uri="{BB962C8B-B14F-4D97-AF65-F5344CB8AC3E}">
        <p14:creationId xmlns:p14="http://schemas.microsoft.com/office/powerpoint/2010/main" val="159378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67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3D Print Shop</vt:lpstr>
      <vt:lpstr>Query of All Nodes: MATCH (n) RETURN n</vt:lpstr>
      <vt:lpstr>Query of Relationships Between Employees and Devices: MATCH (e:Employees)-[]-(d:Devices) RETURN e,d</vt:lpstr>
      <vt:lpstr>Query of Relationships Between Employees and Devices: MATCH (p:Parts)-[]-(j:Jobs) RETURN p,j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Print Shop</dc:title>
  <dc:creator>Over, Lisa Ann</dc:creator>
  <cp:lastModifiedBy>Over, Lisa Ann</cp:lastModifiedBy>
  <cp:revision>8</cp:revision>
  <dcterms:created xsi:type="dcterms:W3CDTF">2021-03-31T22:49:49Z</dcterms:created>
  <dcterms:modified xsi:type="dcterms:W3CDTF">2021-03-31T23:09:33Z</dcterms:modified>
</cp:coreProperties>
</file>