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223"/>
  </p:normalViewPr>
  <p:slideViewPr>
    <p:cSldViewPr snapToGrid="0" snapToObjects="1">
      <p:cViewPr varScale="1">
        <p:scale>
          <a:sx n="62" d="100"/>
          <a:sy n="62" d="100"/>
        </p:scale>
        <p:origin x="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50753-1D36-EF47-923C-1D72E2A7A8CA}" type="datetimeFigureOut">
              <a:rPr lang="en-US" smtClean="0"/>
              <a:t>4/18/21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196CB-0C94-1C46-9B4B-27ED92423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episode:Episodes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DISTINCT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episode.airDate.month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episode.airDate.month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en-US" dirty="0"/>
          </a:p>
          <a:p>
            <a:r>
              <a:rPr lang="en-US" dirty="0"/>
              <a:t>With APOC (offline mode must be disabled)</a:t>
            </a:r>
          </a:p>
          <a:p>
            <a:r>
              <a:rPr lang="en-US" dirty="0"/>
              <a:t>MATCH (</a:t>
            </a:r>
            <a:r>
              <a:rPr lang="en-US" dirty="0" err="1"/>
              <a:t>episode:Episodes</a:t>
            </a:r>
            <a:r>
              <a:rPr lang="en-US" dirty="0"/>
              <a:t>)</a:t>
            </a:r>
          </a:p>
          <a:p>
            <a:r>
              <a:rPr lang="en-US" dirty="0"/>
              <a:t>RETURN DISTINCT </a:t>
            </a:r>
            <a:r>
              <a:rPr lang="en-US" dirty="0" err="1"/>
              <a:t>apoc.temporal.format</a:t>
            </a:r>
            <a:r>
              <a:rPr lang="en-US" dirty="0"/>
              <a:t>( </a:t>
            </a:r>
            <a:r>
              <a:rPr lang="en-US" dirty="0" err="1"/>
              <a:t>episode.airDate.month</a:t>
            </a:r>
            <a:r>
              <a:rPr lang="en-US" dirty="0"/>
              <a:t>, 'MMM-YYYY-dd’)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episode.airDate.month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D196CB-0C94-1C46-9B4B-27ED924236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2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episode:Episodes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DISTINCT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episode.airDate.year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episode.airDate.month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episode.airDate.year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episode.airDate.month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en-US" dirty="0"/>
          </a:p>
          <a:p>
            <a:r>
              <a:rPr lang="en-US" dirty="0"/>
              <a:t>With APOC (offline mode must be disabled)</a:t>
            </a:r>
          </a:p>
          <a:p>
            <a:r>
              <a:rPr lang="en-US" dirty="0"/>
              <a:t>MATCH (</a:t>
            </a:r>
            <a:r>
              <a:rPr lang="en-US" dirty="0" err="1"/>
              <a:t>episode:Episodes</a:t>
            </a:r>
            <a:r>
              <a:rPr lang="en-US" dirty="0"/>
              <a:t>)</a:t>
            </a:r>
          </a:p>
          <a:p>
            <a:r>
              <a:rPr lang="en-US" dirty="0"/>
              <a:t>RETURN DISTINCT </a:t>
            </a:r>
            <a:r>
              <a:rPr lang="en-US" dirty="0" err="1"/>
              <a:t>apoc.temporal.format</a:t>
            </a:r>
            <a:r>
              <a:rPr lang="en-US" dirty="0"/>
              <a:t>( </a:t>
            </a:r>
            <a:r>
              <a:rPr lang="en-US" dirty="0" err="1"/>
              <a:t>episode.airDate.month</a:t>
            </a:r>
            <a:r>
              <a:rPr lang="en-US" dirty="0"/>
              <a:t>, 'MMM-YYYY-dd'), </a:t>
            </a:r>
            <a:r>
              <a:rPr lang="en-US" dirty="0" err="1"/>
              <a:t>episode.airDate.year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episode.airDate.year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episode.airDate.month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D196CB-0C94-1C46-9B4B-27ED924236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46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episode:Episodes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)--(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painting:Paintings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)--(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feature:Features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)--(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family:Families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name:'Water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'})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*;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D196CB-0C94-1C46-9B4B-27ED924236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01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episode:Episodes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)--(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painting:Paintings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)--(feature1:Features 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name:'lake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'})--(family1:Families)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 (episode)--(painting)--(feature2:Features 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name:'snowy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'})--(family2:Families)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*;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D196CB-0C94-1C46-9B4B-27ED924236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2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80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3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43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7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4/18/21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5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3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72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7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0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1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5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A1339-4837-1B4C-A920-E38CD17A5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dirty="0"/>
              <a:t>Joy of Painting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28E52-8276-524C-B924-F4A0F9563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Lisa Over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HW 07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CMPINF 2110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April 23, 2021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Paintbrushes in a pot">
            <a:extLst>
              <a:ext uri="{FF2B5EF4-FFF2-40B4-BE49-F238E27FC236}">
                <a16:creationId xmlns:a16="http://schemas.microsoft.com/office/drawing/2014/main" id="{2CCF26D7-9872-4F42-BA53-A8C4C7CF0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18" r="3177" b="-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013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F8317F-51BD-D64E-B01C-0EFD0101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Joy of Painting Graph Data Model Schema</a:t>
            </a:r>
          </a:p>
        </p:txBody>
      </p:sp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999BA58D-5E15-814D-A673-EFBB9942F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3" y="2347383"/>
            <a:ext cx="10109199" cy="386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7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D207-ED1E-FC4D-A4A3-70C90077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0836" y="4609408"/>
            <a:ext cx="3973368" cy="1950720"/>
          </a:xfrm>
        </p:spPr>
        <p:txBody>
          <a:bodyPr/>
          <a:lstStyle/>
          <a:p>
            <a:r>
              <a:rPr lang="en-US" dirty="0"/>
              <a:t>All Nodes and Relationships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7A46FF53-D462-924D-AC93-BD11998C9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6" y="62344"/>
            <a:ext cx="8157440" cy="66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0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332B-7D0B-2C42-BE4B-7CC7E5C4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Episode Air Date Months</a:t>
            </a:r>
          </a:p>
        </p:txBody>
      </p:sp>
      <p:pic>
        <p:nvPicPr>
          <p:cNvPr id="15" name="Content Placeholder 14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14B1068E-8682-CE4C-955C-D036DDEB1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4803" y="2312988"/>
            <a:ext cx="7622394" cy="4102792"/>
          </a:xfrm>
        </p:spPr>
      </p:pic>
    </p:spTree>
    <p:extLst>
      <p:ext uri="{BB962C8B-B14F-4D97-AF65-F5344CB8AC3E}">
        <p14:creationId xmlns:p14="http://schemas.microsoft.com/office/powerpoint/2010/main" val="78139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332B-7D0B-2C42-BE4B-7CC7E5C4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Unique Episode Air Date Months Each Year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DF0A56DC-C3BD-0C48-B8BF-F1C02D6B1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3837" y="2312988"/>
            <a:ext cx="6904325" cy="4102792"/>
          </a:xfrm>
        </p:spPr>
      </p:pic>
    </p:spTree>
    <p:extLst>
      <p:ext uri="{BB962C8B-B14F-4D97-AF65-F5344CB8AC3E}">
        <p14:creationId xmlns:p14="http://schemas.microsoft.com/office/powerpoint/2010/main" val="225875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607CF-A784-B74F-B212-8CC30192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607" y="4283249"/>
            <a:ext cx="8394306" cy="150282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3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Episodes Containing Features from the Water Feature Family</a:t>
            </a:r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B353D6B-30A5-F342-807C-DEA16535A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729" y="222405"/>
            <a:ext cx="6830032" cy="1024504"/>
          </a:xfrm>
          <a:prstGeom prst="rect">
            <a:avLst/>
          </a:prstGeom>
        </p:spPr>
      </p:pic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83D156-7734-CD45-B829-B4EC8134A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40832" y="1849582"/>
            <a:ext cx="8769984" cy="243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607CF-A784-B74F-B212-8CC30192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789" y="4685735"/>
            <a:ext cx="4776204" cy="1502828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lang="en-US" sz="3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Episodes Containing Snowy Mountain and Lake</a:t>
            </a:r>
          </a:p>
        </p:txBody>
      </p:sp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B9CEA72-B061-814D-9A1E-B909148CF0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380"/>
          <a:stretch/>
        </p:blipFill>
        <p:spPr>
          <a:xfrm>
            <a:off x="2306782" y="177736"/>
            <a:ext cx="7089346" cy="1076898"/>
          </a:xfrm>
          <a:prstGeom prst="rect">
            <a:avLst/>
          </a:prstGeom>
        </p:spPr>
      </p:pic>
      <p:pic>
        <p:nvPicPr>
          <p:cNvPr id="10" name="Picture 9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2041E71-EB5D-8545-BD4E-749FEF205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186" y="893618"/>
            <a:ext cx="9161486" cy="462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7678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203A22"/>
      </a:dk2>
      <a:lt2>
        <a:srgbClr val="E2E6E8"/>
      </a:lt2>
      <a:accent1>
        <a:srgbClr val="CB9780"/>
      </a:accent1>
      <a:accent2>
        <a:srgbClr val="B5A069"/>
      </a:accent2>
      <a:accent3>
        <a:srgbClr val="9EA670"/>
      </a:accent3>
      <a:accent4>
        <a:srgbClr val="86AE65"/>
      </a:accent4>
      <a:accent5>
        <a:srgbClr val="74B272"/>
      </a:accent5>
      <a:accent6>
        <a:srgbClr val="67B183"/>
      </a:accent6>
      <a:hlink>
        <a:srgbClr val="5E899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266</Words>
  <Application>Microsoft Macintosh PowerPoint</Application>
  <PresentationFormat>Widescreen</PresentationFormat>
  <Paragraphs>33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Meiryo</vt:lpstr>
      <vt:lpstr>Calibri</vt:lpstr>
      <vt:lpstr>Corbel</vt:lpstr>
      <vt:lpstr>SketchLinesVTI</vt:lpstr>
      <vt:lpstr>Joy of Painting</vt:lpstr>
      <vt:lpstr>Joy of Painting Graph Data Model Schema</vt:lpstr>
      <vt:lpstr>All Nodes and Relationships</vt:lpstr>
      <vt:lpstr>Unique Episode Air Date Months</vt:lpstr>
      <vt:lpstr>Unique Episode Air Date Months Each Year</vt:lpstr>
      <vt:lpstr>Episodes Containing Features from the Water Feature Family</vt:lpstr>
      <vt:lpstr>Episodes Containing Snowy Mountain and Lake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Over, Lisa Ann</dc:creator>
  <cp:lastModifiedBy>Over, Lisa Ann</cp:lastModifiedBy>
  <cp:revision>22</cp:revision>
  <dcterms:created xsi:type="dcterms:W3CDTF">2021-04-17T19:24:02Z</dcterms:created>
  <dcterms:modified xsi:type="dcterms:W3CDTF">2021-04-18T14:06:26Z</dcterms:modified>
</cp:coreProperties>
</file>