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A51B-DBAA-498E-AB51-07FBE8525B54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77B09-98A1-4688-B599-C977DD71A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48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A51B-DBAA-498E-AB51-07FBE8525B54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77B09-98A1-4688-B599-C977DD71A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31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A51B-DBAA-498E-AB51-07FBE8525B54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77B09-98A1-4688-B599-C977DD71A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63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A51B-DBAA-498E-AB51-07FBE8525B54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77B09-98A1-4688-B599-C977DD71A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92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A51B-DBAA-498E-AB51-07FBE8525B54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77B09-98A1-4688-B599-C977DD71A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40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A51B-DBAA-498E-AB51-07FBE8525B54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77B09-98A1-4688-B599-C977DD71A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2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A51B-DBAA-498E-AB51-07FBE8525B54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77B09-98A1-4688-B599-C977DD71A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1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A51B-DBAA-498E-AB51-07FBE8525B54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77B09-98A1-4688-B599-C977DD71A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23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A51B-DBAA-498E-AB51-07FBE8525B54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77B09-98A1-4688-B599-C977DD71A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16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A51B-DBAA-498E-AB51-07FBE8525B54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77B09-98A1-4688-B599-C977DD71A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3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A51B-DBAA-498E-AB51-07FBE8525B54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77B09-98A1-4688-B599-C977DD71A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9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EA51B-DBAA-498E-AB51-07FBE8525B54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77B09-98A1-4688-B599-C977DD71A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11 – </a:t>
            </a:r>
            <a:r>
              <a:rPr lang="en-US" smtClean="0"/>
              <a:t>query example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724" y="1825625"/>
            <a:ext cx="5326552" cy="4351338"/>
          </a:xfrm>
        </p:spPr>
      </p:pic>
    </p:spTree>
    <p:extLst>
      <p:ext uri="{BB962C8B-B14F-4D97-AF65-F5344CB8AC3E}">
        <p14:creationId xmlns:p14="http://schemas.microsoft.com/office/powerpoint/2010/main" val="2346429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Week 11 – query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Yurko, Joseph</dc:creator>
  <cp:lastModifiedBy>Yurko, Joseph</cp:lastModifiedBy>
  <cp:revision>2</cp:revision>
  <dcterms:created xsi:type="dcterms:W3CDTF">2021-03-31T01:14:31Z</dcterms:created>
  <dcterms:modified xsi:type="dcterms:W3CDTF">2021-03-31T06:21:36Z</dcterms:modified>
</cp:coreProperties>
</file>