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6" r:id="rId2"/>
    <p:sldId id="267" r:id="rId3"/>
    <p:sldId id="268" r:id="rId4"/>
    <p:sldId id="269" r:id="rId5"/>
    <p:sldId id="270" r:id="rId6"/>
    <p:sldId id="273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6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2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743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40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0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2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3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3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1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7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1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9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0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2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5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50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162" y="908049"/>
            <a:ext cx="8001000" cy="2971801"/>
          </a:xfrm>
        </p:spPr>
        <p:txBody>
          <a:bodyPr>
            <a:normAutofit/>
          </a:bodyPr>
          <a:lstStyle/>
          <a:p>
            <a:r>
              <a:rPr lang="en-US" b="1" dirty="0"/>
              <a:t>Lab 3 - SOCKET CHATT</a:t>
            </a:r>
            <a:br>
              <a:rPr lang="en-US" b="1" dirty="0"/>
            </a:b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E65F928-7974-4732-8A8C-DD19290AF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784" y="4050836"/>
            <a:ext cx="7766936" cy="2123461"/>
          </a:xfrm>
        </p:spPr>
        <p:txBody>
          <a:bodyPr>
            <a:normAutofit lnSpcReduction="10000"/>
          </a:bodyPr>
          <a:lstStyle/>
          <a:p>
            <a:pPr algn="l"/>
            <a:r>
              <a:rPr lang="sv-SE" dirty="0"/>
              <a:t>Gruppmedlemmar:</a:t>
            </a:r>
          </a:p>
          <a:p>
            <a:pPr algn="l"/>
            <a:r>
              <a:rPr lang="sv-SE" dirty="0"/>
              <a:t>Jonas Glingert</a:t>
            </a:r>
          </a:p>
          <a:p>
            <a:pPr algn="l"/>
            <a:r>
              <a:rPr lang="sv-SE" dirty="0"/>
              <a:t>Lisa Pääjärvi</a:t>
            </a:r>
          </a:p>
          <a:p>
            <a:pPr algn="l"/>
            <a:r>
              <a:rPr lang="sv-SE" dirty="0"/>
              <a:t>Tony Martinsson</a:t>
            </a:r>
          </a:p>
          <a:p>
            <a:pPr algn="l"/>
            <a:r>
              <a:rPr lang="sv-SE" dirty="0"/>
              <a:t>2021-05-12 	FED20G</a:t>
            </a:r>
          </a:p>
        </p:txBody>
      </p:sp>
    </p:spTree>
    <p:extLst>
      <p:ext uri="{BB962C8B-B14F-4D97-AF65-F5344CB8AC3E}">
        <p14:creationId xmlns:p14="http://schemas.microsoft.com/office/powerpoint/2010/main" val="218090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EE65F928-7974-4732-8A8C-DD19290AF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584" y="4159251"/>
            <a:ext cx="8691616" cy="2123461"/>
          </a:xfrm>
        </p:spPr>
        <p:txBody>
          <a:bodyPr>
            <a:normAutofit/>
          </a:bodyPr>
          <a:lstStyle/>
          <a:p>
            <a:pPr algn="l"/>
            <a:r>
              <a:rPr lang="sv-SE" sz="2400" dirty="0"/>
              <a:t>* 	SIMPLE TEXT BASED CHAT</a:t>
            </a:r>
            <a:br>
              <a:rPr lang="sv-SE" sz="2400" dirty="0"/>
            </a:br>
            <a:r>
              <a:rPr lang="sv-SE" sz="2400" dirty="0"/>
              <a:t>* 	USING SOCKETS.IO</a:t>
            </a:r>
            <a:br>
              <a:rPr lang="sv-SE" sz="2400" dirty="0"/>
            </a:br>
            <a:r>
              <a:rPr lang="sv-SE" sz="2400" dirty="0"/>
              <a:t>* 	USERS CAN CHOOSE A NICKNAME,	</a:t>
            </a:r>
            <a:br>
              <a:rPr lang="sv-SE" sz="2400" dirty="0"/>
            </a:br>
            <a:r>
              <a:rPr lang="sv-SE" sz="2400" dirty="0"/>
              <a:t>	CREATE OPEN OR PASSWORD PROTECTED ROOMS</a:t>
            </a:r>
            <a:br>
              <a:rPr lang="sv-SE" sz="2400" dirty="0"/>
            </a:br>
            <a:r>
              <a:rPr lang="sv-SE" sz="2400" dirty="0"/>
              <a:t>	AND CHAT IN REAL-TIME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CCB1AF2-4FC4-4476-9142-D3600E72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10" y="599867"/>
            <a:ext cx="3383641" cy="2207297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809C3311-7E4B-4BBF-AAAF-BEC567B98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4151" y="1066799"/>
            <a:ext cx="7627938" cy="1631951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ooper Black" panose="0208090404030B020404" pitchFamily="18" charset="0"/>
              </a:rPr>
              <a:t>WheekChat</a:t>
            </a:r>
            <a:endParaRPr lang="sv-SE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0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912" y="165100"/>
            <a:ext cx="8001000" cy="1155700"/>
          </a:xfrm>
        </p:spPr>
        <p:txBody>
          <a:bodyPr>
            <a:normAutofit/>
          </a:bodyPr>
          <a:lstStyle/>
          <a:p>
            <a:r>
              <a:rPr lang="en-US" b="1" dirty="0"/>
              <a:t>WIREFRAMES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6429517-3AC7-4DC3-9E9B-F5DC6CDF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60" y="2514599"/>
            <a:ext cx="3678393" cy="207010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B260D789-3216-47AC-9AAE-8BFD9F63D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12" y="1695448"/>
            <a:ext cx="6905187" cy="38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0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984" y="1797049"/>
            <a:ext cx="3776716" cy="3105151"/>
          </a:xfrm>
        </p:spPr>
        <p:txBody>
          <a:bodyPr>
            <a:normAutofit/>
          </a:bodyPr>
          <a:lstStyle/>
          <a:p>
            <a:r>
              <a:rPr lang="sv-SE" sz="3600" u="sng" dirty="0"/>
              <a:t>SERVER:</a:t>
            </a:r>
            <a:br>
              <a:rPr lang="sv-SE" sz="3600" dirty="0"/>
            </a:br>
            <a:r>
              <a:rPr lang="sv-SE" sz="3600" dirty="0"/>
              <a:t>SOCKETS.IO</a:t>
            </a:r>
            <a:br>
              <a:rPr lang="sv-SE" sz="3600" dirty="0"/>
            </a:br>
            <a:r>
              <a:rPr lang="sv-SE" sz="3600" dirty="0"/>
              <a:t>EXPRESS</a:t>
            </a:r>
            <a:br>
              <a:rPr lang="sv-SE" sz="3600" dirty="0"/>
            </a:br>
            <a:r>
              <a:rPr lang="sv-SE" sz="3600" dirty="0"/>
              <a:t>NODEMON</a:t>
            </a:r>
            <a:br>
              <a:rPr lang="sv-SE" sz="3600" dirty="0"/>
            </a:br>
            <a:r>
              <a:rPr lang="sv-SE" sz="3600" dirty="0"/>
              <a:t>CORS</a:t>
            </a:r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0B879F60-7C4D-4211-9F3B-0765ACB58681}"/>
              </a:ext>
            </a:extLst>
          </p:cNvPr>
          <p:cNvSpPr txBox="1">
            <a:spLocks/>
          </p:cNvSpPr>
          <p:nvPr/>
        </p:nvSpPr>
        <p:spPr>
          <a:xfrm>
            <a:off x="4826000" y="2044698"/>
            <a:ext cx="4618856" cy="31051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sz="3600" u="sng" dirty="0"/>
              <a:t>CLIENT:</a:t>
            </a:r>
            <a:br>
              <a:rPr lang="sv-SE" sz="3600" u="sng" dirty="0"/>
            </a:br>
            <a:r>
              <a:rPr lang="sv-SE" sz="3600" dirty="0"/>
              <a:t>SOCKET.IO-CLIENT</a:t>
            </a:r>
            <a:br>
              <a:rPr lang="sv-SE" sz="3600" dirty="0"/>
            </a:br>
            <a:r>
              <a:rPr lang="sv-SE" sz="3600" dirty="0"/>
              <a:t>MATERIAL UI</a:t>
            </a:r>
            <a:br>
              <a:rPr lang="sv-SE" sz="3600" u="sng" dirty="0"/>
            </a:br>
            <a:r>
              <a:rPr lang="sv-SE" sz="3600" dirty="0"/>
              <a:t>REACT</a:t>
            </a:r>
            <a:br>
              <a:rPr lang="sv-SE" sz="3600" dirty="0"/>
            </a:br>
            <a:br>
              <a:rPr lang="sv-SE" sz="3600" dirty="0"/>
            </a:br>
            <a:endParaRPr lang="sv-SE" sz="3600" dirty="0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ED953646-3D1B-4FF6-AA51-7F68EDC3895E}"/>
              </a:ext>
            </a:extLst>
          </p:cNvPr>
          <p:cNvSpPr txBox="1">
            <a:spLocks/>
          </p:cNvSpPr>
          <p:nvPr/>
        </p:nvSpPr>
        <p:spPr>
          <a:xfrm>
            <a:off x="3294062" y="-1485901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DEPENDENCIES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1646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0565" y="622299"/>
            <a:ext cx="8001000" cy="11557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KODEXEMPEL</a:t>
            </a:r>
            <a:br>
              <a:rPr lang="en-US" b="1" dirty="0"/>
            </a:br>
            <a:r>
              <a:rPr lang="en-US" sz="3600" b="1" dirty="0"/>
              <a:t>-CONTEXT</a:t>
            </a:r>
            <a:endParaRPr lang="sv-SE" sz="3600" dirty="0"/>
          </a:p>
        </p:txBody>
      </p:sp>
      <p:pic>
        <p:nvPicPr>
          <p:cNvPr id="4" name="Bildobjekt 3" descr="En bild som visar text&#10;&#10;Automatiskt genererad beskrivning">
            <a:extLst>
              <a:ext uri="{FF2B5EF4-FFF2-40B4-BE49-F238E27FC236}">
                <a16:creationId xmlns:a16="http://schemas.microsoft.com/office/drawing/2014/main" id="{0FD3D87D-87D1-461A-9B84-803D900D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87" y="2204391"/>
            <a:ext cx="7481056" cy="34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0565" y="622299"/>
            <a:ext cx="8001000" cy="11557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KODEXEMPEL</a:t>
            </a:r>
            <a:br>
              <a:rPr lang="en-US" b="1" dirty="0"/>
            </a:br>
            <a:r>
              <a:rPr lang="en-US" sz="3600" b="1" dirty="0"/>
              <a:t>-</a:t>
            </a:r>
            <a:r>
              <a:rPr lang="en-US" sz="3600" b="1" dirty="0" err="1"/>
              <a:t>CHaTBOXEN</a:t>
            </a:r>
            <a:endParaRPr lang="sv-SE" sz="3600" dirty="0"/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893BD5F4-8DF2-4128-A071-0855BA7F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461" y="2021779"/>
            <a:ext cx="6585077" cy="41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4112" y="127000"/>
            <a:ext cx="8001000" cy="1155700"/>
          </a:xfrm>
        </p:spPr>
        <p:txBody>
          <a:bodyPr>
            <a:normAutofit/>
          </a:bodyPr>
          <a:lstStyle/>
          <a:p>
            <a:r>
              <a:rPr lang="en-US" b="1" dirty="0"/>
              <a:t>REFLEKTIONER</a:t>
            </a:r>
            <a:endParaRPr lang="sv-SE" dirty="0"/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5AA7707D-C36E-4A0D-AAFA-727EA950D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562" y="1908170"/>
            <a:ext cx="7688393" cy="3456933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400" dirty="0"/>
              <a:t>Turbofartsprojekt. Stressigt! </a:t>
            </a:r>
            <a:r>
              <a:rPr lang="sv-SE" sz="2400" dirty="0">
                <a:sym typeface="Wingdings" panose="05000000000000000000" pitchFamily="2" charset="2"/>
              </a:rPr>
              <a:t></a:t>
            </a:r>
            <a:endParaRPr lang="sv-SE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400" dirty="0"/>
              <a:t>Sockets.io var utmanande. Vi försökte använda oss av de inbyggda funktionerna till en början…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400" dirty="0"/>
              <a:t>Vi återgick till våra egna </a:t>
            </a:r>
            <a:r>
              <a:rPr lang="sv-SE" sz="2400" dirty="0" err="1"/>
              <a:t>states</a:t>
            </a:r>
            <a:r>
              <a:rPr lang="sv-SE" sz="2400" dirty="0"/>
              <a:t> och använde sockets.io som en ren transportör av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400" dirty="0"/>
              <a:t>Bra kunskap att ha med sig. Kanske vi bygger kundsupport med chattfunktion i framtiden?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400" dirty="0"/>
              <a:t>Några marsvin kom i alla fall med </a:t>
            </a:r>
            <a:r>
              <a:rPr lang="sv-SE" sz="2400" dirty="0">
                <a:sym typeface="Wingdings" panose="05000000000000000000" pitchFamily="2" charset="2"/>
              </a:rPr>
              <a:t></a:t>
            </a:r>
            <a:endParaRPr lang="sv-SE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598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512" y="2628900"/>
            <a:ext cx="8001000" cy="1155700"/>
          </a:xfrm>
        </p:spPr>
        <p:txBody>
          <a:bodyPr>
            <a:normAutofit/>
          </a:bodyPr>
          <a:lstStyle/>
          <a:p>
            <a:r>
              <a:rPr lang="en-US" sz="6000" b="1" dirty="0"/>
              <a:t>LIVE DEMO</a:t>
            </a:r>
            <a:endParaRPr lang="sv-SE" sz="6000" dirty="0"/>
          </a:p>
        </p:txBody>
      </p:sp>
    </p:spTree>
    <p:extLst>
      <p:ext uri="{BB962C8B-B14F-4D97-AF65-F5344CB8AC3E}">
        <p14:creationId xmlns:p14="http://schemas.microsoft.com/office/powerpoint/2010/main" val="2543963738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k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</TotalTime>
  <Words>157</Words>
  <Application>Microsoft Office PowerPoint</Application>
  <PresentationFormat>Bredbild</PresentationFormat>
  <Paragraphs>21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Cooper Black</vt:lpstr>
      <vt:lpstr>Wingdings 3</vt:lpstr>
      <vt:lpstr>Sektor</vt:lpstr>
      <vt:lpstr>Lab 3 - SOCKET CHATT </vt:lpstr>
      <vt:lpstr>WheekChat</vt:lpstr>
      <vt:lpstr>WIREFRAMES</vt:lpstr>
      <vt:lpstr>SERVER: SOCKETS.IO EXPRESS NODEMON CORS</vt:lpstr>
      <vt:lpstr>KODEXEMPEL -CONTEXT</vt:lpstr>
      <vt:lpstr>KODEXEMPEL -CHaTBOXEN</vt:lpstr>
      <vt:lpstr>REFLEKTIONER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Laboration 2 - User based content</dc:title>
  <dc:creator>Jonas Glingert</dc:creator>
  <cp:lastModifiedBy>Jonas Glingert</cp:lastModifiedBy>
  <cp:revision>15</cp:revision>
  <dcterms:created xsi:type="dcterms:W3CDTF">2021-04-28T13:08:35Z</dcterms:created>
  <dcterms:modified xsi:type="dcterms:W3CDTF">2021-05-11T13:46:25Z</dcterms:modified>
</cp:coreProperties>
</file>