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37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26" y="1390275"/>
            <a:ext cx="27940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Terraform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Infrastructure management tool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2813844"/>
            <a:ext cx="57531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Ansible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</a:t>
            </a:r>
            <a:r>
              <a:rPr lang="en-US" b="1" dirty="0" smtClean="0"/>
              <a:t>provisioning </a:t>
            </a:r>
            <a:r>
              <a:rPr lang="en-US" dirty="0" smtClean="0"/>
              <a:t>system</a:t>
            </a:r>
            <a:endParaRPr lang="en-US" b="1" dirty="0" smtClean="0"/>
          </a:p>
          <a:p>
            <a:pPr lvl="1"/>
            <a:r>
              <a:rPr lang="en-US" dirty="0" smtClean="0"/>
              <a:t>Automates setup tasks on a server</a:t>
            </a:r>
          </a:p>
          <a:p>
            <a:pPr lvl="2"/>
            <a:r>
              <a:rPr lang="en-US" dirty="0" smtClean="0"/>
              <a:t>Installing software</a:t>
            </a:r>
          </a:p>
          <a:p>
            <a:pPr lvl="2"/>
            <a:r>
              <a:rPr lang="en-US" dirty="0" smtClean="0"/>
              <a:t>Altering configuration files</a:t>
            </a:r>
          </a:p>
          <a:p>
            <a:pPr lvl="2"/>
            <a:r>
              <a:rPr lang="en-US" dirty="0" smtClean="0"/>
              <a:t>Executing commands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YAML based language</a:t>
            </a:r>
          </a:p>
          <a:p>
            <a:r>
              <a:rPr lang="en-US" dirty="0" smtClean="0"/>
              <a:t>Comes with a standard ‘module library’ </a:t>
            </a:r>
          </a:p>
          <a:p>
            <a:r>
              <a:rPr lang="en-US" dirty="0" smtClean="0"/>
              <a:t>You can create</a:t>
            </a:r>
          </a:p>
          <a:p>
            <a:pPr lvl="1"/>
            <a:r>
              <a:rPr lang="en-US" dirty="0" smtClean="0"/>
              <a:t>Playbooks</a:t>
            </a:r>
          </a:p>
          <a:p>
            <a:pPr lvl="1"/>
            <a:r>
              <a:rPr lang="en-US" dirty="0" smtClean="0"/>
              <a:t>Custom Modules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Roles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Plays</a:t>
            </a:r>
          </a:p>
          <a:p>
            <a:r>
              <a:rPr lang="en-US" dirty="0" smtClean="0"/>
              <a:t>A Play maps a group of hosts to a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1000 modules shipped with modules</a:t>
            </a:r>
          </a:p>
          <a:p>
            <a:r>
              <a:rPr lang="en-US" dirty="0" smtClean="0"/>
              <a:t>Example, ’apt’ (</a:t>
            </a:r>
            <a:r>
              <a:rPr lang="en-US" dirty="0" err="1" smtClean="0"/>
              <a:t>Debian</a:t>
            </a:r>
            <a:r>
              <a:rPr lang="en-US" dirty="0" smtClean="0"/>
              <a:t> package manager)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3103033"/>
            <a:ext cx="8582014" cy="200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an </a:t>
            </a:r>
            <a:r>
              <a:rPr lang="en-US" dirty="0" err="1" smtClean="0"/>
              <a:t>Ansible</a:t>
            </a:r>
            <a:r>
              <a:rPr lang="en-US" dirty="0" smtClean="0"/>
              <a:t>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tasks and handlers that describe a ‘role’</a:t>
            </a:r>
          </a:p>
          <a:p>
            <a:r>
              <a:rPr lang="en-US" dirty="0" smtClean="0"/>
              <a:t>Installing and configuring some complex bit of software</a:t>
            </a:r>
          </a:p>
          <a:p>
            <a:pPr lvl="1"/>
            <a:r>
              <a:rPr lang="en-US" dirty="0" smtClean="0"/>
              <a:t>Ex: An application server, Database system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large archive of community created Roles for </a:t>
            </a:r>
            <a:r>
              <a:rPr lang="en-US" dirty="0" err="1"/>
              <a:t>A</a:t>
            </a:r>
            <a:r>
              <a:rPr lang="en-US" dirty="0" err="1" smtClean="0"/>
              <a:t>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130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What is Ansible?</vt:lpstr>
      <vt:lpstr>Scripting language</vt:lpstr>
      <vt:lpstr>Playbooks</vt:lpstr>
      <vt:lpstr>Module library</vt:lpstr>
      <vt:lpstr>Tasks</vt:lpstr>
      <vt:lpstr>Handlers</vt:lpstr>
      <vt:lpstr>Roles</vt:lpstr>
      <vt:lpstr>Ansible Galaxy</vt:lpstr>
      <vt:lpstr>Terraform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Lisa Burton</dc:creator>
  <cp:lastModifiedBy>Lisa Burton</cp:lastModifiedBy>
  <cp:revision>13</cp:revision>
  <dcterms:created xsi:type="dcterms:W3CDTF">2017-04-10T18:37:13Z</dcterms:created>
  <dcterms:modified xsi:type="dcterms:W3CDTF">2017-04-10T21:26:25Z</dcterms:modified>
</cp:coreProperties>
</file>