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urton,Lisa Ann     GLARC" initials="LA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1AF"/>
    <a:srgbClr val="2C3E50"/>
    <a:srgbClr val="66FF33"/>
    <a:srgbClr val="2BF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37"/>
  </p:normalViewPr>
  <p:slideViewPr>
    <p:cSldViewPr snapToGrid="0" snapToObjects="1">
      <p:cViewPr>
        <p:scale>
          <a:sx n="117" d="100"/>
          <a:sy n="117" d="100"/>
        </p:scale>
        <p:origin x="-46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945977"/>
            <a:ext cx="279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management tool</a:t>
            </a:r>
          </a:p>
          <a:p>
            <a:r>
              <a:rPr lang="en-US" dirty="0" smtClean="0"/>
              <a:t>Useful to separate infrastructure management from provisioning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1" y="3429000"/>
            <a:ext cx="5753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r>
              <a:rPr lang="en-GB" dirty="0" smtClean="0"/>
              <a:t>-pull – syncs a server with a repository</a:t>
            </a:r>
            <a:endParaRPr lang="en-GB" dirty="0" smtClean="0"/>
          </a:p>
          <a:p>
            <a:r>
              <a:rPr lang="en-GB" dirty="0" err="1" smtClean="0"/>
              <a:t>Ansible</a:t>
            </a:r>
            <a:r>
              <a:rPr lang="en-GB" dirty="0" smtClean="0"/>
              <a:t> </a:t>
            </a:r>
            <a:r>
              <a:rPr lang="en-GB" dirty="0" smtClean="0"/>
              <a:t>tower – enterprise management tool</a:t>
            </a:r>
          </a:p>
          <a:p>
            <a:r>
              <a:rPr lang="en-GB" dirty="0" smtClean="0"/>
              <a:t>Symphony use – Hoping to use </a:t>
            </a:r>
            <a:r>
              <a:rPr lang="en-GB" dirty="0" err="1" smtClean="0"/>
              <a:t>Ansible</a:t>
            </a:r>
            <a:r>
              <a:rPr lang="en-GB" smtClean="0"/>
              <a:t> with it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8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b="1" dirty="0" smtClean="0"/>
              <a:t>provisioning* </a:t>
            </a:r>
            <a:r>
              <a:rPr lang="en-US" dirty="0" smtClean="0"/>
              <a:t>system</a:t>
            </a:r>
            <a:endParaRPr lang="en-US" b="1" dirty="0" smtClean="0"/>
          </a:p>
          <a:p>
            <a:pPr lvl="1"/>
            <a:r>
              <a:rPr lang="en-US" dirty="0" smtClean="0"/>
              <a:t>Automates setup tasks on a server</a:t>
            </a:r>
          </a:p>
          <a:p>
            <a:pPr lvl="2"/>
            <a:r>
              <a:rPr lang="en-US" dirty="0" smtClean="0"/>
              <a:t>Installing software</a:t>
            </a:r>
          </a:p>
          <a:p>
            <a:pPr lvl="2"/>
            <a:r>
              <a:rPr lang="en-US" dirty="0" smtClean="0"/>
              <a:t>Altering configuration files</a:t>
            </a:r>
          </a:p>
          <a:p>
            <a:pPr lvl="2"/>
            <a:r>
              <a:rPr lang="en-US" dirty="0" smtClean="0"/>
              <a:t>Executing commands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880" y="6057900"/>
            <a:ext cx="794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Red Hat prefer to call </a:t>
            </a:r>
            <a:r>
              <a:rPr lang="en-GB" dirty="0" err="1" smtClean="0"/>
              <a:t>Ansbile</a:t>
            </a:r>
            <a:r>
              <a:rPr lang="en-GB" dirty="0" smtClean="0"/>
              <a:t> a “automation engine” and “automation language”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YAML based language</a:t>
            </a:r>
          </a:p>
          <a:p>
            <a:r>
              <a:rPr lang="en-US" dirty="0" smtClean="0"/>
              <a:t>Comes with a standard ‘module library’ </a:t>
            </a:r>
          </a:p>
          <a:p>
            <a:r>
              <a:rPr lang="en-US" dirty="0" smtClean="0"/>
              <a:t>Basic building blocks:</a:t>
            </a:r>
          </a:p>
          <a:p>
            <a:pPr lvl="1"/>
            <a:r>
              <a:rPr lang="en-US" dirty="0" smtClean="0"/>
              <a:t>Playbooks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Roles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Plays</a:t>
            </a:r>
          </a:p>
          <a:p>
            <a:r>
              <a:rPr lang="en-US" dirty="0" smtClean="0"/>
              <a:t>A Play maps a group of hosts to a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1000 modules ship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Examples: ’apt’, ‘</a:t>
            </a:r>
            <a:r>
              <a:rPr lang="en-US" dirty="0" err="1" smtClean="0"/>
              <a:t>win_unzip</a:t>
            </a:r>
            <a:r>
              <a:rPr lang="en-US" dirty="0" smtClean="0"/>
              <a:t>’, ‘shell’, ‘</a:t>
            </a:r>
            <a:r>
              <a:rPr lang="en-US" dirty="0" err="1" smtClean="0"/>
              <a:t>jira</a:t>
            </a:r>
            <a:r>
              <a:rPr lang="en-US" dirty="0" smtClean="0"/>
              <a:t>’, ‘</a:t>
            </a:r>
            <a:r>
              <a:rPr lang="en-US" dirty="0" err="1" smtClean="0"/>
              <a:t>iptables</a:t>
            </a:r>
            <a:r>
              <a:rPr lang="en-US" dirty="0" smtClean="0"/>
              <a:t>’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996" y="3429009"/>
            <a:ext cx="1100545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Install version ‘1.00’ of package “foo”</a:t>
            </a:r>
          </a:p>
          <a:p>
            <a:r>
              <a:rPr lang="en-GB" sz="1600" dirty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apt:</a:t>
            </a:r>
          </a:p>
          <a:p>
            <a:r>
              <a:rPr lang="en-GB" sz="1600" dirty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name: foo=1.00</a:t>
            </a:r>
          </a:p>
          <a:p>
            <a:r>
              <a:rPr lang="en-GB" sz="1600" dirty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2BF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state: present</a:t>
            </a:r>
            <a:endParaRPr lang="en-GB" sz="1600" dirty="0">
              <a:solidFill>
                <a:srgbClr val="2BF5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an </a:t>
            </a:r>
            <a:r>
              <a:rPr lang="en-US" dirty="0" err="1" smtClean="0"/>
              <a:t>Ansible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Can be defined inline within a playbook</a:t>
            </a:r>
          </a:p>
          <a:p>
            <a:r>
              <a:rPr lang="en-US" dirty="0" smtClean="0"/>
              <a:t>Can also be part of an include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Handlers are triggered by ‘notifications’</a:t>
            </a:r>
          </a:p>
          <a:p>
            <a:r>
              <a:rPr lang="en-US" dirty="0" smtClean="0"/>
              <a:t>Example: Restart a service</a:t>
            </a:r>
          </a:p>
          <a:p>
            <a:r>
              <a:rPr lang="en-US" dirty="0" smtClean="0"/>
              <a:t>Only triggered at the end of a task block</a:t>
            </a:r>
          </a:p>
          <a:p>
            <a:r>
              <a:rPr lang="en-US" dirty="0" smtClean="0"/>
              <a:t>Will only run once for multiple notifications in the same task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tasks and handlers that describe a ‘role’</a:t>
            </a:r>
          </a:p>
          <a:p>
            <a:r>
              <a:rPr lang="en-US" dirty="0" smtClean="0"/>
              <a:t>Installing and configuring some complex bit of software</a:t>
            </a:r>
          </a:p>
          <a:p>
            <a:pPr lvl="1"/>
            <a:r>
              <a:rPr lang="en-US" dirty="0" smtClean="0"/>
              <a:t>Ex: An application server, Database system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6" y="3429000"/>
            <a:ext cx="106108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archive of community created Roles for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3" y="3074888"/>
            <a:ext cx="10058400" cy="33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259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What is Ansible?</vt:lpstr>
      <vt:lpstr>Scripting language</vt:lpstr>
      <vt:lpstr>Playbooks</vt:lpstr>
      <vt:lpstr>Module library</vt:lpstr>
      <vt:lpstr>Tasks</vt:lpstr>
      <vt:lpstr>Handlers</vt:lpstr>
      <vt:lpstr>Roles</vt:lpstr>
      <vt:lpstr>Ansible Galaxy</vt:lpstr>
      <vt:lpstr>Terraform</vt:lpstr>
      <vt:lpstr>Other topics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Lisa Burton</dc:creator>
  <cp:lastModifiedBy>Lisa Burton</cp:lastModifiedBy>
  <cp:revision>26</cp:revision>
  <dcterms:created xsi:type="dcterms:W3CDTF">2017-04-10T18:37:13Z</dcterms:created>
  <dcterms:modified xsi:type="dcterms:W3CDTF">2017-04-12T11:03:55Z</dcterms:modified>
</cp:coreProperties>
</file>