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3" r:id="rId3"/>
    <p:sldId id="265" r:id="rId4"/>
    <p:sldId id="264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F417-F782-4F11-B018-108080E48EF2}" type="datetimeFigureOut">
              <a:rPr lang="nb-NO" smtClean="0"/>
              <a:t>26.09.2017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AA6A-09C4-4314-A9CC-8395B47C779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637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F417-F782-4F11-B018-108080E48EF2}" type="datetimeFigureOut">
              <a:rPr lang="nb-NO" smtClean="0"/>
              <a:t>26.09.2017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AA6A-09C4-4314-A9CC-8395B47C779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7274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F417-F782-4F11-B018-108080E48EF2}" type="datetimeFigureOut">
              <a:rPr lang="nb-NO" smtClean="0"/>
              <a:t>26.09.2017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AA6A-09C4-4314-A9CC-8395B47C779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2532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F417-F782-4F11-B018-108080E48EF2}" type="datetimeFigureOut">
              <a:rPr lang="nb-NO" smtClean="0"/>
              <a:t>26.09.2017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AA6A-09C4-4314-A9CC-8395B47C779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0197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F417-F782-4F11-B018-108080E48EF2}" type="datetimeFigureOut">
              <a:rPr lang="nb-NO" smtClean="0"/>
              <a:t>26.09.2017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AA6A-09C4-4314-A9CC-8395B47C779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042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F417-F782-4F11-B018-108080E48EF2}" type="datetimeFigureOut">
              <a:rPr lang="nb-NO" smtClean="0"/>
              <a:t>26.09.2017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AA6A-09C4-4314-A9CC-8395B47C779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451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F417-F782-4F11-B018-108080E48EF2}" type="datetimeFigureOut">
              <a:rPr lang="nb-NO" smtClean="0"/>
              <a:t>26.09.2017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AA6A-09C4-4314-A9CC-8395B47C779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8162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F417-F782-4F11-B018-108080E48EF2}" type="datetimeFigureOut">
              <a:rPr lang="nb-NO" smtClean="0"/>
              <a:t>26.09.2017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AA6A-09C4-4314-A9CC-8395B47C779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5316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F417-F782-4F11-B018-108080E48EF2}" type="datetimeFigureOut">
              <a:rPr lang="nb-NO" smtClean="0"/>
              <a:t>26.09.2017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AA6A-09C4-4314-A9CC-8395B47C779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8829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F417-F782-4F11-B018-108080E48EF2}" type="datetimeFigureOut">
              <a:rPr lang="nb-NO" smtClean="0"/>
              <a:t>26.09.2017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AA6A-09C4-4314-A9CC-8395B47C779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0964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F417-F782-4F11-B018-108080E48EF2}" type="datetimeFigureOut">
              <a:rPr lang="nb-NO" smtClean="0"/>
              <a:t>26.09.2017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AA6A-09C4-4314-A9CC-8395B47C779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301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6F417-F782-4F11-B018-108080E48EF2}" type="datetimeFigureOut">
              <a:rPr lang="nb-NO" smtClean="0"/>
              <a:t>26.09.2017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A6A-09C4-4314-A9CC-8395B47C779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60078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A5EEDA-CD60-40B2-8E33-594BD3211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825" y="1164164"/>
            <a:ext cx="9314707" cy="5419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001B4B-CA86-458C-A6A0-62F328DA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054"/>
            <a:ext cx="10515600" cy="1325563"/>
          </a:xfrm>
        </p:spPr>
        <p:txBody>
          <a:bodyPr>
            <a:normAutofit/>
          </a:bodyPr>
          <a:lstStyle/>
          <a:p>
            <a:r>
              <a:rPr lang="nb-NO" dirty="0"/>
              <a:t>1. Area to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F8447-0B6A-403F-A046-12BE5DC27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6558"/>
            <a:ext cx="3504056" cy="2547680"/>
          </a:xfrm>
          <a:solidFill>
            <a:schemeClr val="bg1">
              <a:alpha val="92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Outer shelf, where permafrost</a:t>
            </a:r>
            <a:r>
              <a:rPr lang="ru-RU" dirty="0"/>
              <a:t> </a:t>
            </a:r>
            <a:r>
              <a:rPr lang="en-US" dirty="0"/>
              <a:t>thawing was suggested to be largely complete based on modelling results [</a:t>
            </a:r>
            <a:r>
              <a:rPr lang="en-US" dirty="0" err="1"/>
              <a:t>Shakhova</a:t>
            </a:r>
            <a:r>
              <a:rPr lang="en-US" dirty="0"/>
              <a:t>]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1552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136B3519-CA5B-429E-8C28-47BD13061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88" y="902043"/>
            <a:ext cx="9485870" cy="6710707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053A521-3AFA-4585-B5E4-1071D7770B59}"/>
              </a:ext>
            </a:extLst>
          </p:cNvPr>
          <p:cNvSpPr txBox="1">
            <a:spLocks/>
          </p:cNvSpPr>
          <p:nvPr/>
        </p:nvSpPr>
        <p:spPr>
          <a:xfrm>
            <a:off x="838200" y="3556558"/>
            <a:ext cx="2646405" cy="2547680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ROMS node point closest to one of seep locations</a:t>
            </a:r>
            <a:endParaRPr lang="nb-NO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8A6CF8-EC1A-4CC8-8590-16F6AC0C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054"/>
            <a:ext cx="10515600" cy="1325563"/>
          </a:xfrm>
        </p:spPr>
        <p:txBody>
          <a:bodyPr>
            <a:normAutofit/>
          </a:bodyPr>
          <a:lstStyle/>
          <a:p>
            <a:r>
              <a:rPr lang="nb-NO" dirty="0"/>
              <a:t>1. Area to model </a:t>
            </a:r>
          </a:p>
        </p:txBody>
      </p:sp>
    </p:spTree>
    <p:extLst>
      <p:ext uri="{BB962C8B-B14F-4D97-AF65-F5344CB8AC3E}">
        <p14:creationId xmlns:p14="http://schemas.microsoft.com/office/powerpoint/2010/main" val="160834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3C8B28B-EBBD-4841-8185-80030553CD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0"/>
          <a:stretch/>
        </p:blipFill>
        <p:spPr>
          <a:xfrm>
            <a:off x="2478689" y="-53214"/>
            <a:ext cx="9703476" cy="3441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7F99AF-F5CD-42D3-8712-C5493C35D2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4"/>
          <a:stretch/>
        </p:blipFill>
        <p:spPr>
          <a:xfrm>
            <a:off x="2479121" y="3426542"/>
            <a:ext cx="9703044" cy="34412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6A1840-529F-4ECF-AC3F-E6C2AAB8C3ED}"/>
              </a:ext>
            </a:extLst>
          </p:cNvPr>
          <p:cNvSpPr txBox="1"/>
          <p:nvPr/>
        </p:nvSpPr>
        <p:spPr>
          <a:xfrm flipH="1">
            <a:off x="123105" y="0"/>
            <a:ext cx="260042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Test runs</a:t>
            </a:r>
          </a:p>
          <a:p>
            <a:r>
              <a:rPr lang="en-US" sz="2800" dirty="0"/>
              <a:t>ice</a:t>
            </a:r>
            <a:r>
              <a:rPr lang="nb-NO" sz="2800" dirty="0"/>
              <a:t>+</a:t>
            </a:r>
          </a:p>
          <a:p>
            <a:r>
              <a:rPr lang="en-US" sz="2800" dirty="0"/>
              <a:t>water+</a:t>
            </a:r>
          </a:p>
          <a:p>
            <a:r>
              <a:rPr lang="en-US" sz="2800" dirty="0"/>
              <a:t>Sediment</a:t>
            </a:r>
          </a:p>
          <a:p>
            <a:endParaRPr lang="en-US" sz="2800" dirty="0"/>
          </a:p>
          <a:p>
            <a:r>
              <a:rPr lang="en-US" sz="2800" dirty="0"/>
              <a:t>IPBM+</a:t>
            </a:r>
          </a:p>
          <a:p>
            <a:r>
              <a:rPr lang="nb-NO" sz="2800" dirty="0"/>
              <a:t>ERSEM+</a:t>
            </a:r>
          </a:p>
          <a:p>
            <a:r>
              <a:rPr lang="nb-NO" sz="2800" dirty="0"/>
              <a:t>BROM biogeochemistry</a:t>
            </a:r>
          </a:p>
          <a:p>
            <a:endParaRPr lang="nb-NO" sz="2800" dirty="0"/>
          </a:p>
          <a:p>
            <a:r>
              <a:rPr lang="en-US" sz="2800" dirty="0"/>
              <a:t>1 </a:t>
            </a:r>
            <a:r>
              <a:rPr lang="en-US" sz="2800" dirty="0" err="1"/>
              <a:t>Ersem</a:t>
            </a:r>
            <a:r>
              <a:rPr lang="en-US" sz="2800" dirty="0"/>
              <a:t> test case</a:t>
            </a:r>
          </a:p>
          <a:p>
            <a:r>
              <a:rPr lang="en-US" sz="2800" dirty="0"/>
              <a:t>2 tuned parameters</a:t>
            </a:r>
          </a:p>
          <a:p>
            <a:endParaRPr lang="nb-NO" sz="2800" dirty="0"/>
          </a:p>
        </p:txBody>
      </p:sp>
    </p:spTree>
    <p:extLst>
      <p:ext uri="{BB962C8B-B14F-4D97-AF65-F5344CB8AC3E}">
        <p14:creationId xmlns:p14="http://schemas.microsoft.com/office/powerpoint/2010/main" val="421343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D6CE5-9784-4716-81CB-7BAD24316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1782"/>
            <a:ext cx="10515600" cy="5902035"/>
          </a:xfrm>
        </p:spPr>
        <p:txBody>
          <a:bodyPr>
            <a:normAutofit/>
          </a:bodyPr>
          <a:lstStyle/>
          <a:p>
            <a:r>
              <a:rPr lang="nb-NO" dirty="0"/>
              <a:t> P1:    long_name: diatoms    </a:t>
            </a:r>
          </a:p>
          <a:p>
            <a:r>
              <a:rPr lang="nb-NO" dirty="0"/>
              <a:t>model: ersem/primary_producer    </a:t>
            </a:r>
          </a:p>
          <a:p>
            <a:r>
              <a:rPr lang="nb-NO" dirty="0"/>
              <a:t>parameters:      </a:t>
            </a:r>
          </a:p>
          <a:p>
            <a:r>
              <a:rPr lang="nb-NO" dirty="0"/>
              <a:t>sum: 1.5 # 1.375 # maximum specific productivity at reference temperature (1/d)      </a:t>
            </a:r>
          </a:p>
          <a:p>
            <a:r>
              <a:rPr lang="nb-NO" dirty="0"/>
              <a:t>q10: 2.5 # 2.0 #Q_10 temperature coefficient (-)      </a:t>
            </a:r>
          </a:p>
          <a:p>
            <a:r>
              <a:rPr lang="nb-NO" dirty="0"/>
              <a:t>srs: 0.02 # 0.04 # specific rest respiration at reference temperature (1/d)     </a:t>
            </a:r>
          </a:p>
          <a:p>
            <a:r>
              <a:rPr lang="nb-NO" dirty="0"/>
              <a:t> pu_ea: 0.1 # 0.2 # excreted fraction of primary production (-)      </a:t>
            </a:r>
          </a:p>
          <a:p>
            <a:r>
              <a:rPr lang="nb-NO" dirty="0"/>
              <a:t>pu_ra: 0.1 # 0.2 # respired fraction of primary production (-)</a:t>
            </a:r>
          </a:p>
        </p:txBody>
      </p:sp>
    </p:spTree>
    <p:extLst>
      <p:ext uri="{BB962C8B-B14F-4D97-AF65-F5344CB8AC3E}">
        <p14:creationId xmlns:p14="http://schemas.microsoft.com/office/powerpoint/2010/main" val="184588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9E21-792D-4029-8FF7-3E31DAC4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steps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5C7A2-00BB-4A22-843F-77C91B0A0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Tune biogeochemical model for chosen area (obtain boundary conditions)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for baseline scenario, validate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Provide numerical experiments with CH4 seepage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0864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619</TotalTime>
  <Words>175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1. Area to model </vt:lpstr>
      <vt:lpstr>1. Area to model </vt:lpstr>
      <vt:lpstr>PowerPoint Presentation</vt:lpstr>
      <vt:lpstr>PowerPoint Presentation</vt:lpstr>
      <vt:lpstr>Further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Elizaveta Protsenko</dc:creator>
  <cp:lastModifiedBy>Elizaveta Protsenko</cp:lastModifiedBy>
  <cp:revision>20</cp:revision>
  <dcterms:created xsi:type="dcterms:W3CDTF">2017-09-26T08:08:42Z</dcterms:created>
  <dcterms:modified xsi:type="dcterms:W3CDTF">2017-09-26T20:59:40Z</dcterms:modified>
</cp:coreProperties>
</file>