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159993c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6b159993cb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159993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6b159993c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d58e123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74d58e123c_0_5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0e75e5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6b0e75e51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d58e1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74d58e12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159993c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6b159993cb_1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d58e123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4d58e123c_0_5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586536" y="612648"/>
            <a:ext cx="9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5257800" y="612648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74975" y="3863175"/>
            <a:ext cx="44406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Integrantes</a:t>
            </a:r>
            <a:endParaRPr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mbria"/>
              <a:buChar char="●"/>
            </a:pPr>
            <a:r>
              <a:rPr lang="es-AR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 Lisa Romero</a:t>
            </a:r>
            <a:endParaRPr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mbria"/>
              <a:buChar char="●"/>
            </a:pPr>
            <a:r>
              <a:rPr lang="es-AR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 Jose Cassano</a:t>
            </a:r>
            <a:endParaRPr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64008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600"/>
          </a:p>
        </p:txBody>
      </p:sp>
      <p:pic>
        <p:nvPicPr>
          <p:cNvPr descr="Resultado de imagen para unq png"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875" y="4463825"/>
            <a:ext cx="3377875" cy="127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75" y="738026"/>
            <a:ext cx="8095250" cy="13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490956"/>
            <a:ext cx="6336705" cy="43670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rebuchet MS"/>
              <a:buNone/>
            </a:pPr>
            <a:r>
              <a:rPr lang="es-AR" sz="7200"/>
              <a:t>	¿Preguntas?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524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Motivación</a:t>
            </a:r>
            <a:endParaRPr sz="4500"/>
          </a:p>
        </p:txBody>
      </p:sp>
      <p:sp>
        <p:nvSpPr>
          <p:cNvPr id="78" name="Google Shape;78;p15"/>
          <p:cNvSpPr txBox="1"/>
          <p:nvPr>
            <p:ph idx="4294967295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576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AR"/>
              <a:t> 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25" y="2436400"/>
            <a:ext cx="8520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Convertir el proceso de arreglarse el pelo en algo tan fácil como solo hacer un clic, sacando todo lo fastidioso que pueda llegar tener, como sacar turno, esperar a ser atendido en la peluquería/barbería, y al salir, lograr que el trabajo no pierda su forma en el trayecto a destino, llevando el proceso a la comodidad del hogar.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Objetivo</a:t>
            </a:r>
            <a:endParaRPr sz="4500"/>
          </a:p>
        </p:txBody>
      </p:sp>
      <p:sp>
        <p:nvSpPr>
          <p:cNvPr id="85" name="Google Shape;85;p16"/>
          <p:cNvSpPr txBox="1"/>
          <p:nvPr/>
        </p:nvSpPr>
        <p:spPr>
          <a:xfrm>
            <a:off x="311725" y="1925050"/>
            <a:ext cx="8520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La aplicación es una plataforma web de contratación de profesionales del pelo a domicilio. 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Se encarga de satisfacer las necesidades de una persona que quiere evitar ir a un lugar físico para arreglar su pelo y tolerar las demoras habituales que se generen allí y de profesionales del pelo independientes que busquen una plataforma para ofrecer sus servicios fácilmente y evitar los costos de tener/alquilar una peluquería o barbería.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Licencia </a:t>
            </a:r>
            <a:r>
              <a:rPr b="1" lang="es-AR" sz="4500"/>
              <a:t>MIT</a:t>
            </a:r>
            <a:endParaRPr b="1" sz="45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75" y="2837476"/>
            <a:ext cx="2250025" cy="22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900" y="2797950"/>
            <a:ext cx="6486750" cy="2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457200" y="1900125"/>
            <a:ext cx="8229600" cy="4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632" lvl="0" marL="36576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Gestión de cuentas de cliente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Gestión de cuentas de peluquero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Búsqueda de peluqueros cercanos según diferentes filtros y ordenados de diferentes formas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Gestión de turnos: pedir, confirmar, puntuar y manejar disponibilidad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Edición de información y preferencias del envío de correo electrónico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Notificaciones por e-mail</a:t>
            </a:r>
            <a:endParaRPr sz="3300"/>
          </a:p>
          <a:p>
            <a:pPr indent="0" lvl="0" marL="36576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8800"/>
            <a:ext cx="852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Alcance</a:t>
            </a:r>
            <a:endParaRPr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Tecnologías</a:t>
            </a:r>
            <a:endParaRPr sz="45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0" y="1746213"/>
            <a:ext cx="30765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50572">
            <a:off x="4487950" y="2320125"/>
            <a:ext cx="31718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7485">
            <a:off x="2725700" y="4620407"/>
            <a:ext cx="3095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22460">
            <a:off x="6178375" y="4296100"/>
            <a:ext cx="26193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125" y="4207138"/>
            <a:ext cx="16478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Desafíos</a:t>
            </a:r>
            <a:endParaRPr sz="4500"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457225" y="1608425"/>
            <a:ext cx="8229600" cy="3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38150" lvl="0" marL="457200" rtl="0" algn="l">
              <a:spcBef>
                <a:spcPts val="1600"/>
              </a:spcBef>
              <a:spcAft>
                <a:spcPts val="0"/>
              </a:spcAft>
              <a:buSzPts val="3300"/>
              <a:buChar char="●"/>
            </a:pPr>
            <a:r>
              <a:rPr lang="es-AR" sz="3300"/>
              <a:t>Implementar notificaciones por e-mail</a:t>
            </a:r>
            <a:endParaRPr sz="3300"/>
          </a:p>
          <a:p>
            <a:pPr indent="0" lvl="0" marL="36576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287782" lvl="0" marL="365760" rtl="0" algn="l">
              <a:spcBef>
                <a:spcPts val="1600"/>
              </a:spcBef>
              <a:spcAft>
                <a:spcPts val="0"/>
              </a:spcAft>
              <a:buSzPts val="3300"/>
              <a:buChar char="●"/>
            </a:pPr>
            <a:r>
              <a:rPr lang="es-AR" sz="3300"/>
              <a:t>Aprender React Hooks</a:t>
            </a:r>
            <a:endParaRPr sz="3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51282" lvl="0" marL="365760" rtl="0" algn="l">
              <a:spcBef>
                <a:spcPts val="1600"/>
              </a:spcBef>
              <a:spcAft>
                <a:spcPts val="1600"/>
              </a:spcAft>
              <a:buSzPts val="3300"/>
              <a:buChar char="●"/>
            </a:pPr>
            <a:r>
              <a:rPr lang="es-AR" sz="3300"/>
              <a:t>Desarrollar en Kotlin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539552" y="2895611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rebuchet MS"/>
              <a:buNone/>
            </a:pPr>
            <a:r>
              <a:rPr lang="es-AR" sz="7200"/>
              <a:t> </a:t>
            </a:r>
            <a:endParaRPr sz="7200"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63" y="856027"/>
            <a:ext cx="7915676" cy="45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9075"/>
            <a:ext cx="9144000" cy="62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504225" y="1548600"/>
            <a:ext cx="26523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s-AR" sz="5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LIVE DEMO!</a:t>
            </a:r>
            <a:endParaRPr b="1" i="0" sz="5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457225" y="1919875"/>
            <a:ext cx="8229600" cy="4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268732" lvl="0" marL="36576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s-AR" sz="3000"/>
              <a:t>Manejo del pago online del servicio adquirido</a:t>
            </a:r>
            <a:endParaRPr sz="3000"/>
          </a:p>
          <a:p>
            <a:pPr indent="-332232" lvl="0" marL="36576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s-AR" sz="3000"/>
              <a:t>Reserva de turnos</a:t>
            </a:r>
            <a:endParaRPr sz="33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s-AR" sz="3000"/>
              <a:t>Mensajería instantánea entre cliente y peluquero</a:t>
            </a:r>
            <a:endParaRPr sz="3000"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Trabajo  a  Futuro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