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EA69E-0CF2-4D30-A624-B651CCA8F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644979"/>
            <a:ext cx="8791575" cy="2387600"/>
          </a:xfrm>
        </p:spPr>
        <p:txBody>
          <a:bodyPr/>
          <a:lstStyle/>
          <a:p>
            <a:pPr algn="ctr"/>
            <a:r>
              <a:rPr lang="en-US" dirty="0" err="1">
                <a:solidFill>
                  <a:srgbClr val="FFC000"/>
                </a:solidFill>
                <a:latin typeface="Lucida Handwriting" panose="03010101010101010101" pitchFamily="66" charset="0"/>
              </a:rPr>
              <a:t>Shopology</a:t>
            </a:r>
            <a:r>
              <a:rPr lang="en-US" dirty="0">
                <a:solidFill>
                  <a:srgbClr val="FFC000"/>
                </a:solidFill>
                <a:latin typeface="Lucida Handwriting" panose="03010101010101010101" pitchFamily="66" charset="0"/>
              </a:rPr>
              <a:t> </a:t>
            </a:r>
            <a:br>
              <a:rPr lang="en-US" dirty="0">
                <a:solidFill>
                  <a:srgbClr val="FFC000"/>
                </a:solidFill>
                <a:latin typeface="Lucida Handwriting" panose="03010101010101010101" pitchFamily="66" charset="0"/>
              </a:rPr>
            </a:br>
            <a:r>
              <a:rPr lang="en-US" dirty="0">
                <a:solidFill>
                  <a:srgbClr val="FFC000"/>
                </a:solidFill>
                <a:latin typeface="Lucida Handwriting" panose="03010101010101010101" pitchFamily="66" charset="0"/>
              </a:rPr>
              <a:t>-</a:t>
            </a:r>
            <a:br>
              <a:rPr lang="en-US" dirty="0">
                <a:solidFill>
                  <a:srgbClr val="FFC000"/>
                </a:solidFill>
                <a:latin typeface="Lucida Handwriting" panose="03010101010101010101" pitchFamily="66" charset="0"/>
              </a:rPr>
            </a:br>
            <a:r>
              <a:rPr lang="en-US" dirty="0">
                <a:solidFill>
                  <a:srgbClr val="FFC000"/>
                </a:solidFill>
                <a:latin typeface="Lucida Handwriting" panose="03010101010101010101" pitchFamily="66" charset="0"/>
              </a:rPr>
              <a:t>Online SHOP Solution</a:t>
            </a:r>
            <a:endParaRPr lang="en-AT" dirty="0">
              <a:solidFill>
                <a:srgbClr val="FFC000"/>
              </a:solidFill>
              <a:latin typeface="Lucida Handwriting" panose="03010101010101010101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80267-278E-433F-BEC4-80E05A8C5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5847679"/>
            <a:ext cx="8791575" cy="730684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C000"/>
                </a:solidFill>
                <a:latin typeface="Comic Sans MS" panose="030F0702030302020204" pitchFamily="66" charset="0"/>
              </a:rPr>
              <a:t>By LCD-Team</a:t>
            </a:r>
            <a:endParaRPr lang="en-A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5491CC-14D5-4241-8932-ACF24EB75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892" y="3429000"/>
            <a:ext cx="1424215" cy="185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983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EA69E-0CF2-4D30-A624-B651CCA8F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2748" y="355600"/>
            <a:ext cx="8791575" cy="994536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C000"/>
                </a:solidFill>
                <a:latin typeface="Comic Sans MS" panose="030F0702030302020204" pitchFamily="66" charset="0"/>
              </a:rPr>
              <a:t>First day: Planning</a:t>
            </a:r>
            <a:endParaRPr lang="en-AT" sz="4000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0583AE-5623-411B-8F17-E63BA5372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71" y="1600199"/>
            <a:ext cx="11605531" cy="490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42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EA69E-0CF2-4D30-A624-B651CCA8F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750" y="1497500"/>
            <a:ext cx="3797867" cy="3862997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C000"/>
                </a:solidFill>
                <a:latin typeface="Comic Sans MS" panose="030F0702030302020204" pitchFamily="66" charset="0"/>
              </a:rPr>
              <a:t>Second day:</a:t>
            </a:r>
            <a:br>
              <a:rPr lang="en-US" sz="4000" dirty="0">
                <a:solidFill>
                  <a:srgbClr val="FFC000"/>
                </a:solidFill>
                <a:latin typeface="Comic Sans MS" panose="030F0702030302020204" pitchFamily="66" charset="0"/>
              </a:rPr>
            </a:br>
            <a:br>
              <a:rPr lang="en-US" sz="4000" dirty="0">
                <a:solidFill>
                  <a:srgbClr val="FFC000"/>
                </a:solidFill>
                <a:latin typeface="Comic Sans MS" panose="030F0702030302020204" pitchFamily="66" charset="0"/>
              </a:rPr>
            </a:br>
            <a:r>
              <a:rPr lang="en-US" sz="4000" dirty="0" err="1">
                <a:solidFill>
                  <a:srgbClr val="FFC000"/>
                </a:solidFill>
                <a:latin typeface="Comic Sans MS" panose="030F0702030302020204" pitchFamily="66" charset="0"/>
              </a:rPr>
              <a:t>Organising</a:t>
            </a:r>
            <a:r>
              <a:rPr lang="en-US" sz="4000" dirty="0">
                <a:solidFill>
                  <a:srgbClr val="FFC000"/>
                </a:solidFill>
                <a:latin typeface="Comic Sans MS" panose="030F0702030302020204" pitchFamily="66" charset="0"/>
              </a:rPr>
              <a:t> tasks </a:t>
            </a:r>
            <a:br>
              <a:rPr lang="en-US" sz="4000" dirty="0">
                <a:solidFill>
                  <a:srgbClr val="FFC000"/>
                </a:solidFill>
                <a:latin typeface="Comic Sans MS" panose="030F0702030302020204" pitchFamily="66" charset="0"/>
              </a:rPr>
            </a:br>
            <a:r>
              <a:rPr lang="en-US" sz="4000" dirty="0">
                <a:solidFill>
                  <a:srgbClr val="FFC000"/>
                </a:solidFill>
                <a:latin typeface="Comic Sans MS" panose="030F0702030302020204" pitchFamily="66" charset="0"/>
              </a:rPr>
              <a:t>and </a:t>
            </a:r>
            <a:br>
              <a:rPr lang="en-US" sz="4000" dirty="0">
                <a:solidFill>
                  <a:srgbClr val="FFC000"/>
                </a:solidFill>
                <a:latin typeface="Comic Sans MS" panose="030F0702030302020204" pitchFamily="66" charset="0"/>
              </a:rPr>
            </a:br>
            <a:r>
              <a:rPr lang="en-US" sz="4000" dirty="0">
                <a:solidFill>
                  <a:srgbClr val="FFC000"/>
                </a:solidFill>
                <a:latin typeface="Comic Sans MS" panose="030F0702030302020204" pitchFamily="66" charset="0"/>
              </a:rPr>
              <a:t>DB</a:t>
            </a:r>
            <a:endParaRPr lang="en-AT" sz="4000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8DC29C-B3CF-4E6E-A0A4-A3BAC37F8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403" y="326346"/>
            <a:ext cx="7268423" cy="620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307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0FDDE17-EB01-4904-BC3B-81FB11A0A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95483"/>
            <a:ext cx="4513943" cy="40818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51AB1A-1539-41F6-864B-044786B21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485" y="24778"/>
            <a:ext cx="6096000" cy="28371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65C1C9-45C1-468E-814D-2C176C4C6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7842" y="4479199"/>
            <a:ext cx="3856315" cy="22854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06E1FF-B7A7-4F9F-9A97-5F40114352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572" y="4621597"/>
            <a:ext cx="2612571" cy="21430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E8E8B3-CAB1-487E-AC6A-B9F93E336C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7136" y="2911362"/>
            <a:ext cx="3287292" cy="3853316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6A92E5D6-3259-46B0-9BEF-D911A36DE5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27711" y="2919220"/>
            <a:ext cx="3287292" cy="135810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C000"/>
                </a:solidFill>
                <a:latin typeface="Comic Sans MS" panose="030F0702030302020204" pitchFamily="66" charset="0"/>
              </a:rPr>
              <a:t>Some of our</a:t>
            </a:r>
          </a:p>
          <a:p>
            <a:pPr algn="ctr"/>
            <a:r>
              <a:rPr lang="en-US" sz="2800" b="1" dirty="0">
                <a:solidFill>
                  <a:srgbClr val="FFC000"/>
                </a:solidFill>
                <a:latin typeface="Comic Sans MS" panose="030F0702030302020204" pitchFamily="66" charset="0"/>
              </a:rPr>
              <a:t>highlights</a:t>
            </a:r>
            <a:endParaRPr lang="en-AT" sz="2800" b="1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428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EA69E-0CF2-4D30-A624-B651CCA8F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1" y="116670"/>
            <a:ext cx="8791575" cy="4149246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  <a:latin typeface="Comic Sans MS" panose="030F0702030302020204" pitchFamily="66" charset="0"/>
              </a:rPr>
              <a:t>And so </a:t>
            </a:r>
            <a:br>
              <a:rPr lang="en-US" sz="3600" dirty="0">
                <a:solidFill>
                  <a:srgbClr val="FFC000"/>
                </a:solidFill>
                <a:latin typeface="Comic Sans MS" panose="030F0702030302020204" pitchFamily="66" charset="0"/>
              </a:rPr>
            </a:br>
            <a:r>
              <a:rPr lang="en-US" sz="3600" dirty="0">
                <a:solidFill>
                  <a:srgbClr val="FFC000"/>
                </a:solidFill>
                <a:latin typeface="Comic Sans MS" panose="030F0702030302020204" pitchFamily="66" charset="0"/>
              </a:rPr>
              <a:t>was </a:t>
            </a:r>
            <a:br>
              <a:rPr lang="en-US" sz="3600" dirty="0">
                <a:solidFill>
                  <a:srgbClr val="FFC000"/>
                </a:solidFill>
                <a:latin typeface="Comic Sans MS" panose="030F0702030302020204" pitchFamily="66" charset="0"/>
              </a:rPr>
            </a:br>
            <a:br>
              <a:rPr lang="en-US" sz="4400" dirty="0">
                <a:solidFill>
                  <a:srgbClr val="FFC000"/>
                </a:solidFill>
                <a:latin typeface="Comic Sans MS" panose="030F0702030302020204" pitchFamily="66" charset="0"/>
              </a:rPr>
            </a:br>
            <a:r>
              <a:rPr lang="en-US" sz="6000" b="1" dirty="0" err="1">
                <a:solidFill>
                  <a:srgbClr val="FFC000"/>
                </a:solidFill>
                <a:latin typeface="Lucida Handwriting" panose="03010101010101010101" pitchFamily="66" charset="0"/>
              </a:rPr>
              <a:t>shopology</a:t>
            </a:r>
            <a:r>
              <a:rPr lang="en-US" sz="4400" b="1" dirty="0">
                <a:solidFill>
                  <a:srgbClr val="FFC000"/>
                </a:solidFill>
                <a:latin typeface="Comic Sans MS" panose="030F0702030302020204" pitchFamily="66" charset="0"/>
              </a:rPr>
              <a:t> </a:t>
            </a:r>
            <a:br>
              <a:rPr lang="en-US" sz="4400" dirty="0">
                <a:solidFill>
                  <a:srgbClr val="FFC000"/>
                </a:solidFill>
                <a:latin typeface="Comic Sans MS" panose="030F0702030302020204" pitchFamily="66" charset="0"/>
              </a:rPr>
            </a:br>
            <a:br>
              <a:rPr lang="en-US" sz="3600" dirty="0">
                <a:solidFill>
                  <a:srgbClr val="FFC000"/>
                </a:solidFill>
                <a:latin typeface="Comic Sans MS" panose="030F0702030302020204" pitchFamily="66" charset="0"/>
              </a:rPr>
            </a:br>
            <a:r>
              <a:rPr lang="en-US" sz="3600" dirty="0">
                <a:solidFill>
                  <a:srgbClr val="FFC000"/>
                </a:solidFill>
                <a:latin typeface="Comic Sans MS" panose="030F0702030302020204" pitchFamily="66" charset="0"/>
              </a:rPr>
              <a:t>brought to Life…</a:t>
            </a:r>
            <a:br>
              <a:rPr lang="en-AT" sz="3600" dirty="0"/>
            </a:br>
            <a:endParaRPr lang="en-AT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80267-278E-433F-BEC4-80E05A8C5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265916"/>
            <a:ext cx="12191999" cy="2592084"/>
          </a:xfrm>
        </p:spPr>
        <p:txBody>
          <a:bodyPr>
            <a:normAutofit fontScale="55000" lnSpcReduction="20000"/>
          </a:bodyPr>
          <a:lstStyle/>
          <a:p>
            <a:pPr algn="ctr"/>
            <a:r>
              <a:rPr lang="en-US" sz="2900" dirty="0">
                <a:solidFill>
                  <a:srgbClr val="FFC000"/>
                </a:solidFill>
                <a:latin typeface="Comic Sans MS" panose="030F0702030302020204" pitchFamily="66" charset="0"/>
              </a:rPr>
              <a:t>After </a:t>
            </a:r>
            <a:r>
              <a:rPr lang="en-US" sz="2900" dirty="0">
                <a:solidFill>
                  <a:srgbClr val="FF0000"/>
                </a:solidFill>
                <a:latin typeface="Comic Sans MS" panose="030F0702030302020204" pitchFamily="66" charset="0"/>
              </a:rPr>
              <a:t>8</a:t>
            </a:r>
            <a:r>
              <a:rPr lang="en-US" sz="2900" dirty="0">
                <a:solidFill>
                  <a:srgbClr val="FFC000"/>
                </a:solidFill>
                <a:latin typeface="Comic Sans MS" panose="030F0702030302020204" pitchFamily="66" charset="0"/>
              </a:rPr>
              <a:t> days </a:t>
            </a:r>
            <a:r>
              <a:rPr lang="en-US" sz="2900" dirty="0" err="1">
                <a:solidFill>
                  <a:srgbClr val="FFC000"/>
                </a:solidFill>
                <a:latin typeface="Comic Sans MS" panose="030F0702030302020204" pitchFamily="66" charset="0"/>
              </a:rPr>
              <a:t>oF</a:t>
            </a:r>
            <a:r>
              <a:rPr lang="en-US" sz="2900" dirty="0">
                <a:solidFill>
                  <a:srgbClr val="FFC000"/>
                </a:solidFill>
                <a:latin typeface="Comic Sans MS" panose="030F0702030302020204" pitchFamily="66" charset="0"/>
              </a:rPr>
              <a:t> </a:t>
            </a:r>
            <a:r>
              <a:rPr lang="en-US" sz="2900" dirty="0">
                <a:solidFill>
                  <a:srgbClr val="FF0000"/>
                </a:solidFill>
                <a:latin typeface="Comic Sans MS" panose="030F0702030302020204" pitchFamily="66" charset="0"/>
              </a:rPr>
              <a:t>12</a:t>
            </a:r>
            <a:r>
              <a:rPr lang="en-US" sz="2900" dirty="0">
                <a:solidFill>
                  <a:srgbClr val="FFC000"/>
                </a:solidFill>
                <a:latin typeface="Comic Sans MS" panose="030F0702030302020204" pitchFamily="66" charset="0"/>
              </a:rPr>
              <a:t>h coding/day, </a:t>
            </a:r>
          </a:p>
          <a:p>
            <a:pPr algn="ctr"/>
            <a:r>
              <a:rPr lang="en-US" sz="2900" dirty="0">
                <a:solidFill>
                  <a:srgbClr val="FFC000"/>
                </a:solidFill>
                <a:latin typeface="Comic Sans MS" panose="030F0702030302020204" pitchFamily="66" charset="0"/>
              </a:rPr>
              <a:t>Debugging, research and Ordering new nerves </a:t>
            </a:r>
          </a:p>
          <a:p>
            <a:pPr algn="ctr"/>
            <a:r>
              <a:rPr lang="en-US" sz="2900" dirty="0">
                <a:solidFill>
                  <a:srgbClr val="FFC000"/>
                </a:solidFill>
                <a:latin typeface="Comic Sans MS" panose="030F0702030302020204" pitchFamily="66" charset="0"/>
              </a:rPr>
              <a:t>our hard work finally paid of…</a:t>
            </a:r>
          </a:p>
          <a:p>
            <a:pPr algn="ctr"/>
            <a:endParaRPr lang="en-US" sz="2400" b="1" dirty="0">
              <a:solidFill>
                <a:srgbClr val="FFC00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sz="3200" b="1" dirty="0">
                <a:solidFill>
                  <a:srgbClr val="00B050"/>
                </a:solidFill>
                <a:latin typeface="Comic Sans MS" panose="030F0702030302020204" pitchFamily="66" charset="0"/>
              </a:rPr>
              <a:t>Thank you for your attention – questions?</a:t>
            </a:r>
          </a:p>
          <a:p>
            <a:pPr algn="ctr"/>
            <a:endParaRPr lang="en-US" dirty="0">
              <a:solidFill>
                <a:srgbClr val="FFC00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AT" dirty="0">
                <a:solidFill>
                  <a:srgbClr val="FFC000"/>
                </a:solidFill>
                <a:latin typeface="Comic Sans MS" panose="030F0702030302020204" pitchFamily="66" charset="0"/>
              </a:rPr>
              <a:t>©</a:t>
            </a:r>
            <a:r>
              <a:rPr lang="en-US" dirty="0">
                <a:solidFill>
                  <a:srgbClr val="FFC000"/>
                </a:solidFill>
                <a:latin typeface="Comic Sans MS" panose="030F0702030302020204" pitchFamily="66" charset="0"/>
              </a:rPr>
              <a:t> - LCD-Team</a:t>
            </a:r>
            <a:endParaRPr lang="en-AT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907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69</TotalTime>
  <Words>50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Comic Sans MS</vt:lpstr>
      <vt:lpstr>Lucida Handwriting</vt:lpstr>
      <vt:lpstr>Tw Cen MT</vt:lpstr>
      <vt:lpstr>Circuit</vt:lpstr>
      <vt:lpstr>Shopology  - Online SHOP Solution</vt:lpstr>
      <vt:lpstr>First day: Planning</vt:lpstr>
      <vt:lpstr>Second day:  Organising tasks  and  DB</vt:lpstr>
      <vt:lpstr>PowerPoint Presentation</vt:lpstr>
      <vt:lpstr>And so  was   shopology   brought to Life…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Shopology  - Online SHOP Solution</dc:title>
  <dc:creator>xofave</dc:creator>
  <cp:lastModifiedBy>xofave</cp:lastModifiedBy>
  <cp:revision>7</cp:revision>
  <dcterms:created xsi:type="dcterms:W3CDTF">2020-04-23T09:07:39Z</dcterms:created>
  <dcterms:modified xsi:type="dcterms:W3CDTF">2020-04-23T10:17:19Z</dcterms:modified>
</cp:coreProperties>
</file>