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1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72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3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90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7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7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3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8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6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83DC8-81E3-FCB4-8858-FE3EA76D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/>
          <a:lstStyle/>
          <a:p>
            <a:pPr algn="ctr"/>
            <a:r>
              <a:rPr lang="ru-RU" dirty="0"/>
              <a:t>Презентация 1</a:t>
            </a:r>
          </a:p>
        </p:txBody>
      </p:sp>
    </p:spTree>
    <p:extLst>
      <p:ext uri="{BB962C8B-B14F-4D97-AF65-F5344CB8AC3E}">
        <p14:creationId xmlns:p14="http://schemas.microsoft.com/office/powerpoint/2010/main" val="29048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3599-5215-45D8-5209-1159242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59037-CAC0-515A-FB05-0994DC8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 презентации 1</a:t>
            </a:r>
          </a:p>
        </p:txBody>
      </p:sp>
    </p:spTree>
    <p:extLst>
      <p:ext uri="{BB962C8B-B14F-4D97-AF65-F5344CB8AC3E}">
        <p14:creationId xmlns:p14="http://schemas.microsoft.com/office/powerpoint/2010/main" val="12411025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7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Аспект</vt:lpstr>
      <vt:lpstr>Презентация 1</vt:lpstr>
      <vt:lpstr>Слайд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1</dc:title>
  <dc:creator>Шушакова Елизавета Александровна</dc:creator>
  <cp:lastModifiedBy>Шушакова Елизавета Александровна</cp:lastModifiedBy>
  <cp:revision>1</cp:revision>
  <dcterms:created xsi:type="dcterms:W3CDTF">2023-05-19T13:38:36Z</dcterms:created>
  <dcterms:modified xsi:type="dcterms:W3CDTF">2023-05-19T13:41:43Z</dcterms:modified>
</cp:coreProperties>
</file>