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63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76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9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7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40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4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4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AC7F-022F-4147-B993-82C31AFEE727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681DF9-92C9-4516-8957-FFD840B73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5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83DC8-81E3-FCB4-8858-FE3EA76D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33" y="2404534"/>
            <a:ext cx="7766936" cy="10244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Презентация 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8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3599-5215-45D8-5209-1159242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59037-CAC0-515A-FB05-0994DC8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 презентации </a:t>
            </a:r>
            <a:r>
              <a:rPr lang="en-US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0251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7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Легкий дым</vt:lpstr>
      <vt:lpstr>Презентация 3</vt:lpstr>
      <vt:lpstr>Слайд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1</dc:title>
  <dc:creator>Шушакова Елизавета Александровна</dc:creator>
  <cp:lastModifiedBy>Шушакова Елизавета Александровна</cp:lastModifiedBy>
  <cp:revision>4</cp:revision>
  <dcterms:created xsi:type="dcterms:W3CDTF">2023-05-19T13:38:36Z</dcterms:created>
  <dcterms:modified xsi:type="dcterms:W3CDTF">2023-05-19T15:42:26Z</dcterms:modified>
</cp:coreProperties>
</file>