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6" r:id="rId1"/>
  </p:sldMasterIdLst>
  <p:sldIdLst>
    <p:sldId id="295" r:id="rId2"/>
    <p:sldId id="296" r:id="rId3"/>
    <p:sldId id="265" r:id="rId4"/>
    <p:sldId id="259" r:id="rId5"/>
    <p:sldId id="257" r:id="rId6"/>
    <p:sldId id="261" r:id="rId7"/>
    <p:sldId id="264" r:id="rId8"/>
    <p:sldId id="279" r:id="rId9"/>
    <p:sldId id="294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5" autoAdjust="0"/>
  </p:normalViewPr>
  <p:slideViewPr>
    <p:cSldViewPr snapToGrid="0" snapToObjects="1">
      <p:cViewPr varScale="1">
        <p:scale>
          <a:sx n="87" d="100"/>
          <a:sy n="87" d="100"/>
        </p:scale>
        <p:origin x="-16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4" Type="http://schemas.openxmlformats.org/officeDocument/2006/relationships/slide" Target="../slides/slide5.xml"/><Relationship Id="rId5" Type="http://schemas.openxmlformats.org/officeDocument/2006/relationships/image" Target="../media/image2.png"/><Relationship Id="rId6" Type="http://schemas.openxmlformats.org/officeDocument/2006/relationships/image" Target="../media/image3.jpg"/><Relationship Id="rId7" Type="http://schemas.openxmlformats.org/officeDocument/2006/relationships/image" Target="../media/image4.jpg"/><Relationship Id="rId8" Type="http://schemas.openxmlformats.org/officeDocument/2006/relationships/image" Target="../media/image5.gif"/><Relationship Id="rId1" Type="http://schemas.openxmlformats.org/officeDocument/2006/relationships/slide" Target="../slides/slide8.xml"/><Relationship Id="rId2" Type="http://schemas.openxmlformats.org/officeDocument/2006/relationships/slide" Target="../slides/slide10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slide" Target="../slides/slide7.xm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gif"/><Relationship Id="rId1" Type="http://schemas.openxmlformats.org/officeDocument/2006/relationships/image" Target="../media/image2.png"/><Relationship Id="rId2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A12A51-5508-DF4E-A6B3-8F0BA42CDB50}" type="doc">
      <dgm:prSet loTypeId="urn:microsoft.com/office/officeart/2005/8/layout/h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4ED5AE-E4A3-F34D-A920-72948D907E63}">
      <dgm:prSet phldrT="[Text]"/>
      <dgm:spPr/>
      <dgm:t>
        <a:bodyPr/>
        <a:lstStyle/>
        <a:p>
          <a:r>
            <a:rPr lang="en-US" dirty="0" smtClean="0"/>
            <a:t>Data Gathering</a:t>
          </a:r>
          <a:endParaRPr lang="en-US" dirty="0"/>
        </a:p>
      </dgm:t>
    </dgm:pt>
    <dgm:pt modelId="{0F2EFFA0-915E-3442-BD0C-79D2E1D478C8}" type="parTrans" cxnId="{0DC39A57-6588-B94A-8E2C-8310F7205BF8}">
      <dgm:prSet/>
      <dgm:spPr/>
      <dgm:t>
        <a:bodyPr/>
        <a:lstStyle/>
        <a:p>
          <a:endParaRPr lang="en-US"/>
        </a:p>
      </dgm:t>
    </dgm:pt>
    <dgm:pt modelId="{E9A9399A-D329-4248-8D5A-90AF26A509DE}" type="sibTrans" cxnId="{0DC39A57-6588-B94A-8E2C-8310F7205BF8}">
      <dgm:prSet/>
      <dgm:spPr/>
      <dgm:t>
        <a:bodyPr/>
        <a:lstStyle/>
        <a:p>
          <a:endParaRPr lang="en-US"/>
        </a:p>
      </dgm:t>
    </dgm:pt>
    <dgm:pt modelId="{6D91570C-F28C-6847-81F6-739F599AE2F9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1" action="ppaction://hlinksldjump"/>
            </a:rPr>
            <a:t>Classify Data</a:t>
          </a:r>
          <a:endParaRPr lang="en-US" dirty="0"/>
        </a:p>
      </dgm:t>
    </dgm:pt>
    <dgm:pt modelId="{6215A58C-DE24-C649-90E2-3D9AFEAC2C05}" type="parTrans" cxnId="{ABC8512D-6D9A-A84D-B6A4-1654C7E87AA0}">
      <dgm:prSet/>
      <dgm:spPr/>
      <dgm:t>
        <a:bodyPr/>
        <a:lstStyle/>
        <a:p>
          <a:endParaRPr lang="en-US"/>
        </a:p>
      </dgm:t>
    </dgm:pt>
    <dgm:pt modelId="{2C8563E6-1A7B-3743-ACEA-2CCF141FD084}" type="sibTrans" cxnId="{ABC8512D-6D9A-A84D-B6A4-1654C7E87AA0}">
      <dgm:prSet/>
      <dgm:spPr/>
      <dgm:t>
        <a:bodyPr/>
        <a:lstStyle/>
        <a:p>
          <a:endParaRPr lang="en-US"/>
        </a:p>
      </dgm:t>
    </dgm:pt>
    <dgm:pt modelId="{BBA1B191-144C-F442-A055-6C9976E236B1}">
      <dgm:prSet phldrT="[Text]"/>
      <dgm:spPr/>
      <dgm:t>
        <a:bodyPr/>
        <a:lstStyle/>
        <a:p>
          <a:r>
            <a:rPr lang="en-US" dirty="0" smtClean="0"/>
            <a:t>Data Exploration</a:t>
          </a:r>
          <a:endParaRPr lang="en-US" dirty="0"/>
        </a:p>
      </dgm:t>
    </dgm:pt>
    <dgm:pt modelId="{75B14AE4-A4B8-0244-8996-0AF837A55B10}" type="parTrans" cxnId="{8F79CDC0-0DE2-6446-825C-55EE75646B04}">
      <dgm:prSet/>
      <dgm:spPr/>
      <dgm:t>
        <a:bodyPr/>
        <a:lstStyle/>
        <a:p>
          <a:endParaRPr lang="en-US"/>
        </a:p>
      </dgm:t>
    </dgm:pt>
    <dgm:pt modelId="{49B293F2-A3E1-394A-BD8D-9BA6D8EC1BDE}" type="sibTrans" cxnId="{8F79CDC0-0DE2-6446-825C-55EE75646B04}">
      <dgm:prSet/>
      <dgm:spPr/>
      <dgm:t>
        <a:bodyPr/>
        <a:lstStyle/>
        <a:p>
          <a:endParaRPr lang="en-US"/>
        </a:p>
      </dgm:t>
    </dgm:pt>
    <dgm:pt modelId="{EA00453C-ED5D-3B4A-824D-AB786442D7DA}">
      <dgm:prSet phldrT="[Text]"/>
      <dgm:spPr/>
      <dgm:t>
        <a:bodyPr/>
        <a:lstStyle/>
        <a:p>
          <a:r>
            <a:rPr lang="en-US" dirty="0" smtClean="0"/>
            <a:t>Picturing Distributions with Graphs</a:t>
          </a:r>
          <a:endParaRPr lang="en-US" dirty="0"/>
        </a:p>
      </dgm:t>
    </dgm:pt>
    <dgm:pt modelId="{C105BC1D-8441-F141-B83E-0F0E008EBAAB}" type="parTrans" cxnId="{411669C7-E27D-A848-AAF8-8AEE6A5ED439}">
      <dgm:prSet/>
      <dgm:spPr/>
      <dgm:t>
        <a:bodyPr/>
        <a:lstStyle/>
        <a:p>
          <a:endParaRPr lang="en-US"/>
        </a:p>
      </dgm:t>
    </dgm:pt>
    <dgm:pt modelId="{BE4E0632-9E1A-1944-9E3D-8B68A79419B9}" type="sibTrans" cxnId="{411669C7-E27D-A848-AAF8-8AEE6A5ED439}">
      <dgm:prSet/>
      <dgm:spPr/>
      <dgm:t>
        <a:bodyPr/>
        <a:lstStyle/>
        <a:p>
          <a:endParaRPr lang="en-US"/>
        </a:p>
      </dgm:t>
    </dgm:pt>
    <dgm:pt modelId="{57802199-CFDD-DD4C-8809-36AC99B23459}">
      <dgm:prSet phldrT="[Text]"/>
      <dgm:spPr/>
      <dgm:t>
        <a:bodyPr/>
        <a:lstStyle/>
        <a:p>
          <a:r>
            <a:rPr lang="en-US" dirty="0" smtClean="0"/>
            <a:t>Scatterplots and Correlation</a:t>
          </a:r>
          <a:endParaRPr lang="en-US" dirty="0"/>
        </a:p>
      </dgm:t>
    </dgm:pt>
    <dgm:pt modelId="{6AE5E2D5-D6B0-3244-83CB-CD24CEC4D332}" type="parTrans" cxnId="{8D5C922D-D73A-DD45-824C-FF43EE217412}">
      <dgm:prSet/>
      <dgm:spPr/>
      <dgm:t>
        <a:bodyPr/>
        <a:lstStyle/>
        <a:p>
          <a:endParaRPr lang="en-US"/>
        </a:p>
      </dgm:t>
    </dgm:pt>
    <dgm:pt modelId="{41E3F642-519F-C849-B9EC-C5F65629C143}" type="sibTrans" cxnId="{8D5C922D-D73A-DD45-824C-FF43EE217412}">
      <dgm:prSet/>
      <dgm:spPr/>
      <dgm:t>
        <a:bodyPr/>
        <a:lstStyle/>
        <a:p>
          <a:endParaRPr lang="en-US"/>
        </a:p>
      </dgm:t>
    </dgm:pt>
    <dgm:pt modelId="{353BB932-3AB8-9B42-AECE-E52B538705F0}">
      <dgm:prSet phldrT="[Text]"/>
      <dgm:spPr/>
      <dgm:t>
        <a:bodyPr/>
        <a:lstStyle/>
        <a:p>
          <a:r>
            <a:rPr lang="en-US" dirty="0" smtClean="0"/>
            <a:t>Probability and Distributions</a:t>
          </a:r>
          <a:endParaRPr lang="en-US" dirty="0"/>
        </a:p>
      </dgm:t>
    </dgm:pt>
    <dgm:pt modelId="{033B9CAB-8256-E24F-8F2A-3E9490065F83}" type="parTrans" cxnId="{CD21ACB8-5FB8-A84F-B40A-9DACD6DF28B3}">
      <dgm:prSet/>
      <dgm:spPr/>
      <dgm:t>
        <a:bodyPr/>
        <a:lstStyle/>
        <a:p>
          <a:endParaRPr lang="en-US"/>
        </a:p>
      </dgm:t>
    </dgm:pt>
    <dgm:pt modelId="{6B29CDB0-C73A-F646-8934-3A86644FDCFA}" type="sibTrans" cxnId="{CD21ACB8-5FB8-A84F-B40A-9DACD6DF28B3}">
      <dgm:prSet/>
      <dgm:spPr/>
      <dgm:t>
        <a:bodyPr/>
        <a:lstStyle/>
        <a:p>
          <a:endParaRPr lang="en-US"/>
        </a:p>
      </dgm:t>
    </dgm:pt>
    <dgm:pt modelId="{6608889A-FB1C-0A4D-A7DE-30C2580D966D}">
      <dgm:prSet phldrT="[Text]"/>
      <dgm:spPr/>
      <dgm:t>
        <a:bodyPr/>
        <a:lstStyle/>
        <a:p>
          <a:r>
            <a:rPr lang="en-US" dirty="0" smtClean="0"/>
            <a:t>Introducing Probability</a:t>
          </a:r>
          <a:endParaRPr lang="en-US" dirty="0"/>
        </a:p>
      </dgm:t>
    </dgm:pt>
    <dgm:pt modelId="{3EDE0589-DFA0-0A48-A4AC-C9C420718451}" type="parTrans" cxnId="{B34F3F25-0D96-5047-BBE7-5C29241F9893}">
      <dgm:prSet/>
      <dgm:spPr/>
      <dgm:t>
        <a:bodyPr/>
        <a:lstStyle/>
        <a:p>
          <a:endParaRPr lang="en-US"/>
        </a:p>
      </dgm:t>
    </dgm:pt>
    <dgm:pt modelId="{DA25012D-EA65-4345-ABC2-4E9849729C47}" type="sibTrans" cxnId="{B34F3F25-0D96-5047-BBE7-5C29241F9893}">
      <dgm:prSet/>
      <dgm:spPr/>
      <dgm:t>
        <a:bodyPr/>
        <a:lstStyle/>
        <a:p>
          <a:endParaRPr lang="en-US"/>
        </a:p>
      </dgm:t>
    </dgm:pt>
    <dgm:pt modelId="{99FCD890-CAFF-E340-AFE6-56A785E0AF54}">
      <dgm:prSet phldrT="[Text]"/>
      <dgm:spPr/>
      <dgm:t>
        <a:bodyPr/>
        <a:lstStyle/>
        <a:p>
          <a:r>
            <a:rPr lang="en-US" dirty="0" smtClean="0"/>
            <a:t>Sampling Distributions</a:t>
          </a:r>
          <a:endParaRPr lang="en-US" dirty="0"/>
        </a:p>
      </dgm:t>
    </dgm:pt>
    <dgm:pt modelId="{5A191541-C056-3E4C-8E82-7D81B96454F5}" type="parTrans" cxnId="{D5A76795-F5A5-6F45-A53B-21C5D72EBD41}">
      <dgm:prSet/>
      <dgm:spPr/>
      <dgm:t>
        <a:bodyPr/>
        <a:lstStyle/>
        <a:p>
          <a:endParaRPr lang="en-US"/>
        </a:p>
      </dgm:t>
    </dgm:pt>
    <dgm:pt modelId="{19C498EF-2924-FB40-810A-E43A450FD555}" type="sibTrans" cxnId="{D5A76795-F5A5-6F45-A53B-21C5D72EBD41}">
      <dgm:prSet/>
      <dgm:spPr/>
      <dgm:t>
        <a:bodyPr/>
        <a:lstStyle/>
        <a:p>
          <a:endParaRPr lang="en-US"/>
        </a:p>
      </dgm:t>
    </dgm:pt>
    <dgm:pt modelId="{D009F37C-1A66-D045-9717-63EFAA5DE88F}">
      <dgm:prSet phldrT="[Text]"/>
      <dgm:spPr/>
      <dgm:t>
        <a:bodyPr/>
        <a:lstStyle/>
        <a:p>
          <a:r>
            <a:rPr lang="en-US" dirty="0" smtClean="0"/>
            <a:t>Inferences about a Population Mean</a:t>
          </a:r>
          <a:endParaRPr lang="en-US" dirty="0"/>
        </a:p>
      </dgm:t>
    </dgm:pt>
    <dgm:pt modelId="{36A3B4D2-9941-2646-8EEA-ED19B0B24348}" type="parTrans" cxnId="{D233A32C-8D7F-664A-BDEB-3B272A175F82}">
      <dgm:prSet/>
      <dgm:spPr/>
      <dgm:t>
        <a:bodyPr/>
        <a:lstStyle/>
        <a:p>
          <a:endParaRPr lang="en-US"/>
        </a:p>
      </dgm:t>
    </dgm:pt>
    <dgm:pt modelId="{282BB54A-1238-C84B-800C-0B0132F9CB44}" type="sibTrans" cxnId="{D233A32C-8D7F-664A-BDEB-3B272A175F82}">
      <dgm:prSet/>
      <dgm:spPr/>
      <dgm:t>
        <a:bodyPr/>
        <a:lstStyle/>
        <a:p>
          <a:endParaRPr lang="en-US"/>
        </a:p>
      </dgm:t>
    </dgm:pt>
    <dgm:pt modelId="{06045DF2-3511-844B-8A17-B001006D88EF}">
      <dgm:prSet phldrT="[Text]"/>
      <dgm:spPr/>
      <dgm:t>
        <a:bodyPr/>
        <a:lstStyle/>
        <a:p>
          <a:r>
            <a:rPr lang="en-US" dirty="0" smtClean="0"/>
            <a:t>Inference</a:t>
          </a:r>
          <a:endParaRPr lang="en-US" dirty="0"/>
        </a:p>
      </dgm:t>
    </dgm:pt>
    <dgm:pt modelId="{91425087-035C-B14C-9EFC-CC886FF97B32}" type="sibTrans" cxnId="{3264C734-E557-6F4A-A444-9676C69F2D6C}">
      <dgm:prSet/>
      <dgm:spPr/>
      <dgm:t>
        <a:bodyPr/>
        <a:lstStyle/>
        <a:p>
          <a:endParaRPr lang="en-US"/>
        </a:p>
      </dgm:t>
    </dgm:pt>
    <dgm:pt modelId="{EDEA7C74-7C0F-7E44-80DF-78C7C241D4A8}" type="parTrans" cxnId="{3264C734-E557-6F4A-A444-9676C69F2D6C}">
      <dgm:prSet/>
      <dgm:spPr/>
      <dgm:t>
        <a:bodyPr/>
        <a:lstStyle/>
        <a:p>
          <a:endParaRPr lang="en-US"/>
        </a:p>
      </dgm:t>
    </dgm:pt>
    <dgm:pt modelId="{8FF77AFC-598B-8846-A78C-10B050ADCE96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2" action="ppaction://hlinksldjump"/>
            </a:rPr>
            <a:t>Sampling</a:t>
          </a:r>
          <a:endParaRPr lang="en-US" dirty="0"/>
        </a:p>
      </dgm:t>
    </dgm:pt>
    <dgm:pt modelId="{777F4B95-81F2-4F48-936B-9E98A225B0FD}" type="parTrans" cxnId="{3FB705E1-1608-B942-BDDE-838BB2351B05}">
      <dgm:prSet/>
      <dgm:spPr/>
      <dgm:t>
        <a:bodyPr/>
        <a:lstStyle/>
        <a:p>
          <a:endParaRPr lang="en-US"/>
        </a:p>
      </dgm:t>
    </dgm:pt>
    <dgm:pt modelId="{523E6461-5D4F-C447-9B44-C1E5C46F6C42}" type="sibTrans" cxnId="{3FB705E1-1608-B942-BDDE-838BB2351B05}">
      <dgm:prSet/>
      <dgm:spPr/>
      <dgm:t>
        <a:bodyPr/>
        <a:lstStyle/>
        <a:p>
          <a:endParaRPr lang="en-US"/>
        </a:p>
      </dgm:t>
    </dgm:pt>
    <dgm:pt modelId="{C25BFB70-C35E-FF4F-A5C5-FC55AEE073F2}">
      <dgm:prSet phldrT="[Text]"/>
      <dgm:spPr/>
      <dgm:t>
        <a:bodyPr/>
        <a:lstStyle/>
        <a:p>
          <a:r>
            <a:rPr lang="en-US" dirty="0" smtClean="0"/>
            <a:t>Describing Distributions with Numbers</a:t>
          </a:r>
          <a:endParaRPr lang="en-US" dirty="0"/>
        </a:p>
      </dgm:t>
    </dgm:pt>
    <dgm:pt modelId="{2585376D-B8BC-D445-B99B-58F7BA280E0D}" type="parTrans" cxnId="{4E7514A6-A47F-B441-9EAD-9CBE9CBE6F2A}">
      <dgm:prSet/>
      <dgm:spPr/>
      <dgm:t>
        <a:bodyPr/>
        <a:lstStyle/>
        <a:p>
          <a:endParaRPr lang="en-US"/>
        </a:p>
      </dgm:t>
    </dgm:pt>
    <dgm:pt modelId="{002250BE-B0BE-EA4F-8952-D8C8728597BF}" type="sibTrans" cxnId="{4E7514A6-A47F-B441-9EAD-9CBE9CBE6F2A}">
      <dgm:prSet/>
      <dgm:spPr/>
      <dgm:t>
        <a:bodyPr/>
        <a:lstStyle/>
        <a:p>
          <a:endParaRPr lang="en-US"/>
        </a:p>
      </dgm:t>
    </dgm:pt>
    <dgm:pt modelId="{CBD4DF4F-6B31-6C45-AE97-AE34D12B63A0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3" action="ppaction://hlinksldjump"/>
            </a:rPr>
            <a:t>Experiments</a:t>
          </a:r>
          <a:endParaRPr lang="en-US" dirty="0"/>
        </a:p>
      </dgm:t>
    </dgm:pt>
    <dgm:pt modelId="{D79C1E26-9F2F-8D47-9E00-94DE9C25F3C0}" type="parTrans" cxnId="{349BD5A1-FC28-AE49-97C2-F01D1715AE58}">
      <dgm:prSet/>
      <dgm:spPr/>
      <dgm:t>
        <a:bodyPr/>
        <a:lstStyle/>
        <a:p>
          <a:endParaRPr lang="en-US"/>
        </a:p>
      </dgm:t>
    </dgm:pt>
    <dgm:pt modelId="{55B3592D-CC35-424B-BF97-6B1CEB3FADB8}" type="sibTrans" cxnId="{349BD5A1-FC28-AE49-97C2-F01D1715AE58}">
      <dgm:prSet/>
      <dgm:spPr/>
      <dgm:t>
        <a:bodyPr/>
        <a:lstStyle/>
        <a:p>
          <a:endParaRPr lang="en-US"/>
        </a:p>
      </dgm:t>
    </dgm:pt>
    <dgm:pt modelId="{A78A6CDC-C031-4F42-A3F2-9AFBBB9E2843}">
      <dgm:prSet phldrT="[Text]"/>
      <dgm:spPr/>
      <dgm:t>
        <a:bodyPr/>
        <a:lstStyle/>
        <a:p>
          <a:r>
            <a:rPr lang="en-US" dirty="0" smtClean="0"/>
            <a:t>Binomial Distributions</a:t>
          </a:r>
          <a:endParaRPr lang="en-US" dirty="0"/>
        </a:p>
      </dgm:t>
    </dgm:pt>
    <dgm:pt modelId="{B9D5A31D-C682-1942-BC72-B0329B0F7E51}" type="parTrans" cxnId="{C42FA95F-B889-8146-B996-362EE8355ACB}">
      <dgm:prSet/>
      <dgm:spPr/>
      <dgm:t>
        <a:bodyPr/>
        <a:lstStyle/>
        <a:p>
          <a:endParaRPr lang="en-US"/>
        </a:p>
      </dgm:t>
    </dgm:pt>
    <dgm:pt modelId="{AB293ACE-B8B1-0D4B-869C-C91F0BF4533C}" type="sibTrans" cxnId="{C42FA95F-B889-8146-B996-362EE8355ACB}">
      <dgm:prSet/>
      <dgm:spPr/>
      <dgm:t>
        <a:bodyPr/>
        <a:lstStyle/>
        <a:p>
          <a:endParaRPr lang="en-US"/>
        </a:p>
      </dgm:t>
    </dgm:pt>
    <dgm:pt modelId="{EF17E38C-66E7-E449-BD9A-C3858D8AC962}">
      <dgm:prSet phldrT="[Text]"/>
      <dgm:spPr/>
      <dgm:t>
        <a:bodyPr/>
        <a:lstStyle/>
        <a:p>
          <a:r>
            <a:rPr lang="en-US" dirty="0" smtClean="0"/>
            <a:t>General Rules of Probability</a:t>
          </a:r>
          <a:endParaRPr lang="en-US" dirty="0"/>
        </a:p>
      </dgm:t>
    </dgm:pt>
    <dgm:pt modelId="{D4E0E493-321F-9049-8F93-7BBFBD75C5FD}" type="parTrans" cxnId="{FC7A8172-6990-7B49-9299-8B82705B60B9}">
      <dgm:prSet/>
      <dgm:spPr/>
      <dgm:t>
        <a:bodyPr/>
        <a:lstStyle/>
        <a:p>
          <a:endParaRPr lang="en-US"/>
        </a:p>
      </dgm:t>
    </dgm:pt>
    <dgm:pt modelId="{A3FA9B5F-3DE0-AB4B-A7C6-715212C8BA07}" type="sibTrans" cxnId="{FC7A8172-6990-7B49-9299-8B82705B60B9}">
      <dgm:prSet/>
      <dgm:spPr/>
      <dgm:t>
        <a:bodyPr/>
        <a:lstStyle/>
        <a:p>
          <a:endParaRPr lang="en-US"/>
        </a:p>
      </dgm:t>
    </dgm:pt>
    <dgm:pt modelId="{B72A920A-C7BE-5240-AC38-20CF473385A2}">
      <dgm:prSet phldrT="[Text]"/>
      <dgm:spPr/>
      <dgm:t>
        <a:bodyPr/>
        <a:lstStyle/>
        <a:p>
          <a:r>
            <a:rPr lang="en-US" dirty="0" smtClean="0"/>
            <a:t>Inferences about a Population Proportion</a:t>
          </a:r>
          <a:endParaRPr lang="en-US" dirty="0"/>
        </a:p>
      </dgm:t>
    </dgm:pt>
    <dgm:pt modelId="{C0922298-C94E-1C4E-968B-62C07190A050}" type="parTrans" cxnId="{9E11C765-1CEC-C246-86F5-DE589D1F5279}">
      <dgm:prSet/>
      <dgm:spPr/>
      <dgm:t>
        <a:bodyPr/>
        <a:lstStyle/>
        <a:p>
          <a:endParaRPr lang="en-US"/>
        </a:p>
      </dgm:t>
    </dgm:pt>
    <dgm:pt modelId="{89BABA8F-6A48-BF40-B622-F0D63F58049E}" type="sibTrans" cxnId="{9E11C765-1CEC-C246-86F5-DE589D1F5279}">
      <dgm:prSet/>
      <dgm:spPr/>
      <dgm:t>
        <a:bodyPr/>
        <a:lstStyle/>
        <a:p>
          <a:endParaRPr lang="en-US"/>
        </a:p>
      </dgm:t>
    </dgm:pt>
    <dgm:pt modelId="{09F3B79D-5037-8244-8C4C-89E2CEB41A9A}">
      <dgm:prSet phldrT="[Text]"/>
      <dgm:spPr/>
      <dgm:t>
        <a:bodyPr/>
        <a:lstStyle/>
        <a:p>
          <a:r>
            <a:rPr lang="en-US" dirty="0" smtClean="0"/>
            <a:t>Confidence Intervals</a:t>
          </a:r>
          <a:endParaRPr lang="en-US" dirty="0"/>
        </a:p>
      </dgm:t>
    </dgm:pt>
    <dgm:pt modelId="{EB0CFA3C-E010-714B-A2C0-D9E71CC731C8}" type="parTrans" cxnId="{AF613019-98E2-EB47-B42F-A98047B4F9FC}">
      <dgm:prSet/>
      <dgm:spPr/>
      <dgm:t>
        <a:bodyPr/>
        <a:lstStyle/>
        <a:p>
          <a:endParaRPr lang="en-US"/>
        </a:p>
      </dgm:t>
    </dgm:pt>
    <dgm:pt modelId="{A4E39625-AD71-A04C-B39F-E3C022DAB094}" type="sibTrans" cxnId="{AF613019-98E2-EB47-B42F-A98047B4F9FC}">
      <dgm:prSet/>
      <dgm:spPr/>
      <dgm:t>
        <a:bodyPr/>
        <a:lstStyle/>
        <a:p>
          <a:endParaRPr lang="en-US"/>
        </a:p>
      </dgm:t>
    </dgm:pt>
    <dgm:pt modelId="{D5AAD010-13E8-C54C-82EF-2142C8A05B13}">
      <dgm:prSet phldrT="[Text]"/>
      <dgm:spPr/>
      <dgm:t>
        <a:bodyPr/>
        <a:lstStyle/>
        <a:p>
          <a:r>
            <a:rPr lang="en-US" dirty="0" smtClean="0"/>
            <a:t>Hypothesis Testing</a:t>
          </a:r>
          <a:endParaRPr lang="en-US" dirty="0"/>
        </a:p>
      </dgm:t>
    </dgm:pt>
    <dgm:pt modelId="{97B20CC1-F227-6D44-9BA1-9DE9523FA089}" type="parTrans" cxnId="{B15A471C-5176-0449-A7A0-EB85E3724A37}">
      <dgm:prSet/>
      <dgm:spPr/>
      <dgm:t>
        <a:bodyPr/>
        <a:lstStyle/>
        <a:p>
          <a:endParaRPr lang="en-US"/>
        </a:p>
      </dgm:t>
    </dgm:pt>
    <dgm:pt modelId="{3F808371-C257-E649-A9A7-B2BED46DCBBB}" type="sibTrans" cxnId="{B15A471C-5176-0449-A7A0-EB85E3724A37}">
      <dgm:prSet/>
      <dgm:spPr/>
      <dgm:t>
        <a:bodyPr/>
        <a:lstStyle/>
        <a:p>
          <a:endParaRPr lang="en-US"/>
        </a:p>
      </dgm:t>
    </dgm:pt>
    <dgm:pt modelId="{E41AAF12-CB64-5A47-84A7-B6D0129BFF85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4" action="ppaction://hlinksldjump"/>
            </a:rPr>
            <a:t>Goals of Statistics</a:t>
          </a:r>
          <a:endParaRPr lang="en-US" dirty="0"/>
        </a:p>
      </dgm:t>
    </dgm:pt>
    <dgm:pt modelId="{06F185DC-A563-9B43-A4DB-1FF2955DA41F}" type="parTrans" cxnId="{A993231E-1B45-3546-A0F4-035408555CE7}">
      <dgm:prSet/>
      <dgm:spPr/>
      <dgm:t>
        <a:bodyPr/>
        <a:lstStyle/>
        <a:p>
          <a:endParaRPr lang="en-US"/>
        </a:p>
      </dgm:t>
    </dgm:pt>
    <dgm:pt modelId="{2497CB26-FEFD-9C48-91C5-58F9883289C4}" type="sibTrans" cxnId="{A993231E-1B45-3546-A0F4-035408555CE7}">
      <dgm:prSet/>
      <dgm:spPr/>
      <dgm:t>
        <a:bodyPr/>
        <a:lstStyle/>
        <a:p>
          <a:endParaRPr lang="en-US"/>
        </a:p>
      </dgm:t>
    </dgm:pt>
    <dgm:pt modelId="{B19833DA-DED2-914E-845A-38A10DA743EE}">
      <dgm:prSet phldrT="[Text]"/>
      <dgm:spPr/>
      <dgm:t>
        <a:bodyPr/>
        <a:lstStyle/>
        <a:p>
          <a:r>
            <a:rPr lang="en-US" dirty="0" smtClean="0"/>
            <a:t>Regression</a:t>
          </a:r>
          <a:endParaRPr lang="en-US" dirty="0"/>
        </a:p>
      </dgm:t>
    </dgm:pt>
    <dgm:pt modelId="{A8A7819F-B331-AF4C-82EF-08842568CE35}" type="parTrans" cxnId="{C6077F8D-0CFE-7643-8A00-AC5886E0E145}">
      <dgm:prSet/>
      <dgm:spPr/>
      <dgm:t>
        <a:bodyPr/>
        <a:lstStyle/>
        <a:p>
          <a:endParaRPr lang="en-US"/>
        </a:p>
      </dgm:t>
    </dgm:pt>
    <dgm:pt modelId="{B5CD1A7C-25A7-4C4C-AC4D-EF6D02C01284}" type="sibTrans" cxnId="{C6077F8D-0CFE-7643-8A00-AC5886E0E145}">
      <dgm:prSet/>
      <dgm:spPr/>
      <dgm:t>
        <a:bodyPr/>
        <a:lstStyle/>
        <a:p>
          <a:endParaRPr lang="en-US"/>
        </a:p>
      </dgm:t>
    </dgm:pt>
    <dgm:pt modelId="{E5796A4E-41CF-2A4B-B1E7-B065822C7E14}">
      <dgm:prSet phldrT="[Text]"/>
      <dgm:spPr/>
      <dgm:t>
        <a:bodyPr/>
        <a:lstStyle/>
        <a:p>
          <a:r>
            <a:rPr lang="en-US" dirty="0" smtClean="0"/>
            <a:t>Normal Distributions</a:t>
          </a:r>
          <a:endParaRPr lang="en-US" dirty="0"/>
        </a:p>
      </dgm:t>
    </dgm:pt>
    <dgm:pt modelId="{5B8F9181-26D6-A140-9780-005DC5B63E79}" type="parTrans" cxnId="{652D5CCC-8600-4348-A000-5D88C7766B77}">
      <dgm:prSet/>
      <dgm:spPr/>
      <dgm:t>
        <a:bodyPr/>
        <a:lstStyle/>
        <a:p>
          <a:endParaRPr lang="en-US"/>
        </a:p>
      </dgm:t>
    </dgm:pt>
    <dgm:pt modelId="{EA8FF91F-92C4-4F43-8EE0-2CF6572BA977}" type="sibTrans" cxnId="{652D5CCC-8600-4348-A000-5D88C7766B77}">
      <dgm:prSet/>
      <dgm:spPr/>
      <dgm:t>
        <a:bodyPr/>
        <a:lstStyle/>
        <a:p>
          <a:endParaRPr lang="en-US"/>
        </a:p>
      </dgm:t>
    </dgm:pt>
    <dgm:pt modelId="{ACEE83C9-3BFA-4246-9873-6DD4233B789B}" type="pres">
      <dgm:prSet presAssocID="{70A12A51-5508-DF4E-A6B3-8F0BA42CDB50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6E7F88B-426C-D444-8F45-157218960943}" type="pres">
      <dgm:prSet presAssocID="{664ED5AE-E4A3-F34D-A920-72948D907E63}" presName="compositeNode" presStyleCnt="0">
        <dgm:presLayoutVars>
          <dgm:bulletEnabled val="1"/>
        </dgm:presLayoutVars>
      </dgm:prSet>
      <dgm:spPr/>
    </dgm:pt>
    <dgm:pt modelId="{6D682E73-C1FE-CD45-BCE4-A8294A4873B7}" type="pres">
      <dgm:prSet presAssocID="{664ED5AE-E4A3-F34D-A920-72948D907E63}" presName="image" presStyleLbl="fgImgPlace1" presStyleIdx="0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endParaRPr lang="en-US"/>
        </a:p>
      </dgm:t>
    </dgm:pt>
    <dgm:pt modelId="{6C58BC23-5FE9-F545-990B-02EB8F0EBAAB}" type="pres">
      <dgm:prSet presAssocID="{664ED5AE-E4A3-F34D-A920-72948D907E63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EF2EC9-C086-4448-89BB-0FA46AA4871F}" type="pres">
      <dgm:prSet presAssocID="{664ED5AE-E4A3-F34D-A920-72948D907E63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20A85B-759E-6F46-A915-F91A2FB29039}" type="pres">
      <dgm:prSet presAssocID="{E9A9399A-D329-4248-8D5A-90AF26A509DE}" presName="sibTrans" presStyleCnt="0"/>
      <dgm:spPr/>
    </dgm:pt>
    <dgm:pt modelId="{30DEF5E4-9BAA-B444-8E2A-8DFE6AA51BFF}" type="pres">
      <dgm:prSet presAssocID="{BBA1B191-144C-F442-A055-6C9976E236B1}" presName="compositeNode" presStyleCnt="0">
        <dgm:presLayoutVars>
          <dgm:bulletEnabled val="1"/>
        </dgm:presLayoutVars>
      </dgm:prSet>
      <dgm:spPr/>
    </dgm:pt>
    <dgm:pt modelId="{34043CD8-2BE3-D44A-85E6-E306183CED41}" type="pres">
      <dgm:prSet presAssocID="{BBA1B191-144C-F442-A055-6C9976E236B1}" presName="image" presStyleLbl="fgImgPlace1" presStyleIdx="1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US"/>
        </a:p>
      </dgm:t>
    </dgm:pt>
    <dgm:pt modelId="{E2D3CCEB-8D31-0648-9962-01FD021A4D12}" type="pres">
      <dgm:prSet presAssocID="{BBA1B191-144C-F442-A055-6C9976E236B1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9132E-F355-9B43-9D84-539F5E3F0D32}" type="pres">
      <dgm:prSet presAssocID="{BBA1B191-144C-F442-A055-6C9976E236B1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79628-D31A-384E-847D-299B9ADD18CB}" type="pres">
      <dgm:prSet presAssocID="{49B293F2-A3E1-394A-BD8D-9BA6D8EC1BDE}" presName="sibTrans" presStyleCnt="0"/>
      <dgm:spPr/>
    </dgm:pt>
    <dgm:pt modelId="{4F485347-3CF5-AB46-AA6A-D1DB4053A40D}" type="pres">
      <dgm:prSet presAssocID="{353BB932-3AB8-9B42-AECE-E52B538705F0}" presName="compositeNode" presStyleCnt="0">
        <dgm:presLayoutVars>
          <dgm:bulletEnabled val="1"/>
        </dgm:presLayoutVars>
      </dgm:prSet>
      <dgm:spPr/>
    </dgm:pt>
    <dgm:pt modelId="{DD09F2D4-D3CD-1349-BF03-216EE5C96DBB}" type="pres">
      <dgm:prSet presAssocID="{353BB932-3AB8-9B42-AECE-E52B538705F0}" presName="image" presStyleLbl="fgImgPlace1" presStyleIdx="2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CABD910-1A21-7641-8C00-EB9A2C66FF5C}" type="pres">
      <dgm:prSet presAssocID="{353BB932-3AB8-9B42-AECE-E52B538705F0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74F94-2D98-B44B-ACF6-EB13A38926D9}" type="pres">
      <dgm:prSet presAssocID="{353BB932-3AB8-9B42-AECE-E52B538705F0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B758DB-C589-8E49-811F-09653162E638}" type="pres">
      <dgm:prSet presAssocID="{6B29CDB0-C73A-F646-8934-3A86644FDCFA}" presName="sibTrans" presStyleCnt="0"/>
      <dgm:spPr/>
    </dgm:pt>
    <dgm:pt modelId="{5E47CDBF-14F2-D841-9BD6-6A81792621A4}" type="pres">
      <dgm:prSet presAssocID="{06045DF2-3511-844B-8A17-B001006D88EF}" presName="compositeNode" presStyleCnt="0">
        <dgm:presLayoutVars>
          <dgm:bulletEnabled val="1"/>
        </dgm:presLayoutVars>
      </dgm:prSet>
      <dgm:spPr/>
    </dgm:pt>
    <dgm:pt modelId="{92EFACCA-5E25-B048-B373-7DD7D518F855}" type="pres">
      <dgm:prSet presAssocID="{06045DF2-3511-844B-8A17-B001006D88EF}" presName="image" presStyleLbl="fgImgPlac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  <dgm:t>
        <a:bodyPr/>
        <a:lstStyle/>
        <a:p>
          <a:endParaRPr lang="en-US"/>
        </a:p>
      </dgm:t>
    </dgm:pt>
    <dgm:pt modelId="{364E1452-45E4-AA41-B4CF-F0A013612898}" type="pres">
      <dgm:prSet presAssocID="{06045DF2-3511-844B-8A17-B001006D88EF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035E75-836F-454B-918F-AEEDCA0595A9}" type="pres">
      <dgm:prSet presAssocID="{06045DF2-3511-844B-8A17-B001006D88EF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2D5CCC-8600-4348-A000-5D88C7766B77}" srcId="{353BB932-3AB8-9B42-AECE-E52B538705F0}" destId="{E5796A4E-41CF-2A4B-B1E7-B065822C7E14}" srcOrd="2" destOrd="0" parTransId="{5B8F9181-26D6-A140-9780-005DC5B63E79}" sibTransId="{EA8FF91F-92C4-4F43-8EE0-2CF6572BA977}"/>
    <dgm:cxn modelId="{909DF752-22BC-874A-BB1A-1EB7A3B023F1}" type="presOf" srcId="{664ED5AE-E4A3-F34D-A920-72948D907E63}" destId="{6AEF2EC9-C086-4448-89BB-0FA46AA4871F}" srcOrd="0" destOrd="0" presId="urn:microsoft.com/office/officeart/2005/8/layout/hList2"/>
    <dgm:cxn modelId="{D233A32C-8D7F-664A-BDEB-3B272A175F82}" srcId="{06045DF2-3511-844B-8A17-B001006D88EF}" destId="{D009F37C-1A66-D045-9717-63EFAA5DE88F}" srcOrd="2" destOrd="0" parTransId="{36A3B4D2-9941-2646-8EEA-ED19B0B24348}" sibTransId="{282BB54A-1238-C84B-800C-0B0132F9CB44}"/>
    <dgm:cxn modelId="{4E7514A6-A47F-B441-9EAD-9CBE9CBE6F2A}" srcId="{BBA1B191-144C-F442-A055-6C9976E236B1}" destId="{C25BFB70-C35E-FF4F-A5C5-FC55AEE073F2}" srcOrd="1" destOrd="0" parTransId="{2585376D-B8BC-D445-B99B-58F7BA280E0D}" sibTransId="{002250BE-B0BE-EA4F-8952-D8C8728597BF}"/>
    <dgm:cxn modelId="{8D5C922D-D73A-DD45-824C-FF43EE217412}" srcId="{BBA1B191-144C-F442-A055-6C9976E236B1}" destId="{57802199-CFDD-DD4C-8809-36AC99B23459}" srcOrd="2" destOrd="0" parTransId="{6AE5E2D5-D6B0-3244-83CB-CD24CEC4D332}" sibTransId="{41E3F642-519F-C849-B9EC-C5F65629C143}"/>
    <dgm:cxn modelId="{DEE7FD82-7B4C-CE4C-B92F-1DF8E3B2D85F}" type="presOf" srcId="{BBA1B191-144C-F442-A055-6C9976E236B1}" destId="{72E9132E-F355-9B43-9D84-539F5E3F0D32}" srcOrd="0" destOrd="0" presId="urn:microsoft.com/office/officeart/2005/8/layout/hList2"/>
    <dgm:cxn modelId="{07B9E30B-8300-B34E-A5B0-ACC1F882DE39}" type="presOf" srcId="{B19833DA-DED2-914E-845A-38A10DA743EE}" destId="{E2D3CCEB-8D31-0648-9962-01FD021A4D12}" srcOrd="0" destOrd="3" presId="urn:microsoft.com/office/officeart/2005/8/layout/hList2"/>
    <dgm:cxn modelId="{0B2C4F6A-5F4B-7B4E-8966-D58BFA553C4C}" type="presOf" srcId="{E41AAF12-CB64-5A47-84A7-B6D0129BFF85}" destId="{6C58BC23-5FE9-F545-990B-02EB8F0EBAAB}" srcOrd="0" destOrd="0" presId="urn:microsoft.com/office/officeart/2005/8/layout/hList2"/>
    <dgm:cxn modelId="{0D5889CD-02FA-9A45-8151-0693043F5A6D}" type="presOf" srcId="{EA00453C-ED5D-3B4A-824D-AB786442D7DA}" destId="{E2D3CCEB-8D31-0648-9962-01FD021A4D12}" srcOrd="0" destOrd="0" presId="urn:microsoft.com/office/officeart/2005/8/layout/hList2"/>
    <dgm:cxn modelId="{D333F135-BD20-864E-BE80-6A348E54419E}" type="presOf" srcId="{99FCD890-CAFF-E340-AFE6-56A785E0AF54}" destId="{DCABD910-1A21-7641-8C00-EB9A2C66FF5C}" srcOrd="0" destOrd="3" presId="urn:microsoft.com/office/officeart/2005/8/layout/hList2"/>
    <dgm:cxn modelId="{B34F3F25-0D96-5047-BBE7-5C29241F9893}" srcId="{353BB932-3AB8-9B42-AECE-E52B538705F0}" destId="{6608889A-FB1C-0A4D-A7DE-30C2580D966D}" srcOrd="0" destOrd="0" parTransId="{3EDE0589-DFA0-0A48-A4AC-C9C420718451}" sibTransId="{DA25012D-EA65-4345-ABC2-4E9849729C47}"/>
    <dgm:cxn modelId="{349BD5A1-FC28-AE49-97C2-F01D1715AE58}" srcId="{664ED5AE-E4A3-F34D-A920-72948D907E63}" destId="{CBD4DF4F-6B31-6C45-AE97-AE34D12B63A0}" srcOrd="3" destOrd="0" parTransId="{D79C1E26-9F2F-8D47-9E00-94DE9C25F3C0}" sibTransId="{55B3592D-CC35-424B-BF97-6B1CEB3FADB8}"/>
    <dgm:cxn modelId="{B162E9F7-61D8-1641-B841-50145FC8A62F}" type="presOf" srcId="{09F3B79D-5037-8244-8C4C-89E2CEB41A9A}" destId="{364E1452-45E4-AA41-B4CF-F0A013612898}" srcOrd="0" destOrd="0" presId="urn:microsoft.com/office/officeart/2005/8/layout/hList2"/>
    <dgm:cxn modelId="{3264C734-E557-6F4A-A444-9676C69F2D6C}" srcId="{70A12A51-5508-DF4E-A6B3-8F0BA42CDB50}" destId="{06045DF2-3511-844B-8A17-B001006D88EF}" srcOrd="3" destOrd="0" parTransId="{EDEA7C74-7C0F-7E44-80DF-78C7C241D4A8}" sibTransId="{91425087-035C-B14C-9EFC-CC886FF97B32}"/>
    <dgm:cxn modelId="{0DC39A57-6588-B94A-8E2C-8310F7205BF8}" srcId="{70A12A51-5508-DF4E-A6B3-8F0BA42CDB50}" destId="{664ED5AE-E4A3-F34D-A920-72948D907E63}" srcOrd="0" destOrd="0" parTransId="{0F2EFFA0-915E-3442-BD0C-79D2E1D478C8}" sibTransId="{E9A9399A-D329-4248-8D5A-90AF26A509DE}"/>
    <dgm:cxn modelId="{820ACB39-852A-864F-BDD7-0669207B6434}" type="presOf" srcId="{353BB932-3AB8-9B42-AECE-E52B538705F0}" destId="{1E974F94-2D98-B44B-ACF6-EB13A38926D9}" srcOrd="0" destOrd="0" presId="urn:microsoft.com/office/officeart/2005/8/layout/hList2"/>
    <dgm:cxn modelId="{3FB705E1-1608-B942-BDDE-838BB2351B05}" srcId="{664ED5AE-E4A3-F34D-A920-72948D907E63}" destId="{8FF77AFC-598B-8846-A78C-10B050ADCE96}" srcOrd="2" destOrd="0" parTransId="{777F4B95-81F2-4F48-936B-9E98A225B0FD}" sibTransId="{523E6461-5D4F-C447-9B44-C1E5C46F6C42}"/>
    <dgm:cxn modelId="{411669C7-E27D-A848-AAF8-8AEE6A5ED439}" srcId="{BBA1B191-144C-F442-A055-6C9976E236B1}" destId="{EA00453C-ED5D-3B4A-824D-AB786442D7DA}" srcOrd="0" destOrd="0" parTransId="{C105BC1D-8441-F141-B83E-0F0E008EBAAB}" sibTransId="{BE4E0632-9E1A-1944-9E3D-8B68A79419B9}"/>
    <dgm:cxn modelId="{E5238AA4-5529-E24D-94D3-F56F7326B487}" type="presOf" srcId="{57802199-CFDD-DD4C-8809-36AC99B23459}" destId="{E2D3CCEB-8D31-0648-9962-01FD021A4D12}" srcOrd="0" destOrd="2" presId="urn:microsoft.com/office/officeart/2005/8/layout/hList2"/>
    <dgm:cxn modelId="{AF613019-98E2-EB47-B42F-A98047B4F9FC}" srcId="{06045DF2-3511-844B-8A17-B001006D88EF}" destId="{09F3B79D-5037-8244-8C4C-89E2CEB41A9A}" srcOrd="0" destOrd="0" parTransId="{EB0CFA3C-E010-714B-A2C0-D9E71CC731C8}" sibTransId="{A4E39625-AD71-A04C-B39F-E3C022DAB094}"/>
    <dgm:cxn modelId="{59B93A82-457B-6943-887A-DE5C7D6C9A96}" type="presOf" srcId="{8FF77AFC-598B-8846-A78C-10B050ADCE96}" destId="{6C58BC23-5FE9-F545-990B-02EB8F0EBAAB}" srcOrd="0" destOrd="2" presId="urn:microsoft.com/office/officeart/2005/8/layout/hList2"/>
    <dgm:cxn modelId="{D5A76795-F5A5-6F45-A53B-21C5D72EBD41}" srcId="{353BB932-3AB8-9B42-AECE-E52B538705F0}" destId="{99FCD890-CAFF-E340-AFE6-56A785E0AF54}" srcOrd="3" destOrd="0" parTransId="{5A191541-C056-3E4C-8E82-7D81B96454F5}" sibTransId="{19C498EF-2924-FB40-810A-E43A450FD555}"/>
    <dgm:cxn modelId="{A92CB04C-7A72-584F-BDCB-7F06E7C25FD6}" type="presOf" srcId="{C25BFB70-C35E-FF4F-A5C5-FC55AEE073F2}" destId="{E2D3CCEB-8D31-0648-9962-01FD021A4D12}" srcOrd="0" destOrd="1" presId="urn:microsoft.com/office/officeart/2005/8/layout/hList2"/>
    <dgm:cxn modelId="{DE178037-F162-1D4E-8A24-07C71312F0EC}" type="presOf" srcId="{CBD4DF4F-6B31-6C45-AE97-AE34D12B63A0}" destId="{6C58BC23-5FE9-F545-990B-02EB8F0EBAAB}" srcOrd="0" destOrd="3" presId="urn:microsoft.com/office/officeart/2005/8/layout/hList2"/>
    <dgm:cxn modelId="{CD21ACB8-5FB8-A84F-B40A-9DACD6DF28B3}" srcId="{70A12A51-5508-DF4E-A6B3-8F0BA42CDB50}" destId="{353BB932-3AB8-9B42-AECE-E52B538705F0}" srcOrd="2" destOrd="0" parTransId="{033B9CAB-8256-E24F-8F2A-3E9490065F83}" sibTransId="{6B29CDB0-C73A-F646-8934-3A86644FDCFA}"/>
    <dgm:cxn modelId="{47D895E9-3E62-6746-8385-910FC56F05A0}" type="presOf" srcId="{EF17E38C-66E7-E449-BD9A-C3858D8AC962}" destId="{DCABD910-1A21-7641-8C00-EB9A2C66FF5C}" srcOrd="0" destOrd="1" presId="urn:microsoft.com/office/officeart/2005/8/layout/hList2"/>
    <dgm:cxn modelId="{3A7D4201-E613-1845-86BB-3E4CDE735E0A}" type="presOf" srcId="{A78A6CDC-C031-4F42-A3F2-9AFBBB9E2843}" destId="{DCABD910-1A21-7641-8C00-EB9A2C66FF5C}" srcOrd="0" destOrd="4" presId="urn:microsoft.com/office/officeart/2005/8/layout/hList2"/>
    <dgm:cxn modelId="{4648157E-0482-E24D-A20D-5339F9EC1342}" type="presOf" srcId="{70A12A51-5508-DF4E-A6B3-8F0BA42CDB50}" destId="{ACEE83C9-3BFA-4246-9873-6DD4233B789B}" srcOrd="0" destOrd="0" presId="urn:microsoft.com/office/officeart/2005/8/layout/hList2"/>
    <dgm:cxn modelId="{9E11C765-1CEC-C246-86F5-DE589D1F5279}" srcId="{06045DF2-3511-844B-8A17-B001006D88EF}" destId="{B72A920A-C7BE-5240-AC38-20CF473385A2}" srcOrd="3" destOrd="0" parTransId="{C0922298-C94E-1C4E-968B-62C07190A050}" sibTransId="{89BABA8F-6A48-BF40-B622-F0D63F58049E}"/>
    <dgm:cxn modelId="{7F511584-D5ED-434A-998F-9B83DCB099D7}" type="presOf" srcId="{D5AAD010-13E8-C54C-82EF-2142C8A05B13}" destId="{364E1452-45E4-AA41-B4CF-F0A013612898}" srcOrd="0" destOrd="1" presId="urn:microsoft.com/office/officeart/2005/8/layout/hList2"/>
    <dgm:cxn modelId="{FC7A8172-6990-7B49-9299-8B82705B60B9}" srcId="{353BB932-3AB8-9B42-AECE-E52B538705F0}" destId="{EF17E38C-66E7-E449-BD9A-C3858D8AC962}" srcOrd="1" destOrd="0" parTransId="{D4E0E493-321F-9049-8F93-7BBFBD75C5FD}" sibTransId="{A3FA9B5F-3DE0-AB4B-A7C6-715212C8BA07}"/>
    <dgm:cxn modelId="{C42FA95F-B889-8146-B996-362EE8355ACB}" srcId="{353BB932-3AB8-9B42-AECE-E52B538705F0}" destId="{A78A6CDC-C031-4F42-A3F2-9AFBBB9E2843}" srcOrd="4" destOrd="0" parTransId="{B9D5A31D-C682-1942-BC72-B0329B0F7E51}" sibTransId="{AB293ACE-B8B1-0D4B-869C-C91F0BF4533C}"/>
    <dgm:cxn modelId="{B15A471C-5176-0449-A7A0-EB85E3724A37}" srcId="{06045DF2-3511-844B-8A17-B001006D88EF}" destId="{D5AAD010-13E8-C54C-82EF-2142C8A05B13}" srcOrd="1" destOrd="0" parTransId="{97B20CC1-F227-6D44-9BA1-9DE9523FA089}" sibTransId="{3F808371-C257-E649-A9A7-B2BED46DCBBB}"/>
    <dgm:cxn modelId="{8F79CDC0-0DE2-6446-825C-55EE75646B04}" srcId="{70A12A51-5508-DF4E-A6B3-8F0BA42CDB50}" destId="{BBA1B191-144C-F442-A055-6C9976E236B1}" srcOrd="1" destOrd="0" parTransId="{75B14AE4-A4B8-0244-8996-0AF837A55B10}" sibTransId="{49B293F2-A3E1-394A-BD8D-9BA6D8EC1BDE}"/>
    <dgm:cxn modelId="{7077350D-04EB-BC42-8A30-F38DDEADA304}" type="presOf" srcId="{B72A920A-C7BE-5240-AC38-20CF473385A2}" destId="{364E1452-45E4-AA41-B4CF-F0A013612898}" srcOrd="0" destOrd="3" presId="urn:microsoft.com/office/officeart/2005/8/layout/hList2"/>
    <dgm:cxn modelId="{7F42BF2A-A454-0A4A-9621-07AC1C194CB5}" type="presOf" srcId="{D009F37C-1A66-D045-9717-63EFAA5DE88F}" destId="{364E1452-45E4-AA41-B4CF-F0A013612898}" srcOrd="0" destOrd="2" presId="urn:microsoft.com/office/officeart/2005/8/layout/hList2"/>
    <dgm:cxn modelId="{ABC8512D-6D9A-A84D-B6A4-1654C7E87AA0}" srcId="{664ED5AE-E4A3-F34D-A920-72948D907E63}" destId="{6D91570C-F28C-6847-81F6-739F599AE2F9}" srcOrd="1" destOrd="0" parTransId="{6215A58C-DE24-C649-90E2-3D9AFEAC2C05}" sibTransId="{2C8563E6-1A7B-3743-ACEA-2CCF141FD084}"/>
    <dgm:cxn modelId="{01EFBE86-0C89-B841-B738-1C0086C2495C}" type="presOf" srcId="{6608889A-FB1C-0A4D-A7DE-30C2580D966D}" destId="{DCABD910-1A21-7641-8C00-EB9A2C66FF5C}" srcOrd="0" destOrd="0" presId="urn:microsoft.com/office/officeart/2005/8/layout/hList2"/>
    <dgm:cxn modelId="{BA2A91A6-016A-4148-A435-AA4FA6C694F2}" type="presOf" srcId="{E5796A4E-41CF-2A4B-B1E7-B065822C7E14}" destId="{DCABD910-1A21-7641-8C00-EB9A2C66FF5C}" srcOrd="0" destOrd="2" presId="urn:microsoft.com/office/officeart/2005/8/layout/hList2"/>
    <dgm:cxn modelId="{A993231E-1B45-3546-A0F4-035408555CE7}" srcId="{664ED5AE-E4A3-F34D-A920-72948D907E63}" destId="{E41AAF12-CB64-5A47-84A7-B6D0129BFF85}" srcOrd="0" destOrd="0" parTransId="{06F185DC-A563-9B43-A4DB-1FF2955DA41F}" sibTransId="{2497CB26-FEFD-9C48-91C5-58F9883289C4}"/>
    <dgm:cxn modelId="{AA2A2610-3ED8-4940-8306-E47AEC829F49}" type="presOf" srcId="{6D91570C-F28C-6847-81F6-739F599AE2F9}" destId="{6C58BC23-5FE9-F545-990B-02EB8F0EBAAB}" srcOrd="0" destOrd="1" presId="urn:microsoft.com/office/officeart/2005/8/layout/hList2"/>
    <dgm:cxn modelId="{89FD2D90-E0C0-2843-A522-38005243720B}" type="presOf" srcId="{06045DF2-3511-844B-8A17-B001006D88EF}" destId="{3A035E75-836F-454B-918F-AEEDCA0595A9}" srcOrd="0" destOrd="0" presId="urn:microsoft.com/office/officeart/2005/8/layout/hList2"/>
    <dgm:cxn modelId="{C6077F8D-0CFE-7643-8A00-AC5886E0E145}" srcId="{BBA1B191-144C-F442-A055-6C9976E236B1}" destId="{B19833DA-DED2-914E-845A-38A10DA743EE}" srcOrd="3" destOrd="0" parTransId="{A8A7819F-B331-AF4C-82EF-08842568CE35}" sibTransId="{B5CD1A7C-25A7-4C4C-AC4D-EF6D02C01284}"/>
    <dgm:cxn modelId="{90B5A5E6-87FC-BB44-B87E-31F457B5D2AA}" type="presParOf" srcId="{ACEE83C9-3BFA-4246-9873-6DD4233B789B}" destId="{E6E7F88B-426C-D444-8F45-157218960943}" srcOrd="0" destOrd="0" presId="urn:microsoft.com/office/officeart/2005/8/layout/hList2"/>
    <dgm:cxn modelId="{92CF4C4A-914E-A340-9A95-31B3DC726325}" type="presParOf" srcId="{E6E7F88B-426C-D444-8F45-157218960943}" destId="{6D682E73-C1FE-CD45-BCE4-A8294A4873B7}" srcOrd="0" destOrd="0" presId="urn:microsoft.com/office/officeart/2005/8/layout/hList2"/>
    <dgm:cxn modelId="{DAF6A4CF-526B-F640-8DED-2AEE8FE242E0}" type="presParOf" srcId="{E6E7F88B-426C-D444-8F45-157218960943}" destId="{6C58BC23-5FE9-F545-990B-02EB8F0EBAAB}" srcOrd="1" destOrd="0" presId="urn:microsoft.com/office/officeart/2005/8/layout/hList2"/>
    <dgm:cxn modelId="{526C4F16-A73C-9D4D-A805-DB8BD9BC9C85}" type="presParOf" srcId="{E6E7F88B-426C-D444-8F45-157218960943}" destId="{6AEF2EC9-C086-4448-89BB-0FA46AA4871F}" srcOrd="2" destOrd="0" presId="urn:microsoft.com/office/officeart/2005/8/layout/hList2"/>
    <dgm:cxn modelId="{BBAD045B-78A5-7B45-83BB-A13FC5B7B566}" type="presParOf" srcId="{ACEE83C9-3BFA-4246-9873-6DD4233B789B}" destId="{3420A85B-759E-6F46-A915-F91A2FB29039}" srcOrd="1" destOrd="0" presId="urn:microsoft.com/office/officeart/2005/8/layout/hList2"/>
    <dgm:cxn modelId="{73C5D88C-3DF2-4F4E-9830-AA039B2F6E70}" type="presParOf" srcId="{ACEE83C9-3BFA-4246-9873-6DD4233B789B}" destId="{30DEF5E4-9BAA-B444-8E2A-8DFE6AA51BFF}" srcOrd="2" destOrd="0" presId="urn:microsoft.com/office/officeart/2005/8/layout/hList2"/>
    <dgm:cxn modelId="{6686F1E5-1839-764E-A6D8-C0576C4A39CE}" type="presParOf" srcId="{30DEF5E4-9BAA-B444-8E2A-8DFE6AA51BFF}" destId="{34043CD8-2BE3-D44A-85E6-E306183CED41}" srcOrd="0" destOrd="0" presId="urn:microsoft.com/office/officeart/2005/8/layout/hList2"/>
    <dgm:cxn modelId="{5150548D-5EA2-1B4D-BFB8-884704318761}" type="presParOf" srcId="{30DEF5E4-9BAA-B444-8E2A-8DFE6AA51BFF}" destId="{E2D3CCEB-8D31-0648-9962-01FD021A4D12}" srcOrd="1" destOrd="0" presId="urn:microsoft.com/office/officeart/2005/8/layout/hList2"/>
    <dgm:cxn modelId="{AFF02B83-73BB-EA4F-8035-382927D99872}" type="presParOf" srcId="{30DEF5E4-9BAA-B444-8E2A-8DFE6AA51BFF}" destId="{72E9132E-F355-9B43-9D84-539F5E3F0D32}" srcOrd="2" destOrd="0" presId="urn:microsoft.com/office/officeart/2005/8/layout/hList2"/>
    <dgm:cxn modelId="{945FFEF1-9BE9-384C-8D9F-1EE98281A8EA}" type="presParOf" srcId="{ACEE83C9-3BFA-4246-9873-6DD4233B789B}" destId="{E4679628-D31A-384E-847D-299B9ADD18CB}" srcOrd="3" destOrd="0" presId="urn:microsoft.com/office/officeart/2005/8/layout/hList2"/>
    <dgm:cxn modelId="{F2201329-47D4-C84A-B372-FB1E24E7FC00}" type="presParOf" srcId="{ACEE83C9-3BFA-4246-9873-6DD4233B789B}" destId="{4F485347-3CF5-AB46-AA6A-D1DB4053A40D}" srcOrd="4" destOrd="0" presId="urn:microsoft.com/office/officeart/2005/8/layout/hList2"/>
    <dgm:cxn modelId="{082D4274-6B3E-4544-8BAF-2F10E8D8E87A}" type="presParOf" srcId="{4F485347-3CF5-AB46-AA6A-D1DB4053A40D}" destId="{DD09F2D4-D3CD-1349-BF03-216EE5C96DBB}" srcOrd="0" destOrd="0" presId="urn:microsoft.com/office/officeart/2005/8/layout/hList2"/>
    <dgm:cxn modelId="{D851218D-0C60-514B-A84A-07A61E20589C}" type="presParOf" srcId="{4F485347-3CF5-AB46-AA6A-D1DB4053A40D}" destId="{DCABD910-1A21-7641-8C00-EB9A2C66FF5C}" srcOrd="1" destOrd="0" presId="urn:microsoft.com/office/officeart/2005/8/layout/hList2"/>
    <dgm:cxn modelId="{B4657358-A588-7A4D-90E8-319FFB9FB43A}" type="presParOf" srcId="{4F485347-3CF5-AB46-AA6A-D1DB4053A40D}" destId="{1E974F94-2D98-B44B-ACF6-EB13A38926D9}" srcOrd="2" destOrd="0" presId="urn:microsoft.com/office/officeart/2005/8/layout/hList2"/>
    <dgm:cxn modelId="{6C506CF2-0BE0-A945-B1CA-24DDB3351AB6}" type="presParOf" srcId="{ACEE83C9-3BFA-4246-9873-6DD4233B789B}" destId="{DBB758DB-C589-8E49-811F-09653162E638}" srcOrd="5" destOrd="0" presId="urn:microsoft.com/office/officeart/2005/8/layout/hList2"/>
    <dgm:cxn modelId="{5367214F-8DCB-334C-AACA-D4CD7A8D20B1}" type="presParOf" srcId="{ACEE83C9-3BFA-4246-9873-6DD4233B789B}" destId="{5E47CDBF-14F2-D841-9BD6-6A81792621A4}" srcOrd="6" destOrd="0" presId="urn:microsoft.com/office/officeart/2005/8/layout/hList2"/>
    <dgm:cxn modelId="{1C73E012-AAD1-4F44-B1EE-0704F47AEF69}" type="presParOf" srcId="{5E47CDBF-14F2-D841-9BD6-6A81792621A4}" destId="{92EFACCA-5E25-B048-B373-7DD7D518F855}" srcOrd="0" destOrd="0" presId="urn:microsoft.com/office/officeart/2005/8/layout/hList2"/>
    <dgm:cxn modelId="{A2406F27-C799-2347-BD7A-F2AC6BCBCB49}" type="presParOf" srcId="{5E47CDBF-14F2-D841-9BD6-6A81792621A4}" destId="{364E1452-45E4-AA41-B4CF-F0A013612898}" srcOrd="1" destOrd="0" presId="urn:microsoft.com/office/officeart/2005/8/layout/hList2"/>
    <dgm:cxn modelId="{54FECF69-D9B2-AA48-B292-A2F8BB0AECC9}" type="presParOf" srcId="{5E47CDBF-14F2-D841-9BD6-6A81792621A4}" destId="{3A035E75-836F-454B-918F-AEEDCA0595A9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516239-26F3-5749-B96D-1F3E8A2DDADC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B05FA5-4FB1-FF4D-8826-ACA024346130}">
      <dgm:prSet phldrT="[Text]"/>
      <dgm:spPr/>
      <dgm:t>
        <a:bodyPr/>
        <a:lstStyle/>
        <a:p>
          <a:r>
            <a:rPr lang="en-US" dirty="0" smtClean="0"/>
            <a:t>Exploratory Data Analysis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24A6A354-9476-7D45-A0D8-CDA99529D879}" type="parTrans" cxnId="{7E10522B-B150-0E49-96B8-21FBB2BA786D}">
      <dgm:prSet/>
      <dgm:spPr/>
      <dgm:t>
        <a:bodyPr/>
        <a:lstStyle/>
        <a:p>
          <a:endParaRPr lang="en-US"/>
        </a:p>
      </dgm:t>
    </dgm:pt>
    <dgm:pt modelId="{36FA79C3-6C75-9445-AEE0-B07E8FC5E59B}" type="sibTrans" cxnId="{7E10522B-B150-0E49-96B8-21FBB2BA786D}">
      <dgm:prSet/>
      <dgm:spPr/>
      <dgm:t>
        <a:bodyPr/>
        <a:lstStyle/>
        <a:p>
          <a:endParaRPr lang="en-US"/>
        </a:p>
      </dgm:t>
    </dgm:pt>
    <dgm:pt modelId="{8B5EB9C6-2CA6-9743-A231-E4D9970B9493}">
      <dgm:prSet phldrT="[Text]"/>
      <dgm:spPr/>
      <dgm:t>
        <a:bodyPr/>
        <a:lstStyle/>
        <a:p>
          <a:r>
            <a:rPr lang="en-US" dirty="0" smtClean="0"/>
            <a:t>Explore data to reveal patterns and relationships</a:t>
          </a:r>
          <a:endParaRPr lang="en-US" dirty="0"/>
        </a:p>
      </dgm:t>
    </dgm:pt>
    <dgm:pt modelId="{EF2CDCD8-E73D-EC4E-9B97-BE32BF6CC21B}" type="parTrans" cxnId="{54B6963E-8B82-0842-BDE7-7B1FC65C818D}">
      <dgm:prSet/>
      <dgm:spPr/>
      <dgm:t>
        <a:bodyPr/>
        <a:lstStyle/>
        <a:p>
          <a:endParaRPr lang="en-US"/>
        </a:p>
      </dgm:t>
    </dgm:pt>
    <dgm:pt modelId="{EE96D8AA-1E98-B248-B517-113481E34FEA}" type="sibTrans" cxnId="{54B6963E-8B82-0842-BDE7-7B1FC65C818D}">
      <dgm:prSet/>
      <dgm:spPr/>
      <dgm:t>
        <a:bodyPr/>
        <a:lstStyle/>
        <a:p>
          <a:endParaRPr lang="en-US"/>
        </a:p>
      </dgm:t>
    </dgm:pt>
    <dgm:pt modelId="{E9CCF22C-67D5-1A44-99DB-0A4CAC47CC34}">
      <dgm:prSet phldrT="[Text]"/>
      <dgm:spPr/>
      <dgm:t>
        <a:bodyPr/>
        <a:lstStyle/>
        <a:p>
          <a:r>
            <a:rPr lang="en-US" dirty="0" smtClean="0"/>
            <a:t>Conclusions apply only to individuals and situations for which we have data</a:t>
          </a:r>
          <a:endParaRPr lang="en-US" dirty="0"/>
        </a:p>
      </dgm:t>
    </dgm:pt>
    <dgm:pt modelId="{EC3E3882-5C8F-B448-9EE1-36F2E10F1258}" type="parTrans" cxnId="{5A0848F1-189B-374F-8E74-C5D9C8569747}">
      <dgm:prSet/>
      <dgm:spPr/>
      <dgm:t>
        <a:bodyPr/>
        <a:lstStyle/>
        <a:p>
          <a:endParaRPr lang="en-US"/>
        </a:p>
      </dgm:t>
    </dgm:pt>
    <dgm:pt modelId="{00D9B556-FD9A-4A4C-ACB2-151D094BAACA}" type="sibTrans" cxnId="{5A0848F1-189B-374F-8E74-C5D9C8569747}">
      <dgm:prSet/>
      <dgm:spPr/>
      <dgm:t>
        <a:bodyPr/>
        <a:lstStyle/>
        <a:p>
          <a:endParaRPr lang="en-US"/>
        </a:p>
      </dgm:t>
    </dgm:pt>
    <dgm:pt modelId="{44441158-861E-B04A-B6A4-4FB528AC01D7}">
      <dgm:prSet phldrT="[Text]"/>
      <dgm:spPr/>
      <dgm:t>
        <a:bodyPr/>
        <a:lstStyle/>
        <a:p>
          <a:r>
            <a:rPr lang="en-US" dirty="0" smtClean="0"/>
            <a:t>Statistical Inference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CE42203-0B38-DC4B-8EB3-F86372AB7A1F}" type="parTrans" cxnId="{D6164EA4-FB50-9444-8890-7D934115D4B2}">
      <dgm:prSet/>
      <dgm:spPr/>
      <dgm:t>
        <a:bodyPr/>
        <a:lstStyle/>
        <a:p>
          <a:endParaRPr lang="en-US"/>
        </a:p>
      </dgm:t>
    </dgm:pt>
    <dgm:pt modelId="{6BECDDC1-F49E-4F4A-8388-A4420B7BB8CE}" type="sibTrans" cxnId="{D6164EA4-FB50-9444-8890-7D934115D4B2}">
      <dgm:prSet/>
      <dgm:spPr/>
      <dgm:t>
        <a:bodyPr/>
        <a:lstStyle/>
        <a:p>
          <a:endParaRPr lang="en-US"/>
        </a:p>
      </dgm:t>
    </dgm:pt>
    <dgm:pt modelId="{3B145725-93E1-574D-AAF6-39218E5ACFC8}">
      <dgm:prSet phldrT="[Text]"/>
      <dgm:spPr/>
      <dgm:t>
        <a:bodyPr/>
        <a:lstStyle/>
        <a:p>
          <a:r>
            <a:rPr lang="en-US" dirty="0" smtClean="0"/>
            <a:t>Goal is to answer questions posed before collecting the data</a:t>
          </a:r>
          <a:endParaRPr lang="en-US" dirty="0"/>
        </a:p>
      </dgm:t>
    </dgm:pt>
    <dgm:pt modelId="{EC3F91F2-6A06-0D48-B3C9-9FC4B0AA14C3}" type="parTrans" cxnId="{0674B91C-7082-8142-B302-3DAA7CA2B65E}">
      <dgm:prSet/>
      <dgm:spPr/>
      <dgm:t>
        <a:bodyPr/>
        <a:lstStyle/>
        <a:p>
          <a:endParaRPr lang="en-US"/>
        </a:p>
      </dgm:t>
    </dgm:pt>
    <dgm:pt modelId="{8D14B86C-D3DC-6745-9616-6EFE2F8A6E25}" type="sibTrans" cxnId="{0674B91C-7082-8142-B302-3DAA7CA2B65E}">
      <dgm:prSet/>
      <dgm:spPr/>
      <dgm:t>
        <a:bodyPr/>
        <a:lstStyle/>
        <a:p>
          <a:endParaRPr lang="en-US"/>
        </a:p>
      </dgm:t>
    </dgm:pt>
    <dgm:pt modelId="{8FC02389-1B5B-5144-9914-A49094584346}">
      <dgm:prSet phldrT="[Text]"/>
      <dgm:spPr/>
      <dgm:t>
        <a:bodyPr/>
        <a:lstStyle/>
        <a:p>
          <a:r>
            <a:rPr lang="en-US" dirty="0" smtClean="0"/>
            <a:t>Conclusions apply to larger group of individuals or broader class of situations</a:t>
          </a:r>
          <a:endParaRPr lang="en-US" dirty="0"/>
        </a:p>
      </dgm:t>
    </dgm:pt>
    <dgm:pt modelId="{5FCD4CC5-F3A2-FB48-833F-41C530BD07D7}" type="parTrans" cxnId="{2CF154F2-51F8-304F-8DB1-5EA2088922C1}">
      <dgm:prSet/>
      <dgm:spPr/>
      <dgm:t>
        <a:bodyPr/>
        <a:lstStyle/>
        <a:p>
          <a:endParaRPr lang="en-US"/>
        </a:p>
      </dgm:t>
    </dgm:pt>
    <dgm:pt modelId="{93F21B5E-E92A-9144-863F-E340090859BC}" type="sibTrans" cxnId="{2CF154F2-51F8-304F-8DB1-5EA2088922C1}">
      <dgm:prSet/>
      <dgm:spPr/>
      <dgm:t>
        <a:bodyPr/>
        <a:lstStyle/>
        <a:p>
          <a:endParaRPr lang="en-US"/>
        </a:p>
      </dgm:t>
    </dgm:pt>
    <dgm:pt modelId="{8A1E0107-8520-454F-8B14-BB017DA19D28}">
      <dgm:prSet phldrT="[Text]"/>
      <dgm:spPr/>
      <dgm:t>
        <a:bodyPr/>
        <a:lstStyle/>
        <a:p>
          <a:r>
            <a:rPr lang="en-US" dirty="0" smtClean="0"/>
            <a:t>Conclusions are informal</a:t>
          </a:r>
          <a:endParaRPr lang="en-US" dirty="0"/>
        </a:p>
      </dgm:t>
    </dgm:pt>
    <dgm:pt modelId="{EB1F682E-6A43-A049-8C89-D88B702AE5BE}" type="parTrans" cxnId="{3BB51EAC-AA6D-5B4B-BAFE-796DC54DDD0E}">
      <dgm:prSet/>
      <dgm:spPr/>
      <dgm:t>
        <a:bodyPr/>
        <a:lstStyle/>
        <a:p>
          <a:endParaRPr lang="en-US"/>
        </a:p>
      </dgm:t>
    </dgm:pt>
    <dgm:pt modelId="{EE45ADCA-05C1-FE4A-805D-D9D1C59FB03C}" type="sibTrans" cxnId="{3BB51EAC-AA6D-5B4B-BAFE-796DC54DDD0E}">
      <dgm:prSet/>
      <dgm:spPr/>
      <dgm:t>
        <a:bodyPr/>
        <a:lstStyle/>
        <a:p>
          <a:endParaRPr lang="en-US"/>
        </a:p>
      </dgm:t>
    </dgm:pt>
    <dgm:pt modelId="{E1BDCA64-E339-F644-9E32-3D4CE420F425}">
      <dgm:prSet phldrT="[Text]"/>
      <dgm:spPr/>
      <dgm:t>
        <a:bodyPr/>
        <a:lstStyle/>
        <a:p>
          <a:r>
            <a:rPr lang="en-US" dirty="0" smtClean="0"/>
            <a:t>Conclusions are formal and supported by statement </a:t>
          </a:r>
          <a:r>
            <a:rPr lang="en-US" smtClean="0"/>
            <a:t>of confidence</a:t>
          </a:r>
          <a:endParaRPr lang="en-US" dirty="0"/>
        </a:p>
      </dgm:t>
    </dgm:pt>
    <dgm:pt modelId="{0F7B9F9B-C90A-4F4B-BB19-0372F8ADE4CC}" type="parTrans" cxnId="{1394F1EF-03FB-6C41-919D-8D788EBDFBAD}">
      <dgm:prSet/>
      <dgm:spPr/>
      <dgm:t>
        <a:bodyPr/>
        <a:lstStyle/>
        <a:p>
          <a:endParaRPr lang="en-US"/>
        </a:p>
      </dgm:t>
    </dgm:pt>
    <dgm:pt modelId="{51B9E29D-237D-FC4E-88BB-51FA063D09C9}" type="sibTrans" cxnId="{1394F1EF-03FB-6C41-919D-8D788EBDFBAD}">
      <dgm:prSet/>
      <dgm:spPr/>
      <dgm:t>
        <a:bodyPr/>
        <a:lstStyle/>
        <a:p>
          <a:endParaRPr lang="en-US"/>
        </a:p>
      </dgm:t>
    </dgm:pt>
    <dgm:pt modelId="{6417E9E6-47A5-DA4E-B795-AB269C0FE46F}" type="pres">
      <dgm:prSet presAssocID="{D6516239-26F3-5749-B96D-1F3E8A2DDAD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97A5D43-4383-D944-B760-D753BD0DCE60}" type="pres">
      <dgm:prSet presAssocID="{84B05FA5-4FB1-FF4D-8826-ACA024346130}" presName="root" presStyleCnt="0"/>
      <dgm:spPr/>
    </dgm:pt>
    <dgm:pt modelId="{E7820B97-97F5-9F4B-B421-565D189805B1}" type="pres">
      <dgm:prSet presAssocID="{84B05FA5-4FB1-FF4D-8826-ACA024346130}" presName="rootComposite" presStyleCnt="0"/>
      <dgm:spPr/>
    </dgm:pt>
    <dgm:pt modelId="{4ED84111-19A5-6443-A423-9373BC54B3F2}" type="pres">
      <dgm:prSet presAssocID="{84B05FA5-4FB1-FF4D-8826-ACA024346130}" presName="rootText" presStyleLbl="node1" presStyleIdx="0" presStyleCnt="2"/>
      <dgm:spPr/>
      <dgm:t>
        <a:bodyPr/>
        <a:lstStyle/>
        <a:p>
          <a:endParaRPr lang="en-US"/>
        </a:p>
      </dgm:t>
    </dgm:pt>
    <dgm:pt modelId="{3F3C0FF2-224B-A746-9366-BFB7906DAE6B}" type="pres">
      <dgm:prSet presAssocID="{84B05FA5-4FB1-FF4D-8826-ACA024346130}" presName="rootConnector" presStyleLbl="node1" presStyleIdx="0" presStyleCnt="2"/>
      <dgm:spPr/>
      <dgm:t>
        <a:bodyPr/>
        <a:lstStyle/>
        <a:p>
          <a:endParaRPr lang="en-US"/>
        </a:p>
      </dgm:t>
    </dgm:pt>
    <dgm:pt modelId="{7900E71C-0321-9F4D-8333-5223A5E95ACD}" type="pres">
      <dgm:prSet presAssocID="{84B05FA5-4FB1-FF4D-8826-ACA024346130}" presName="childShape" presStyleCnt="0"/>
      <dgm:spPr/>
    </dgm:pt>
    <dgm:pt modelId="{4395D5F9-D50E-BA4C-80BE-9BCB65964AEA}" type="pres">
      <dgm:prSet presAssocID="{EF2CDCD8-E73D-EC4E-9B97-BE32BF6CC21B}" presName="Name13" presStyleLbl="parChTrans1D2" presStyleIdx="0" presStyleCnt="6"/>
      <dgm:spPr/>
      <dgm:t>
        <a:bodyPr/>
        <a:lstStyle/>
        <a:p>
          <a:endParaRPr lang="en-US"/>
        </a:p>
      </dgm:t>
    </dgm:pt>
    <dgm:pt modelId="{D6D30DBA-168E-724E-B860-C1281DC6CEB7}" type="pres">
      <dgm:prSet presAssocID="{8B5EB9C6-2CA6-9743-A231-E4D9970B9493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D72B69-6DAF-8A46-8130-3E6C0B234551}" type="pres">
      <dgm:prSet presAssocID="{EC3E3882-5C8F-B448-9EE1-36F2E10F1258}" presName="Name13" presStyleLbl="parChTrans1D2" presStyleIdx="1" presStyleCnt="6"/>
      <dgm:spPr/>
      <dgm:t>
        <a:bodyPr/>
        <a:lstStyle/>
        <a:p>
          <a:endParaRPr lang="en-US"/>
        </a:p>
      </dgm:t>
    </dgm:pt>
    <dgm:pt modelId="{C664E3C9-EA78-F44A-AB80-BCE4D8EED34D}" type="pres">
      <dgm:prSet presAssocID="{E9CCF22C-67D5-1A44-99DB-0A4CAC47CC34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68038-8620-8F45-BA5E-C39B4151ED6A}" type="pres">
      <dgm:prSet presAssocID="{EB1F682E-6A43-A049-8C89-D88B702AE5BE}" presName="Name13" presStyleLbl="parChTrans1D2" presStyleIdx="2" presStyleCnt="6"/>
      <dgm:spPr/>
      <dgm:t>
        <a:bodyPr/>
        <a:lstStyle/>
        <a:p>
          <a:endParaRPr lang="en-US"/>
        </a:p>
      </dgm:t>
    </dgm:pt>
    <dgm:pt modelId="{A8F7FFCD-13C8-EF48-A8C8-61F68FDF0853}" type="pres">
      <dgm:prSet presAssocID="{8A1E0107-8520-454F-8B14-BB017DA19D28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E2BB70-F351-644C-A934-DB588491B1CA}" type="pres">
      <dgm:prSet presAssocID="{44441158-861E-B04A-B6A4-4FB528AC01D7}" presName="root" presStyleCnt="0"/>
      <dgm:spPr/>
    </dgm:pt>
    <dgm:pt modelId="{9CA43672-DA02-7644-928A-C48A9AB5B0A5}" type="pres">
      <dgm:prSet presAssocID="{44441158-861E-B04A-B6A4-4FB528AC01D7}" presName="rootComposite" presStyleCnt="0"/>
      <dgm:spPr/>
    </dgm:pt>
    <dgm:pt modelId="{15AB0B5E-87C9-5F41-864E-95CACFD47AF2}" type="pres">
      <dgm:prSet presAssocID="{44441158-861E-B04A-B6A4-4FB528AC01D7}" presName="rootText" presStyleLbl="node1" presStyleIdx="1" presStyleCnt="2"/>
      <dgm:spPr/>
      <dgm:t>
        <a:bodyPr/>
        <a:lstStyle/>
        <a:p>
          <a:endParaRPr lang="en-US"/>
        </a:p>
      </dgm:t>
    </dgm:pt>
    <dgm:pt modelId="{C0DDB7D4-0DE8-B44F-BF73-783BE9F1FFBB}" type="pres">
      <dgm:prSet presAssocID="{44441158-861E-B04A-B6A4-4FB528AC01D7}" presName="rootConnector" presStyleLbl="node1" presStyleIdx="1" presStyleCnt="2"/>
      <dgm:spPr/>
      <dgm:t>
        <a:bodyPr/>
        <a:lstStyle/>
        <a:p>
          <a:endParaRPr lang="en-US"/>
        </a:p>
      </dgm:t>
    </dgm:pt>
    <dgm:pt modelId="{4D9EE471-3FAD-1E42-95D4-9A22AE31C28A}" type="pres">
      <dgm:prSet presAssocID="{44441158-861E-B04A-B6A4-4FB528AC01D7}" presName="childShape" presStyleCnt="0"/>
      <dgm:spPr/>
    </dgm:pt>
    <dgm:pt modelId="{D304DFB4-033A-A94C-BE86-F2A25E38ABAE}" type="pres">
      <dgm:prSet presAssocID="{EC3F91F2-6A06-0D48-B3C9-9FC4B0AA14C3}" presName="Name13" presStyleLbl="parChTrans1D2" presStyleIdx="3" presStyleCnt="6"/>
      <dgm:spPr/>
      <dgm:t>
        <a:bodyPr/>
        <a:lstStyle/>
        <a:p>
          <a:endParaRPr lang="en-US"/>
        </a:p>
      </dgm:t>
    </dgm:pt>
    <dgm:pt modelId="{71755060-2AD6-3F41-92FF-CBED382226C1}" type="pres">
      <dgm:prSet presAssocID="{3B145725-93E1-574D-AAF6-39218E5ACFC8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1E224-0C0F-0248-9081-0471524670BA}" type="pres">
      <dgm:prSet presAssocID="{5FCD4CC5-F3A2-FB48-833F-41C530BD07D7}" presName="Name13" presStyleLbl="parChTrans1D2" presStyleIdx="4" presStyleCnt="6"/>
      <dgm:spPr/>
      <dgm:t>
        <a:bodyPr/>
        <a:lstStyle/>
        <a:p>
          <a:endParaRPr lang="en-US"/>
        </a:p>
      </dgm:t>
    </dgm:pt>
    <dgm:pt modelId="{8495671B-6448-4045-A818-5BC6D78EC391}" type="pres">
      <dgm:prSet presAssocID="{8FC02389-1B5B-5144-9914-A49094584346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4A3193-0AE8-D341-8C36-C3281A4E2FFA}" type="pres">
      <dgm:prSet presAssocID="{0F7B9F9B-C90A-4F4B-BB19-0372F8ADE4CC}" presName="Name13" presStyleLbl="parChTrans1D2" presStyleIdx="5" presStyleCnt="6"/>
      <dgm:spPr/>
      <dgm:t>
        <a:bodyPr/>
        <a:lstStyle/>
        <a:p>
          <a:endParaRPr lang="en-US"/>
        </a:p>
      </dgm:t>
    </dgm:pt>
    <dgm:pt modelId="{D29F10D5-5458-F649-ACAA-5C049B6D2422}" type="pres">
      <dgm:prSet presAssocID="{E1BDCA64-E339-F644-9E32-3D4CE420F425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F66B78-1814-284F-8C79-5561F65BBE17}" type="presOf" srcId="{0F7B9F9B-C90A-4F4B-BB19-0372F8ADE4CC}" destId="{464A3193-0AE8-D341-8C36-C3281A4E2FFA}" srcOrd="0" destOrd="0" presId="urn:microsoft.com/office/officeart/2005/8/layout/hierarchy3"/>
    <dgm:cxn modelId="{B5377EB4-D6DB-7049-819D-D818FA685E36}" type="presOf" srcId="{44441158-861E-B04A-B6A4-4FB528AC01D7}" destId="{C0DDB7D4-0DE8-B44F-BF73-783BE9F1FFBB}" srcOrd="1" destOrd="0" presId="urn:microsoft.com/office/officeart/2005/8/layout/hierarchy3"/>
    <dgm:cxn modelId="{54B6963E-8B82-0842-BDE7-7B1FC65C818D}" srcId="{84B05FA5-4FB1-FF4D-8826-ACA024346130}" destId="{8B5EB9C6-2CA6-9743-A231-E4D9970B9493}" srcOrd="0" destOrd="0" parTransId="{EF2CDCD8-E73D-EC4E-9B97-BE32BF6CC21B}" sibTransId="{EE96D8AA-1E98-B248-B517-113481E34FEA}"/>
    <dgm:cxn modelId="{178D4BCD-062D-E347-BCB8-66E2441DF0DB}" type="presOf" srcId="{84B05FA5-4FB1-FF4D-8826-ACA024346130}" destId="{3F3C0FF2-224B-A746-9366-BFB7906DAE6B}" srcOrd="1" destOrd="0" presId="urn:microsoft.com/office/officeart/2005/8/layout/hierarchy3"/>
    <dgm:cxn modelId="{79A3553D-EF72-FD44-804C-E28F54533A42}" type="presOf" srcId="{E1BDCA64-E339-F644-9E32-3D4CE420F425}" destId="{D29F10D5-5458-F649-ACAA-5C049B6D2422}" srcOrd="0" destOrd="0" presId="urn:microsoft.com/office/officeart/2005/8/layout/hierarchy3"/>
    <dgm:cxn modelId="{1394F1EF-03FB-6C41-919D-8D788EBDFBAD}" srcId="{44441158-861E-B04A-B6A4-4FB528AC01D7}" destId="{E1BDCA64-E339-F644-9E32-3D4CE420F425}" srcOrd="2" destOrd="0" parTransId="{0F7B9F9B-C90A-4F4B-BB19-0372F8ADE4CC}" sibTransId="{51B9E29D-237D-FC4E-88BB-51FA063D09C9}"/>
    <dgm:cxn modelId="{CA87ADBF-FC87-4442-8E63-A59DE629A07C}" type="presOf" srcId="{E9CCF22C-67D5-1A44-99DB-0A4CAC47CC34}" destId="{C664E3C9-EA78-F44A-AB80-BCE4D8EED34D}" srcOrd="0" destOrd="0" presId="urn:microsoft.com/office/officeart/2005/8/layout/hierarchy3"/>
    <dgm:cxn modelId="{0674B91C-7082-8142-B302-3DAA7CA2B65E}" srcId="{44441158-861E-B04A-B6A4-4FB528AC01D7}" destId="{3B145725-93E1-574D-AAF6-39218E5ACFC8}" srcOrd="0" destOrd="0" parTransId="{EC3F91F2-6A06-0D48-B3C9-9FC4B0AA14C3}" sibTransId="{8D14B86C-D3DC-6745-9616-6EFE2F8A6E25}"/>
    <dgm:cxn modelId="{4B164ECB-F1F3-874D-82D5-F34990B4E20C}" type="presOf" srcId="{EF2CDCD8-E73D-EC4E-9B97-BE32BF6CC21B}" destId="{4395D5F9-D50E-BA4C-80BE-9BCB65964AEA}" srcOrd="0" destOrd="0" presId="urn:microsoft.com/office/officeart/2005/8/layout/hierarchy3"/>
    <dgm:cxn modelId="{D6164EA4-FB50-9444-8890-7D934115D4B2}" srcId="{D6516239-26F3-5749-B96D-1F3E8A2DDADC}" destId="{44441158-861E-B04A-B6A4-4FB528AC01D7}" srcOrd="1" destOrd="0" parTransId="{9CE42203-0B38-DC4B-8EB3-F86372AB7A1F}" sibTransId="{6BECDDC1-F49E-4F4A-8388-A4420B7BB8CE}"/>
    <dgm:cxn modelId="{2CF154F2-51F8-304F-8DB1-5EA2088922C1}" srcId="{44441158-861E-B04A-B6A4-4FB528AC01D7}" destId="{8FC02389-1B5B-5144-9914-A49094584346}" srcOrd="1" destOrd="0" parTransId="{5FCD4CC5-F3A2-FB48-833F-41C530BD07D7}" sibTransId="{93F21B5E-E92A-9144-863F-E340090859BC}"/>
    <dgm:cxn modelId="{3BB51EAC-AA6D-5B4B-BAFE-796DC54DDD0E}" srcId="{84B05FA5-4FB1-FF4D-8826-ACA024346130}" destId="{8A1E0107-8520-454F-8B14-BB017DA19D28}" srcOrd="2" destOrd="0" parTransId="{EB1F682E-6A43-A049-8C89-D88B702AE5BE}" sibTransId="{EE45ADCA-05C1-FE4A-805D-D9D1C59FB03C}"/>
    <dgm:cxn modelId="{66ECC421-FB4C-294B-BA79-152E86F50C0D}" type="presOf" srcId="{44441158-861E-B04A-B6A4-4FB528AC01D7}" destId="{15AB0B5E-87C9-5F41-864E-95CACFD47AF2}" srcOrd="0" destOrd="0" presId="urn:microsoft.com/office/officeart/2005/8/layout/hierarchy3"/>
    <dgm:cxn modelId="{1F2F6783-6057-9140-A184-B123F98FEEE4}" type="presOf" srcId="{84B05FA5-4FB1-FF4D-8826-ACA024346130}" destId="{4ED84111-19A5-6443-A423-9373BC54B3F2}" srcOrd="0" destOrd="0" presId="urn:microsoft.com/office/officeart/2005/8/layout/hierarchy3"/>
    <dgm:cxn modelId="{B8EAE7F5-36F9-C44B-806D-19EC2C66B71C}" type="presOf" srcId="{8A1E0107-8520-454F-8B14-BB017DA19D28}" destId="{A8F7FFCD-13C8-EF48-A8C8-61F68FDF0853}" srcOrd="0" destOrd="0" presId="urn:microsoft.com/office/officeart/2005/8/layout/hierarchy3"/>
    <dgm:cxn modelId="{B640DE35-9F32-6C48-A880-A23B2C8A48C2}" type="presOf" srcId="{5FCD4CC5-F3A2-FB48-833F-41C530BD07D7}" destId="{0351E224-0C0F-0248-9081-0471524670BA}" srcOrd="0" destOrd="0" presId="urn:microsoft.com/office/officeart/2005/8/layout/hierarchy3"/>
    <dgm:cxn modelId="{8D1C9D14-FB37-0941-8C23-3ABF8A88B8DB}" type="presOf" srcId="{8FC02389-1B5B-5144-9914-A49094584346}" destId="{8495671B-6448-4045-A818-5BC6D78EC391}" srcOrd="0" destOrd="0" presId="urn:microsoft.com/office/officeart/2005/8/layout/hierarchy3"/>
    <dgm:cxn modelId="{0AF1CC85-36A4-4346-9EB6-E6FAB20801F7}" type="presOf" srcId="{EB1F682E-6A43-A049-8C89-D88B702AE5BE}" destId="{02968038-8620-8F45-BA5E-C39B4151ED6A}" srcOrd="0" destOrd="0" presId="urn:microsoft.com/office/officeart/2005/8/layout/hierarchy3"/>
    <dgm:cxn modelId="{7534384F-B4A1-664F-9F3D-9CE928D7368E}" type="presOf" srcId="{8B5EB9C6-2CA6-9743-A231-E4D9970B9493}" destId="{D6D30DBA-168E-724E-B860-C1281DC6CEB7}" srcOrd="0" destOrd="0" presId="urn:microsoft.com/office/officeart/2005/8/layout/hierarchy3"/>
    <dgm:cxn modelId="{5A0848F1-189B-374F-8E74-C5D9C8569747}" srcId="{84B05FA5-4FB1-FF4D-8826-ACA024346130}" destId="{E9CCF22C-67D5-1A44-99DB-0A4CAC47CC34}" srcOrd="1" destOrd="0" parTransId="{EC3E3882-5C8F-B448-9EE1-36F2E10F1258}" sibTransId="{00D9B556-FD9A-4A4C-ACB2-151D094BAACA}"/>
    <dgm:cxn modelId="{D9F87293-9063-3A40-8DF0-06488D8F35C5}" type="presOf" srcId="{3B145725-93E1-574D-AAF6-39218E5ACFC8}" destId="{71755060-2AD6-3F41-92FF-CBED382226C1}" srcOrd="0" destOrd="0" presId="urn:microsoft.com/office/officeart/2005/8/layout/hierarchy3"/>
    <dgm:cxn modelId="{7E10522B-B150-0E49-96B8-21FBB2BA786D}" srcId="{D6516239-26F3-5749-B96D-1F3E8A2DDADC}" destId="{84B05FA5-4FB1-FF4D-8826-ACA024346130}" srcOrd="0" destOrd="0" parTransId="{24A6A354-9476-7D45-A0D8-CDA99529D879}" sibTransId="{36FA79C3-6C75-9445-AEE0-B07E8FC5E59B}"/>
    <dgm:cxn modelId="{5ABE66B6-B9E0-0C4C-B120-F703EBE50ACE}" type="presOf" srcId="{EC3F91F2-6A06-0D48-B3C9-9FC4B0AA14C3}" destId="{D304DFB4-033A-A94C-BE86-F2A25E38ABAE}" srcOrd="0" destOrd="0" presId="urn:microsoft.com/office/officeart/2005/8/layout/hierarchy3"/>
    <dgm:cxn modelId="{E7D37B3E-6111-F641-8506-904E5C9D7C7D}" type="presOf" srcId="{D6516239-26F3-5749-B96D-1F3E8A2DDADC}" destId="{6417E9E6-47A5-DA4E-B795-AB269C0FE46F}" srcOrd="0" destOrd="0" presId="urn:microsoft.com/office/officeart/2005/8/layout/hierarchy3"/>
    <dgm:cxn modelId="{F5F1AE5B-35F1-6240-A9A9-28B5CFEE5AD6}" type="presOf" srcId="{EC3E3882-5C8F-B448-9EE1-36F2E10F1258}" destId="{60D72B69-6DAF-8A46-8130-3E6C0B234551}" srcOrd="0" destOrd="0" presId="urn:microsoft.com/office/officeart/2005/8/layout/hierarchy3"/>
    <dgm:cxn modelId="{EA31AD91-7302-0244-A4CF-7C34C0D2C726}" type="presParOf" srcId="{6417E9E6-47A5-DA4E-B795-AB269C0FE46F}" destId="{997A5D43-4383-D944-B760-D753BD0DCE60}" srcOrd="0" destOrd="0" presId="urn:microsoft.com/office/officeart/2005/8/layout/hierarchy3"/>
    <dgm:cxn modelId="{F6311D1A-D5B9-364D-BC06-5E06AB550C93}" type="presParOf" srcId="{997A5D43-4383-D944-B760-D753BD0DCE60}" destId="{E7820B97-97F5-9F4B-B421-565D189805B1}" srcOrd="0" destOrd="0" presId="urn:microsoft.com/office/officeart/2005/8/layout/hierarchy3"/>
    <dgm:cxn modelId="{7DD46049-A23B-0348-A58D-5C8BF0BE79D9}" type="presParOf" srcId="{E7820B97-97F5-9F4B-B421-565D189805B1}" destId="{4ED84111-19A5-6443-A423-9373BC54B3F2}" srcOrd="0" destOrd="0" presId="urn:microsoft.com/office/officeart/2005/8/layout/hierarchy3"/>
    <dgm:cxn modelId="{ADA74E4E-A168-574F-8C2A-CA5ADD255369}" type="presParOf" srcId="{E7820B97-97F5-9F4B-B421-565D189805B1}" destId="{3F3C0FF2-224B-A746-9366-BFB7906DAE6B}" srcOrd="1" destOrd="0" presId="urn:microsoft.com/office/officeart/2005/8/layout/hierarchy3"/>
    <dgm:cxn modelId="{4DE5AD9C-040E-7945-A201-957112E7B48A}" type="presParOf" srcId="{997A5D43-4383-D944-B760-D753BD0DCE60}" destId="{7900E71C-0321-9F4D-8333-5223A5E95ACD}" srcOrd="1" destOrd="0" presId="urn:microsoft.com/office/officeart/2005/8/layout/hierarchy3"/>
    <dgm:cxn modelId="{41C318CC-3E4A-9D4A-B6BC-D1979BF2535C}" type="presParOf" srcId="{7900E71C-0321-9F4D-8333-5223A5E95ACD}" destId="{4395D5F9-D50E-BA4C-80BE-9BCB65964AEA}" srcOrd="0" destOrd="0" presId="urn:microsoft.com/office/officeart/2005/8/layout/hierarchy3"/>
    <dgm:cxn modelId="{545D5B22-E045-1D43-90E5-7FF4D58D6DBC}" type="presParOf" srcId="{7900E71C-0321-9F4D-8333-5223A5E95ACD}" destId="{D6D30DBA-168E-724E-B860-C1281DC6CEB7}" srcOrd="1" destOrd="0" presId="urn:microsoft.com/office/officeart/2005/8/layout/hierarchy3"/>
    <dgm:cxn modelId="{9A5E170E-DA9C-D740-B7BF-A56C1B261C00}" type="presParOf" srcId="{7900E71C-0321-9F4D-8333-5223A5E95ACD}" destId="{60D72B69-6DAF-8A46-8130-3E6C0B234551}" srcOrd="2" destOrd="0" presId="urn:microsoft.com/office/officeart/2005/8/layout/hierarchy3"/>
    <dgm:cxn modelId="{E6CDE8C0-3827-3543-B8A9-6F6B06A8F9FA}" type="presParOf" srcId="{7900E71C-0321-9F4D-8333-5223A5E95ACD}" destId="{C664E3C9-EA78-F44A-AB80-BCE4D8EED34D}" srcOrd="3" destOrd="0" presId="urn:microsoft.com/office/officeart/2005/8/layout/hierarchy3"/>
    <dgm:cxn modelId="{E83CA325-6543-7749-B731-4B760B422D6D}" type="presParOf" srcId="{7900E71C-0321-9F4D-8333-5223A5E95ACD}" destId="{02968038-8620-8F45-BA5E-C39B4151ED6A}" srcOrd="4" destOrd="0" presId="urn:microsoft.com/office/officeart/2005/8/layout/hierarchy3"/>
    <dgm:cxn modelId="{D8218981-AF0B-F540-8C40-26976ADFE1B9}" type="presParOf" srcId="{7900E71C-0321-9F4D-8333-5223A5E95ACD}" destId="{A8F7FFCD-13C8-EF48-A8C8-61F68FDF0853}" srcOrd="5" destOrd="0" presId="urn:microsoft.com/office/officeart/2005/8/layout/hierarchy3"/>
    <dgm:cxn modelId="{BC14E9F7-CC60-764C-BBE7-7D287BB7D88B}" type="presParOf" srcId="{6417E9E6-47A5-DA4E-B795-AB269C0FE46F}" destId="{CFE2BB70-F351-644C-A934-DB588491B1CA}" srcOrd="1" destOrd="0" presId="urn:microsoft.com/office/officeart/2005/8/layout/hierarchy3"/>
    <dgm:cxn modelId="{C332A986-B8BF-A048-97D3-2A2E19E448E2}" type="presParOf" srcId="{CFE2BB70-F351-644C-A934-DB588491B1CA}" destId="{9CA43672-DA02-7644-928A-C48A9AB5B0A5}" srcOrd="0" destOrd="0" presId="urn:microsoft.com/office/officeart/2005/8/layout/hierarchy3"/>
    <dgm:cxn modelId="{E12E89F3-0D2E-254B-A4AE-57DED9D646C6}" type="presParOf" srcId="{9CA43672-DA02-7644-928A-C48A9AB5B0A5}" destId="{15AB0B5E-87C9-5F41-864E-95CACFD47AF2}" srcOrd="0" destOrd="0" presId="urn:microsoft.com/office/officeart/2005/8/layout/hierarchy3"/>
    <dgm:cxn modelId="{D857D94A-04FF-4746-9E16-A38DA4412230}" type="presParOf" srcId="{9CA43672-DA02-7644-928A-C48A9AB5B0A5}" destId="{C0DDB7D4-0DE8-B44F-BF73-783BE9F1FFBB}" srcOrd="1" destOrd="0" presId="urn:microsoft.com/office/officeart/2005/8/layout/hierarchy3"/>
    <dgm:cxn modelId="{4FA30744-7CD1-4E4D-82A3-6167C005F811}" type="presParOf" srcId="{CFE2BB70-F351-644C-A934-DB588491B1CA}" destId="{4D9EE471-3FAD-1E42-95D4-9A22AE31C28A}" srcOrd="1" destOrd="0" presId="urn:microsoft.com/office/officeart/2005/8/layout/hierarchy3"/>
    <dgm:cxn modelId="{6E7BBFCB-3459-A343-880D-B251DAB02CF2}" type="presParOf" srcId="{4D9EE471-3FAD-1E42-95D4-9A22AE31C28A}" destId="{D304DFB4-033A-A94C-BE86-F2A25E38ABAE}" srcOrd="0" destOrd="0" presId="urn:microsoft.com/office/officeart/2005/8/layout/hierarchy3"/>
    <dgm:cxn modelId="{EDB1BD6C-F197-A749-835C-C9DDDBF983B9}" type="presParOf" srcId="{4D9EE471-3FAD-1E42-95D4-9A22AE31C28A}" destId="{71755060-2AD6-3F41-92FF-CBED382226C1}" srcOrd="1" destOrd="0" presId="urn:microsoft.com/office/officeart/2005/8/layout/hierarchy3"/>
    <dgm:cxn modelId="{73B85053-3569-5246-BF1C-6D9419FA5260}" type="presParOf" srcId="{4D9EE471-3FAD-1E42-95D4-9A22AE31C28A}" destId="{0351E224-0C0F-0248-9081-0471524670BA}" srcOrd="2" destOrd="0" presId="urn:microsoft.com/office/officeart/2005/8/layout/hierarchy3"/>
    <dgm:cxn modelId="{2E89C2A1-0CE5-164E-8CCF-6E4DB231B885}" type="presParOf" srcId="{4D9EE471-3FAD-1E42-95D4-9A22AE31C28A}" destId="{8495671B-6448-4045-A818-5BC6D78EC391}" srcOrd="3" destOrd="0" presId="urn:microsoft.com/office/officeart/2005/8/layout/hierarchy3"/>
    <dgm:cxn modelId="{65758256-216E-FD48-BCA5-7E8839990937}" type="presParOf" srcId="{4D9EE471-3FAD-1E42-95D4-9A22AE31C28A}" destId="{464A3193-0AE8-D341-8C36-C3281A4E2FFA}" srcOrd="4" destOrd="0" presId="urn:microsoft.com/office/officeart/2005/8/layout/hierarchy3"/>
    <dgm:cxn modelId="{25F7AA4C-FE4D-E24C-AA56-784E97A416AA}" type="presParOf" srcId="{4D9EE471-3FAD-1E42-95D4-9A22AE31C28A}" destId="{D29F10D5-5458-F649-ACAA-5C049B6D2422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F2EC9-C086-4448-89BB-0FA46AA4871F}">
      <dsp:nvSpPr>
        <dsp:cNvPr id="0" name=""/>
        <dsp:cNvSpPr/>
      </dsp:nvSpPr>
      <dsp:spPr>
        <a:xfrm rot="16200000">
          <a:off x="-1690950" y="2443731"/>
          <a:ext cx="3744468" cy="271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39401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 Gathering</a:t>
          </a:r>
          <a:endParaRPr lang="en-US" sz="1900" kern="1200" dirty="0"/>
        </a:p>
      </dsp:txBody>
      <dsp:txXfrm>
        <a:off x="-1690950" y="2443731"/>
        <a:ext cx="3744468" cy="271446"/>
      </dsp:txXfrm>
    </dsp:sp>
    <dsp:sp modelId="{6C58BC23-5FE9-F545-990B-02EB8F0EBAAB}">
      <dsp:nvSpPr>
        <dsp:cNvPr id="0" name=""/>
        <dsp:cNvSpPr/>
      </dsp:nvSpPr>
      <dsp:spPr>
        <a:xfrm>
          <a:off x="317006" y="707220"/>
          <a:ext cx="1352091" cy="374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239401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hlinkClick xmlns:r="http://schemas.openxmlformats.org/officeDocument/2006/relationships" r:id="" action="ppaction://hlinksldjump"/>
            </a:rPr>
            <a:t>Goals of Statistics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hlinkClick xmlns:r="http://schemas.openxmlformats.org/officeDocument/2006/relationships" r:id="" action="ppaction://hlinksldjump"/>
            </a:rPr>
            <a:t>Classify Data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hlinkClick xmlns:r="http://schemas.openxmlformats.org/officeDocument/2006/relationships" r:id="" action="ppaction://hlinksldjump"/>
            </a:rPr>
            <a:t>Sampling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hlinkClick xmlns:r="http://schemas.openxmlformats.org/officeDocument/2006/relationships" r:id="" action="ppaction://hlinksldjump"/>
            </a:rPr>
            <a:t>Experiments</a:t>
          </a:r>
          <a:endParaRPr lang="en-US" sz="1400" kern="1200" dirty="0"/>
        </a:p>
      </dsp:txBody>
      <dsp:txXfrm>
        <a:off x="317006" y="707220"/>
        <a:ext cx="1352091" cy="3744468"/>
      </dsp:txXfrm>
    </dsp:sp>
    <dsp:sp modelId="{6D682E73-C1FE-CD45-BCE4-A8294A4873B7}">
      <dsp:nvSpPr>
        <dsp:cNvPr id="0" name=""/>
        <dsp:cNvSpPr/>
      </dsp:nvSpPr>
      <dsp:spPr>
        <a:xfrm>
          <a:off x="45559" y="348911"/>
          <a:ext cx="542893" cy="542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E9132E-F355-9B43-9D84-539F5E3F0D32}">
      <dsp:nvSpPr>
        <dsp:cNvPr id="0" name=""/>
        <dsp:cNvSpPr/>
      </dsp:nvSpPr>
      <dsp:spPr>
        <a:xfrm rot="16200000">
          <a:off x="277496" y="2443731"/>
          <a:ext cx="3744468" cy="271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39401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 Exploration</a:t>
          </a:r>
          <a:endParaRPr lang="en-US" sz="1900" kern="1200" dirty="0"/>
        </a:p>
      </dsp:txBody>
      <dsp:txXfrm>
        <a:off x="277496" y="2443731"/>
        <a:ext cx="3744468" cy="271446"/>
      </dsp:txXfrm>
    </dsp:sp>
    <dsp:sp modelId="{E2D3CCEB-8D31-0648-9962-01FD021A4D12}">
      <dsp:nvSpPr>
        <dsp:cNvPr id="0" name=""/>
        <dsp:cNvSpPr/>
      </dsp:nvSpPr>
      <dsp:spPr>
        <a:xfrm>
          <a:off x="2285453" y="707220"/>
          <a:ext cx="1352091" cy="374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239401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Picturing Distributions with Graphs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Describing Distributions with Numbers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Scatterplots and Correlation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Regression</a:t>
          </a:r>
          <a:endParaRPr lang="en-US" sz="1400" kern="1200" dirty="0"/>
        </a:p>
      </dsp:txBody>
      <dsp:txXfrm>
        <a:off x="2285453" y="707220"/>
        <a:ext cx="1352091" cy="3744468"/>
      </dsp:txXfrm>
    </dsp:sp>
    <dsp:sp modelId="{34043CD8-2BE3-D44A-85E6-E306183CED41}">
      <dsp:nvSpPr>
        <dsp:cNvPr id="0" name=""/>
        <dsp:cNvSpPr/>
      </dsp:nvSpPr>
      <dsp:spPr>
        <a:xfrm>
          <a:off x="2014007" y="348911"/>
          <a:ext cx="542893" cy="5428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974F94-2D98-B44B-ACF6-EB13A38926D9}">
      <dsp:nvSpPr>
        <dsp:cNvPr id="0" name=""/>
        <dsp:cNvSpPr/>
      </dsp:nvSpPr>
      <dsp:spPr>
        <a:xfrm rot="16200000">
          <a:off x="2245943" y="2443731"/>
          <a:ext cx="3744468" cy="271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39401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Probability and Distributions</a:t>
          </a:r>
          <a:endParaRPr lang="en-US" sz="1900" kern="1200" dirty="0"/>
        </a:p>
      </dsp:txBody>
      <dsp:txXfrm>
        <a:off x="2245943" y="2443731"/>
        <a:ext cx="3744468" cy="271446"/>
      </dsp:txXfrm>
    </dsp:sp>
    <dsp:sp modelId="{DCABD910-1A21-7641-8C00-EB9A2C66FF5C}">
      <dsp:nvSpPr>
        <dsp:cNvPr id="0" name=""/>
        <dsp:cNvSpPr/>
      </dsp:nvSpPr>
      <dsp:spPr>
        <a:xfrm>
          <a:off x="4253901" y="707220"/>
          <a:ext cx="1352091" cy="374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239401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Introducing Probability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General Rules of Probability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Normal Distributions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Sampling Distributions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Binomial Distributions</a:t>
          </a:r>
          <a:endParaRPr lang="en-US" sz="1400" kern="1200" dirty="0"/>
        </a:p>
      </dsp:txBody>
      <dsp:txXfrm>
        <a:off x="4253901" y="707220"/>
        <a:ext cx="1352091" cy="3744468"/>
      </dsp:txXfrm>
    </dsp:sp>
    <dsp:sp modelId="{DD09F2D4-D3CD-1349-BF03-216EE5C96DBB}">
      <dsp:nvSpPr>
        <dsp:cNvPr id="0" name=""/>
        <dsp:cNvSpPr/>
      </dsp:nvSpPr>
      <dsp:spPr>
        <a:xfrm>
          <a:off x="3982454" y="348911"/>
          <a:ext cx="542893" cy="542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035E75-836F-454B-918F-AEEDCA0595A9}">
      <dsp:nvSpPr>
        <dsp:cNvPr id="0" name=""/>
        <dsp:cNvSpPr/>
      </dsp:nvSpPr>
      <dsp:spPr>
        <a:xfrm rot="16200000">
          <a:off x="4214391" y="2443731"/>
          <a:ext cx="3744468" cy="271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39401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Inference</a:t>
          </a:r>
          <a:endParaRPr lang="en-US" sz="1900" kern="1200" dirty="0"/>
        </a:p>
      </dsp:txBody>
      <dsp:txXfrm>
        <a:off x="4214391" y="2443731"/>
        <a:ext cx="3744468" cy="271446"/>
      </dsp:txXfrm>
    </dsp:sp>
    <dsp:sp modelId="{364E1452-45E4-AA41-B4CF-F0A013612898}">
      <dsp:nvSpPr>
        <dsp:cNvPr id="0" name=""/>
        <dsp:cNvSpPr/>
      </dsp:nvSpPr>
      <dsp:spPr>
        <a:xfrm>
          <a:off x="6222348" y="707220"/>
          <a:ext cx="1352091" cy="374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239401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Confidence Intervals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Hypothesis Testing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Inferences about a Population Mean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Inferences about a Population Proportion</a:t>
          </a:r>
          <a:endParaRPr lang="en-US" sz="1400" kern="1200" dirty="0"/>
        </a:p>
      </dsp:txBody>
      <dsp:txXfrm>
        <a:off x="6222348" y="707220"/>
        <a:ext cx="1352091" cy="3744468"/>
      </dsp:txXfrm>
    </dsp:sp>
    <dsp:sp modelId="{92EFACCA-5E25-B048-B373-7DD7D518F855}">
      <dsp:nvSpPr>
        <dsp:cNvPr id="0" name=""/>
        <dsp:cNvSpPr/>
      </dsp:nvSpPr>
      <dsp:spPr>
        <a:xfrm>
          <a:off x="5950901" y="348911"/>
          <a:ext cx="542893" cy="54289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84111-19A5-6443-A423-9373BC54B3F2}">
      <dsp:nvSpPr>
        <dsp:cNvPr id="0" name=""/>
        <dsp:cNvSpPr/>
      </dsp:nvSpPr>
      <dsp:spPr>
        <a:xfrm>
          <a:off x="1537115" y="1144"/>
          <a:ext cx="2020341" cy="1010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Exploratory Data Analysis</a:t>
          </a:r>
          <a:endParaRPr lang="en-US" sz="2700" kern="1200" dirty="0"/>
        </a:p>
      </dsp:txBody>
      <dsp:txXfrm>
        <a:off x="1566702" y="30731"/>
        <a:ext cx="1961167" cy="950996"/>
      </dsp:txXfrm>
    </dsp:sp>
    <dsp:sp modelId="{4395D5F9-D50E-BA4C-80BE-9BCB65964AEA}">
      <dsp:nvSpPr>
        <dsp:cNvPr id="0" name=""/>
        <dsp:cNvSpPr/>
      </dsp:nvSpPr>
      <dsp:spPr>
        <a:xfrm>
          <a:off x="1739149" y="1011315"/>
          <a:ext cx="202034" cy="757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7628"/>
              </a:lnTo>
              <a:lnTo>
                <a:pt x="202034" y="7576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30DBA-168E-724E-B860-C1281DC6CEB7}">
      <dsp:nvSpPr>
        <dsp:cNvPr id="0" name=""/>
        <dsp:cNvSpPr/>
      </dsp:nvSpPr>
      <dsp:spPr>
        <a:xfrm>
          <a:off x="1941183" y="1263857"/>
          <a:ext cx="1616273" cy="1010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Explore data to reveal patterns and relationships</a:t>
          </a:r>
          <a:endParaRPr lang="en-US" sz="1300" kern="1200" dirty="0"/>
        </a:p>
      </dsp:txBody>
      <dsp:txXfrm>
        <a:off x="1970770" y="1293444"/>
        <a:ext cx="1557099" cy="950996"/>
      </dsp:txXfrm>
    </dsp:sp>
    <dsp:sp modelId="{60D72B69-6DAF-8A46-8130-3E6C0B234551}">
      <dsp:nvSpPr>
        <dsp:cNvPr id="0" name=""/>
        <dsp:cNvSpPr/>
      </dsp:nvSpPr>
      <dsp:spPr>
        <a:xfrm>
          <a:off x="1739149" y="1011315"/>
          <a:ext cx="202034" cy="2020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0341"/>
              </a:lnTo>
              <a:lnTo>
                <a:pt x="202034" y="20203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4E3C9-EA78-F44A-AB80-BCE4D8EED34D}">
      <dsp:nvSpPr>
        <dsp:cNvPr id="0" name=""/>
        <dsp:cNvSpPr/>
      </dsp:nvSpPr>
      <dsp:spPr>
        <a:xfrm>
          <a:off x="1941183" y="2526571"/>
          <a:ext cx="1616273" cy="1010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Conclusions apply only to individuals and situations for which we have data</a:t>
          </a:r>
          <a:endParaRPr lang="en-US" sz="1300" kern="1200" dirty="0"/>
        </a:p>
      </dsp:txBody>
      <dsp:txXfrm>
        <a:off x="1970770" y="2556158"/>
        <a:ext cx="1557099" cy="950996"/>
      </dsp:txXfrm>
    </dsp:sp>
    <dsp:sp modelId="{02968038-8620-8F45-BA5E-C39B4151ED6A}">
      <dsp:nvSpPr>
        <dsp:cNvPr id="0" name=""/>
        <dsp:cNvSpPr/>
      </dsp:nvSpPr>
      <dsp:spPr>
        <a:xfrm>
          <a:off x="1739149" y="1011315"/>
          <a:ext cx="202034" cy="3283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3055"/>
              </a:lnTo>
              <a:lnTo>
                <a:pt x="202034" y="3283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F7FFCD-13C8-EF48-A8C8-61F68FDF0853}">
      <dsp:nvSpPr>
        <dsp:cNvPr id="0" name=""/>
        <dsp:cNvSpPr/>
      </dsp:nvSpPr>
      <dsp:spPr>
        <a:xfrm>
          <a:off x="1941183" y="3789284"/>
          <a:ext cx="1616273" cy="1010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Conclusions are informal</a:t>
          </a:r>
          <a:endParaRPr lang="en-US" sz="1300" kern="1200" dirty="0"/>
        </a:p>
      </dsp:txBody>
      <dsp:txXfrm>
        <a:off x="1970770" y="3818871"/>
        <a:ext cx="1557099" cy="950996"/>
      </dsp:txXfrm>
    </dsp:sp>
    <dsp:sp modelId="{15AB0B5E-87C9-5F41-864E-95CACFD47AF2}">
      <dsp:nvSpPr>
        <dsp:cNvPr id="0" name=""/>
        <dsp:cNvSpPr/>
      </dsp:nvSpPr>
      <dsp:spPr>
        <a:xfrm>
          <a:off x="4062542" y="1144"/>
          <a:ext cx="2020341" cy="1010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Statistical Inference</a:t>
          </a:r>
          <a:endParaRPr lang="en-US" sz="2700" kern="1200" dirty="0"/>
        </a:p>
      </dsp:txBody>
      <dsp:txXfrm>
        <a:off x="4092129" y="30731"/>
        <a:ext cx="1961167" cy="950996"/>
      </dsp:txXfrm>
    </dsp:sp>
    <dsp:sp modelId="{D304DFB4-033A-A94C-BE86-F2A25E38ABAE}">
      <dsp:nvSpPr>
        <dsp:cNvPr id="0" name=""/>
        <dsp:cNvSpPr/>
      </dsp:nvSpPr>
      <dsp:spPr>
        <a:xfrm>
          <a:off x="4264576" y="1011315"/>
          <a:ext cx="202034" cy="757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7628"/>
              </a:lnTo>
              <a:lnTo>
                <a:pt x="202034" y="7576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55060-2AD6-3F41-92FF-CBED382226C1}">
      <dsp:nvSpPr>
        <dsp:cNvPr id="0" name=""/>
        <dsp:cNvSpPr/>
      </dsp:nvSpPr>
      <dsp:spPr>
        <a:xfrm>
          <a:off x="4466611" y="1263857"/>
          <a:ext cx="1616273" cy="1010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Goal is to answer questions posed before collecting the data</a:t>
          </a:r>
          <a:endParaRPr lang="en-US" sz="1300" kern="1200" dirty="0"/>
        </a:p>
      </dsp:txBody>
      <dsp:txXfrm>
        <a:off x="4496198" y="1293444"/>
        <a:ext cx="1557099" cy="950996"/>
      </dsp:txXfrm>
    </dsp:sp>
    <dsp:sp modelId="{0351E224-0C0F-0248-9081-0471524670BA}">
      <dsp:nvSpPr>
        <dsp:cNvPr id="0" name=""/>
        <dsp:cNvSpPr/>
      </dsp:nvSpPr>
      <dsp:spPr>
        <a:xfrm>
          <a:off x="4264576" y="1011315"/>
          <a:ext cx="202034" cy="2020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0341"/>
              </a:lnTo>
              <a:lnTo>
                <a:pt x="202034" y="20203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5671B-6448-4045-A818-5BC6D78EC391}">
      <dsp:nvSpPr>
        <dsp:cNvPr id="0" name=""/>
        <dsp:cNvSpPr/>
      </dsp:nvSpPr>
      <dsp:spPr>
        <a:xfrm>
          <a:off x="4466611" y="2526571"/>
          <a:ext cx="1616273" cy="1010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Conclusions apply to larger group of individuals or broader class of situations</a:t>
          </a:r>
          <a:endParaRPr lang="en-US" sz="1300" kern="1200" dirty="0"/>
        </a:p>
      </dsp:txBody>
      <dsp:txXfrm>
        <a:off x="4496198" y="2556158"/>
        <a:ext cx="1557099" cy="950996"/>
      </dsp:txXfrm>
    </dsp:sp>
    <dsp:sp modelId="{464A3193-0AE8-D341-8C36-C3281A4E2FFA}">
      <dsp:nvSpPr>
        <dsp:cNvPr id="0" name=""/>
        <dsp:cNvSpPr/>
      </dsp:nvSpPr>
      <dsp:spPr>
        <a:xfrm>
          <a:off x="4264576" y="1011315"/>
          <a:ext cx="202034" cy="3283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3055"/>
              </a:lnTo>
              <a:lnTo>
                <a:pt x="202034" y="3283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9F10D5-5458-F649-ACAA-5C049B6D2422}">
      <dsp:nvSpPr>
        <dsp:cNvPr id="0" name=""/>
        <dsp:cNvSpPr/>
      </dsp:nvSpPr>
      <dsp:spPr>
        <a:xfrm>
          <a:off x="4466611" y="3789284"/>
          <a:ext cx="1616273" cy="1010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Conclusions are formal and supported by statement </a:t>
          </a:r>
          <a:r>
            <a:rPr lang="en-US" sz="1300" kern="1200" smtClean="0"/>
            <a:t>of confidence</a:t>
          </a:r>
          <a:endParaRPr lang="en-US" sz="1300" kern="1200" dirty="0"/>
        </a:p>
      </dsp:txBody>
      <dsp:txXfrm>
        <a:off x="4496198" y="3818871"/>
        <a:ext cx="1557099" cy="950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3/5/15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D71-11F9-BC4A-9705-4AC401279B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72B-91B1-984F-97D0-47E443A691A7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CFBB-B30F-844F-8BB6-275CEDE2FD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72B-91B1-984F-97D0-47E443A691A7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CFBB-B30F-844F-8BB6-275CEDE2FD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14500"/>
            <a:ext cx="381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4500"/>
            <a:ext cx="38100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67150"/>
            <a:ext cx="38100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BPS - 5th Ed.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04977F5-B913-4F41-8675-1323FE6FDB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9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72B-91B1-984F-97D0-47E443A691A7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CFBB-B30F-844F-8BB6-275CEDE2FD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72B-91B1-984F-97D0-47E443A691A7}" type="datetimeFigureOut">
              <a:rPr lang="en-US" smtClean="0"/>
              <a:t>3/5/15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CFBB-B30F-844F-8BB6-275CEDE2FD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72B-91B1-984F-97D0-47E443A691A7}" type="datetimeFigureOut">
              <a:rPr lang="en-US" smtClean="0"/>
              <a:t>3/5/15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CFBB-B30F-844F-8BB6-275CEDE2FD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72B-91B1-984F-97D0-47E443A691A7}" type="datetimeFigureOut">
              <a:rPr lang="en-US" smtClean="0"/>
              <a:t>3/5/15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CFBB-B30F-844F-8BB6-275CEDE2FD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72B-91B1-984F-97D0-47E443A691A7}" type="datetimeFigureOut">
              <a:rPr lang="en-US" smtClean="0"/>
              <a:t>3/5/15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CFBB-B30F-844F-8BB6-275CEDE2FD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72B-91B1-984F-97D0-47E443A691A7}" type="datetimeFigureOut">
              <a:rPr lang="en-US" smtClean="0"/>
              <a:t>3/5/15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D71-11F9-BC4A-9705-4AC401279B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72B-91B1-984F-97D0-47E443A691A7}" type="datetimeFigureOut">
              <a:rPr lang="en-US" smtClean="0"/>
              <a:t>3/5/15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48CFBB-B30F-844F-8BB6-275CEDE2FDE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848CFBB-B30F-844F-8BB6-275CEDE2FDE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CF4B72B-91B1-984F-97D0-47E443A691A7}" type="datetimeFigureOut">
              <a:rPr lang="en-US" smtClean="0"/>
              <a:t>3/5/15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  <p:sldLayoutId id="2147484146" r:id="rId10"/>
    <p:sldLayoutId id="2147484147" r:id="rId11"/>
    <p:sldLayoutId id="2147484148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eenbookblog.org/2014/02/21/iiex-focus-series-technology-market-research-4-of-5-data-analysis-other-stuff/" TargetMode="External"/><Relationship Id="rId4" Type="http://schemas.openxmlformats.org/officeDocument/2006/relationships/hyperlink" Target="http://msc.maths.ed.ac.uk/or/programme/core/ps" TargetMode="External"/><Relationship Id="rId5" Type="http://schemas.openxmlformats.org/officeDocument/2006/relationships/hyperlink" Target="http://www.parenting-our-kids.com/word-puzzles-for-kid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hiftwave.com/information-gathering.ph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uquesne.blackboard.com" TargetMode="External"/><Relationship Id="rId4" Type="http://schemas.openxmlformats.org/officeDocument/2006/relationships/hyperlink" Target="http://www.amstat.org/censusatschool/students.cf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isaaover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slide" Target="slide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Lisa 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68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(Graphics)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Gathering</a:t>
            </a:r>
          </a:p>
          <a:p>
            <a:pPr lvl="1"/>
            <a:r>
              <a:rPr lang="en-US" dirty="0">
                <a:hlinkClick r:id="rId2"/>
              </a:rPr>
              <a:t>http://www.shiftwave.com/information-</a:t>
            </a:r>
            <a:r>
              <a:rPr lang="en-US" dirty="0" smtClean="0">
                <a:hlinkClick r:id="rId2"/>
              </a:rPr>
              <a:t>gathering.php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>
                <a:hlinkClick r:id="rId3"/>
              </a:rPr>
              <a:t>http://www.greenbookblog.org/2014/02/21/iiex-focus-series-technology-market-research-4-of-5-data-analysis-other-stuff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Probability</a:t>
            </a:r>
          </a:p>
          <a:p>
            <a:pPr lvl="1"/>
            <a:r>
              <a:rPr lang="en-US" dirty="0">
                <a:hlinkClick r:id="rId4"/>
              </a:rPr>
              <a:t>http://msc.maths.ed.ac.uk/or/programme/core/</a:t>
            </a:r>
            <a:r>
              <a:rPr lang="en-US" dirty="0" smtClean="0">
                <a:hlinkClick r:id="rId4"/>
              </a:rPr>
              <a:t>ps</a:t>
            </a:r>
            <a:endParaRPr lang="en-US" dirty="0" smtClean="0"/>
          </a:p>
          <a:p>
            <a:r>
              <a:rPr lang="en-US" dirty="0" smtClean="0"/>
              <a:t>Inference</a:t>
            </a:r>
          </a:p>
          <a:p>
            <a:pPr lvl="1"/>
            <a:r>
              <a:rPr lang="en-US" dirty="0">
                <a:hlinkClick r:id="rId5"/>
              </a:rPr>
              <a:t>http://www.parenting-our-kids.com/word-puzzles-for-</a:t>
            </a:r>
            <a:r>
              <a:rPr lang="en-US" dirty="0" smtClean="0">
                <a:hlinkClick r:id="rId5"/>
              </a:rPr>
              <a:t>kids.html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60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Math 125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About me</a:t>
            </a:r>
          </a:p>
          <a:p>
            <a:r>
              <a:rPr lang="en-US" dirty="0" smtClean="0"/>
              <a:t>Handouts</a:t>
            </a:r>
            <a:r>
              <a:rPr lang="en-US" dirty="0"/>
              <a:t>: Syllabus, research paper </a:t>
            </a:r>
            <a:r>
              <a:rPr lang="en-US" dirty="0" smtClean="0"/>
              <a:t>guidelines (discussion Wed with guest Prof)</a:t>
            </a:r>
            <a:endParaRPr lang="en-US" dirty="0"/>
          </a:p>
          <a:p>
            <a:r>
              <a:rPr lang="en-US" dirty="0" smtClean="0"/>
              <a:t>Syllabus </a:t>
            </a:r>
          </a:p>
          <a:p>
            <a:pPr lvl="1"/>
            <a:r>
              <a:rPr lang="en-US" dirty="0" smtClean="0"/>
              <a:t>Section 02, MWF 1:00-1:50</a:t>
            </a:r>
          </a:p>
          <a:p>
            <a:pPr lvl="1"/>
            <a:r>
              <a:rPr lang="en-US" dirty="0" smtClean="0"/>
              <a:t>Email is the best way to reach me – </a:t>
            </a:r>
            <a:r>
              <a:rPr lang="en-US" dirty="0" smtClean="0">
                <a:hlinkClick r:id="rId2"/>
              </a:rPr>
              <a:t>lisaaover@gmail.com</a:t>
            </a:r>
            <a:endParaRPr lang="en-US" dirty="0" smtClean="0"/>
          </a:p>
          <a:p>
            <a:pPr lvl="1"/>
            <a:r>
              <a:rPr lang="en-US" dirty="0" smtClean="0"/>
              <a:t>Calculators – TI30</a:t>
            </a:r>
          </a:p>
          <a:p>
            <a:pPr lvl="1"/>
            <a:r>
              <a:rPr lang="en-US" dirty="0"/>
              <a:t>Lecture and </a:t>
            </a:r>
            <a:r>
              <a:rPr lang="en-US" dirty="0" smtClean="0"/>
              <a:t>activities</a:t>
            </a:r>
          </a:p>
          <a:p>
            <a:pPr lvl="1"/>
            <a:r>
              <a:rPr lang="en-US" dirty="0" smtClean="0"/>
              <a:t>Homework</a:t>
            </a:r>
          </a:p>
          <a:p>
            <a:pPr lvl="1"/>
            <a:r>
              <a:rPr lang="en-US" dirty="0" smtClean="0"/>
              <a:t>Quizzes (computation and conceptual)</a:t>
            </a:r>
          </a:p>
          <a:p>
            <a:pPr lvl="1"/>
            <a:r>
              <a:rPr lang="en-US" dirty="0" smtClean="0"/>
              <a:t>Tests (computational, 1 3x5 note card)</a:t>
            </a:r>
          </a:p>
          <a:p>
            <a:pPr lvl="1"/>
            <a:r>
              <a:rPr lang="en-US" dirty="0" smtClean="0"/>
              <a:t>Attendance</a:t>
            </a:r>
            <a:r>
              <a:rPr lang="en-US" dirty="0"/>
              <a:t>/</a:t>
            </a:r>
            <a:r>
              <a:rPr lang="en-US" dirty="0" smtClean="0"/>
              <a:t>Participation</a:t>
            </a:r>
          </a:p>
          <a:p>
            <a:pPr lvl="1"/>
            <a:r>
              <a:rPr lang="en-US" dirty="0" smtClean="0"/>
              <a:t>Read the syllabus</a:t>
            </a:r>
          </a:p>
          <a:p>
            <a:pPr lvl="2"/>
            <a:r>
              <a:rPr lang="en-US" dirty="0" smtClean="0"/>
              <a:t>You are responsible even for what I do not discuss in class</a:t>
            </a:r>
          </a:p>
          <a:p>
            <a:pPr lvl="2"/>
            <a:r>
              <a:rPr lang="en-US" dirty="0" smtClean="0"/>
              <a:t>Read the cell phone and academic integrity sections</a:t>
            </a:r>
          </a:p>
          <a:p>
            <a:r>
              <a:rPr lang="en-US" dirty="0" smtClean="0">
                <a:hlinkClick r:id="rId3"/>
              </a:rPr>
              <a:t>Blackboard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Post slides</a:t>
            </a:r>
            <a:r>
              <a:rPr lang="en-US" dirty="0"/>
              <a:t>, </a:t>
            </a:r>
            <a:r>
              <a:rPr lang="en-US" dirty="0" smtClean="0"/>
              <a:t>homework, course-related </a:t>
            </a:r>
            <a:r>
              <a:rPr lang="en-US" dirty="0"/>
              <a:t>links, TI30 </a:t>
            </a:r>
            <a:r>
              <a:rPr lang="en-US" dirty="0" smtClean="0"/>
              <a:t>instructions</a:t>
            </a:r>
            <a:endParaRPr lang="en-US" dirty="0"/>
          </a:p>
          <a:p>
            <a:r>
              <a:rPr lang="en-US" dirty="0" smtClean="0"/>
              <a:t>Introduce Course and Statistics </a:t>
            </a:r>
          </a:p>
          <a:p>
            <a:pPr lvl="1"/>
            <a:r>
              <a:rPr lang="en-US" dirty="0" smtClean="0"/>
              <a:t>Course map, definition, </a:t>
            </a:r>
            <a:r>
              <a:rPr lang="en-US" dirty="0"/>
              <a:t>goals,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/>
              <a:t>HW</a:t>
            </a:r>
          </a:p>
          <a:p>
            <a:pPr lvl="1"/>
            <a:r>
              <a:rPr lang="en-US" dirty="0">
                <a:hlinkClick r:id="rId4"/>
              </a:rPr>
              <a:t>Survey</a:t>
            </a:r>
            <a:r>
              <a:rPr lang="en-US" dirty="0"/>
              <a:t> (due Mon by 4:00 PM) </a:t>
            </a:r>
          </a:p>
          <a:p>
            <a:pPr lvl="1"/>
            <a:r>
              <a:rPr lang="en-US" dirty="0" smtClean="0"/>
              <a:t>Article with a graph - something </a:t>
            </a:r>
            <a:r>
              <a:rPr lang="en-US" dirty="0"/>
              <a:t>that interests you (photocopy due Wed in </a:t>
            </a:r>
            <a:r>
              <a:rPr lang="en-US" dirty="0" smtClean="0"/>
              <a:t>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64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athering Dat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9" b="6649"/>
          <a:stretch>
            <a:fillRect/>
          </a:stretch>
        </p:blipFill>
        <p:spPr>
          <a:xfrm>
            <a:off x="980244" y="1206747"/>
            <a:ext cx="3393846" cy="2138123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 rot="5400000">
            <a:off x="6749211" y="1768892"/>
            <a:ext cx="4184904" cy="7285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Practicing Statistics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Action Button: Custom 5">
            <a:hlinkClick r:id="rId3" action="ppaction://hlinksldjump" highlightClick="1"/>
          </p:cNvPr>
          <p:cNvSpPr/>
          <p:nvPr/>
        </p:nvSpPr>
        <p:spPr>
          <a:xfrm>
            <a:off x="8152740" y="5479127"/>
            <a:ext cx="975772" cy="685715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</a:t>
            </a:r>
            <a:br>
              <a:rPr lang="en-US" dirty="0" smtClean="0"/>
            </a:b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60" y="395581"/>
            <a:ext cx="6701639" cy="1143000"/>
          </a:xfrm>
        </p:spPr>
        <p:txBody>
          <a:bodyPr/>
          <a:lstStyle/>
          <a:p>
            <a:r>
              <a:rPr lang="en-US" dirty="0" smtClean="0"/>
              <a:t>Today you will be able to…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3361" y="3244154"/>
            <a:ext cx="786937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Interpret the course map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Explain the goals of </a:t>
            </a:r>
            <a:r>
              <a:rPr lang="en-US" dirty="0" smtClean="0"/>
              <a:t>statistics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Explain how </a:t>
            </a:r>
            <a:r>
              <a:rPr lang="en-US" dirty="0"/>
              <a:t>statistics are used to answer questions and make </a:t>
            </a:r>
            <a:r>
              <a:rPr lang="en-US" dirty="0" smtClean="0"/>
              <a:t>decisions</a:t>
            </a:r>
            <a:endParaRPr lang="en-US" dirty="0"/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Classify data</a:t>
            </a:r>
          </a:p>
          <a:p>
            <a:pPr marL="582930" lvl="1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Define </a:t>
            </a:r>
            <a:r>
              <a:rPr lang="en-US" dirty="0"/>
              <a:t>individuals and variables</a:t>
            </a:r>
          </a:p>
          <a:p>
            <a:pPr marL="582930" lvl="1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Classify variables as categorical or quantitative</a:t>
            </a:r>
          </a:p>
        </p:txBody>
      </p:sp>
    </p:spTree>
    <p:extLst>
      <p:ext uri="{BB962C8B-B14F-4D97-AF65-F5344CB8AC3E}">
        <p14:creationId xmlns:p14="http://schemas.microsoft.com/office/powerpoint/2010/main" val="2898253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Map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09683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ight Arrow 11"/>
          <p:cNvSpPr/>
          <p:nvPr/>
        </p:nvSpPr>
        <p:spPr>
          <a:xfrm>
            <a:off x="2165417" y="5367864"/>
            <a:ext cx="521002" cy="3744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141326" y="5400424"/>
            <a:ext cx="521002" cy="3744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100952" y="5365602"/>
            <a:ext cx="521002" cy="3744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5400000">
            <a:off x="6749211" y="1768892"/>
            <a:ext cx="4184904" cy="7285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Practicing Statistics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243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Statistics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198831"/>
              </p:ext>
            </p:extLst>
          </p:nvPr>
        </p:nvGraphicFramePr>
        <p:xfrm>
          <a:off x="457200" y="1861636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Action Button: Custom 8">
            <a:hlinkClick r:id="rId7" action="ppaction://hlinksldjump" highlightClick="1"/>
          </p:cNvPr>
          <p:cNvSpPr/>
          <p:nvPr/>
        </p:nvSpPr>
        <p:spPr>
          <a:xfrm>
            <a:off x="8152740" y="5479127"/>
            <a:ext cx="975772" cy="685715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</a:t>
            </a:r>
            <a:br>
              <a:rPr lang="en-US" dirty="0" smtClean="0"/>
            </a:b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4552" y="1300664"/>
            <a:ext cx="3116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b="1" dirty="0">
                <a:solidFill>
                  <a:srgbClr val="800000"/>
                </a:solidFill>
                <a:cs typeface="Arial" charset="0"/>
              </a:rPr>
              <a:t>Statistics </a:t>
            </a:r>
            <a:r>
              <a:rPr lang="en-US" dirty="0">
                <a:cs typeface="Arial" charset="0"/>
              </a:rPr>
              <a:t>is the science of data.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 rot="5400000">
            <a:off x="6749211" y="1768892"/>
            <a:ext cx="4184904" cy="7285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Practicing Statistics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87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675333" y="1933508"/>
            <a:ext cx="1769177" cy="1318582"/>
            <a:chOff x="5661174" y="3545224"/>
            <a:chExt cx="1769177" cy="1318582"/>
          </a:xfrm>
        </p:grpSpPr>
        <p:sp>
          <p:nvSpPr>
            <p:cNvPr id="10" name="Cloud 9"/>
            <p:cNvSpPr/>
            <p:nvPr/>
          </p:nvSpPr>
          <p:spPr>
            <a:xfrm>
              <a:off x="5661174" y="3545224"/>
              <a:ext cx="1769177" cy="1318582"/>
            </a:xfrm>
            <a:prstGeom prst="cloud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43226" y="3940869"/>
              <a:ext cx="638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909577" y="1587713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Gather Data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56045" y="3252090"/>
            <a:ext cx="1381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Explore Data</a:t>
            </a:r>
            <a:endParaRPr lang="en-US" dirty="0"/>
          </a:p>
        </p:txBody>
      </p:sp>
      <p:cxnSp>
        <p:nvCxnSpPr>
          <p:cNvPr id="41" name="Curved Connector 40"/>
          <p:cNvCxnSpPr>
            <a:stCxn id="10" idx="0"/>
            <a:endCxn id="22" idx="0"/>
          </p:cNvCxnSpPr>
          <p:nvPr/>
        </p:nvCxnSpPr>
        <p:spPr>
          <a:xfrm>
            <a:off x="3443036" y="2592799"/>
            <a:ext cx="1603669" cy="65929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Action Button: Return 59">
            <a:hlinkClick r:id="" action="ppaction://hlinkshowjump?jump=lastslideviewed" highlightClick="1"/>
          </p:cNvPr>
          <p:cNvSpPr/>
          <p:nvPr/>
        </p:nvSpPr>
        <p:spPr>
          <a:xfrm>
            <a:off x="7550593" y="274638"/>
            <a:ext cx="526607" cy="495666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045" y="3621422"/>
            <a:ext cx="2900880" cy="195003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Action Button: Custom 62">
            <a:hlinkClick r:id="rId3" action="ppaction://hlinksldjump" highlightClick="1"/>
          </p:cNvPr>
          <p:cNvSpPr/>
          <p:nvPr/>
        </p:nvSpPr>
        <p:spPr>
          <a:xfrm>
            <a:off x="8152740" y="5479127"/>
            <a:ext cx="975772" cy="685715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</a:t>
            </a:r>
            <a:br>
              <a:rPr lang="en-US" dirty="0" smtClean="0"/>
            </a:b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 rot="5400000">
            <a:off x="6749211" y="1768892"/>
            <a:ext cx="4184904" cy="7285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Practicing Statistics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180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Inference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379777" y="1643668"/>
            <a:ext cx="2896725" cy="2394226"/>
          </a:xfrm>
          <a:prstGeom prst="clou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401724" y="1933508"/>
            <a:ext cx="3350636" cy="1664377"/>
            <a:chOff x="4070818" y="3092244"/>
            <a:chExt cx="3350636" cy="1664377"/>
          </a:xfrm>
        </p:grpSpPr>
        <p:cxnSp>
          <p:nvCxnSpPr>
            <p:cNvPr id="8" name="Curved Connector 7"/>
            <p:cNvCxnSpPr>
              <a:endCxn id="21" idx="0"/>
            </p:cNvCxnSpPr>
            <p:nvPr/>
          </p:nvCxnSpPr>
          <p:spPr>
            <a:xfrm flipV="1">
              <a:off x="4070818" y="3092244"/>
              <a:ext cx="2479425" cy="58393"/>
            </a:xfrm>
            <a:prstGeom prst="curvedConnector4">
              <a:avLst>
                <a:gd name="adj1" fmla="val 36615"/>
                <a:gd name="adj2" fmla="val 491485"/>
              </a:avLst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5652277" y="3438039"/>
              <a:ext cx="1769177" cy="1318582"/>
              <a:chOff x="5661174" y="3545224"/>
              <a:chExt cx="1769177" cy="1318582"/>
            </a:xfrm>
          </p:grpSpPr>
          <p:sp>
            <p:nvSpPr>
              <p:cNvPr id="10" name="Cloud 9"/>
              <p:cNvSpPr/>
              <p:nvPr/>
            </p:nvSpPr>
            <p:spPr>
              <a:xfrm>
                <a:off x="5661174" y="3545224"/>
                <a:ext cx="1769177" cy="1318582"/>
              </a:xfrm>
              <a:prstGeom prst="cloud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895418" y="3770479"/>
                <a:ext cx="142144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Sample</a:t>
                </a:r>
              </a:p>
              <a:p>
                <a:r>
                  <a:rPr lang="en-US" dirty="0" smtClean="0"/>
                  <a:t>(small group)</a:t>
                </a:r>
                <a:endParaRPr lang="en-US" dirty="0"/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4217427" y="1933508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Gather Data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44870" y="4039103"/>
            <a:ext cx="1381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Explore Data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2772" y="4845724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Inferences</a:t>
            </a:r>
            <a:endParaRPr lang="en-US" dirty="0"/>
          </a:p>
        </p:txBody>
      </p:sp>
      <p:sp>
        <p:nvSpPr>
          <p:cNvPr id="32" name="Process 31"/>
          <p:cNvSpPr/>
          <p:nvPr/>
        </p:nvSpPr>
        <p:spPr>
          <a:xfrm>
            <a:off x="1115170" y="5215056"/>
            <a:ext cx="2762682" cy="85926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probability statement about the population based on the sample.</a:t>
            </a:r>
            <a:endParaRPr lang="en-US" dirty="0"/>
          </a:p>
        </p:txBody>
      </p:sp>
      <p:cxnSp>
        <p:nvCxnSpPr>
          <p:cNvPr id="41" name="Curved Connector 40"/>
          <p:cNvCxnSpPr>
            <a:stCxn id="10" idx="0"/>
            <a:endCxn id="22" idx="0"/>
          </p:cNvCxnSpPr>
          <p:nvPr/>
        </p:nvCxnSpPr>
        <p:spPr>
          <a:xfrm>
            <a:off x="5750886" y="2938594"/>
            <a:ext cx="484644" cy="110050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endCxn id="32" idx="3"/>
          </p:cNvCxnSpPr>
          <p:nvPr/>
        </p:nvCxnSpPr>
        <p:spPr>
          <a:xfrm rot="10800000" flipV="1">
            <a:off x="3877852" y="5338823"/>
            <a:ext cx="1667018" cy="30586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2" idx="1"/>
            <a:endCxn id="5" idx="1"/>
          </p:cNvCxnSpPr>
          <p:nvPr/>
        </p:nvCxnSpPr>
        <p:spPr>
          <a:xfrm rot="10800000" flipH="1">
            <a:off x="1115170" y="4035345"/>
            <a:ext cx="712970" cy="1609344"/>
          </a:xfrm>
          <a:prstGeom prst="curvedConnector4">
            <a:avLst>
              <a:gd name="adj1" fmla="val -32063"/>
              <a:gd name="adj2" fmla="val 6326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70222" y="2227559"/>
            <a:ext cx="2306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Ask a </a:t>
            </a:r>
            <a:r>
              <a:rPr lang="en-US" dirty="0"/>
              <a:t>q</a:t>
            </a:r>
            <a:r>
              <a:rPr lang="en-US" dirty="0" smtClean="0"/>
              <a:t>uestion </a:t>
            </a:r>
            <a:br>
              <a:rPr lang="en-US" dirty="0" smtClean="0"/>
            </a:br>
            <a:r>
              <a:rPr lang="en-US" dirty="0" smtClean="0"/>
              <a:t>about a </a:t>
            </a:r>
            <a:r>
              <a:rPr lang="en-US" b="1" dirty="0" smtClean="0"/>
              <a:t>population</a:t>
            </a:r>
          </a:p>
          <a:p>
            <a:r>
              <a:rPr lang="en-US" dirty="0" smtClean="0"/>
              <a:t>(large group)</a:t>
            </a:r>
            <a:endParaRPr lang="en-US" dirty="0"/>
          </a:p>
        </p:txBody>
      </p:sp>
      <p:sp>
        <p:nvSpPr>
          <p:cNvPr id="18" name="Action Button: Return 17">
            <a:hlinkClick r:id="" action="ppaction://hlinkshowjump?jump=lastslideviewed" highlightClick="1"/>
          </p:cNvPr>
          <p:cNvSpPr/>
          <p:nvPr/>
        </p:nvSpPr>
        <p:spPr>
          <a:xfrm>
            <a:off x="7550593" y="274638"/>
            <a:ext cx="526607" cy="495666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130" y="4400681"/>
            <a:ext cx="2900880" cy="195003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Action Button: Custom 19">
            <a:hlinkClick r:id="rId3" action="ppaction://hlinksldjump" highlightClick="1"/>
          </p:cNvPr>
          <p:cNvSpPr/>
          <p:nvPr/>
        </p:nvSpPr>
        <p:spPr>
          <a:xfrm>
            <a:off x="8152740" y="5479127"/>
            <a:ext cx="975772" cy="685715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</a:t>
            </a:r>
            <a:br>
              <a:rPr lang="en-US" dirty="0" smtClean="0"/>
            </a:b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 rot="5400000">
            <a:off x="6749211" y="1768892"/>
            <a:ext cx="4184904" cy="7285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Practicing Statistics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121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3B1F2E-302F-D447-AAFD-2FF8A3EC1064}" type="slidenum">
              <a:rPr lang="en-US">
                <a:solidFill>
                  <a:srgbClr val="FFFFFF"/>
                </a:solidFill>
                <a:latin typeface="Tw Cen MT" charset="0"/>
              </a:rPr>
              <a:pPr eaLnBrk="1" hangingPunct="1"/>
              <a:t>8</a:t>
            </a:fld>
            <a:endParaRPr lang="en-US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14339" name="Rectangle 3"/>
          <p:cNvSpPr txBox="1">
            <a:spLocks noChangeArrowheads="1"/>
          </p:cNvSpPr>
          <p:nvPr/>
        </p:nvSpPr>
        <p:spPr bwMode="auto">
          <a:xfrm>
            <a:off x="457201" y="1362953"/>
            <a:ext cx="8001000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Monotype Sorts" charset="0"/>
              <a:buNone/>
            </a:pPr>
            <a:r>
              <a:rPr lang="en-US" sz="2400" dirty="0" smtClean="0">
                <a:cs typeface="Arial" charset="0"/>
              </a:rPr>
              <a:t>The </a:t>
            </a:r>
            <a:r>
              <a:rPr lang="en-US" sz="2400" dirty="0">
                <a:cs typeface="Arial" charset="0"/>
              </a:rPr>
              <a:t>first step in dealing with data is to organize your thinking about the data: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1" y="152400"/>
            <a:ext cx="8000999" cy="1219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Gill Sans" charset="0"/>
              </a:rPr>
              <a:t>Classify Data</a:t>
            </a:r>
            <a:endParaRPr lang="en-US" dirty="0">
              <a:latin typeface="Gill Sans" charset="0"/>
            </a:endParaRPr>
          </a:p>
        </p:txBody>
      </p:sp>
      <p:sp>
        <p:nvSpPr>
          <p:cNvPr id="9" name="Explosion 2 8"/>
          <p:cNvSpPr>
            <a:spLocks noChangeArrowheads="1"/>
          </p:cNvSpPr>
          <p:nvPr/>
        </p:nvSpPr>
        <p:spPr bwMode="auto">
          <a:xfrm>
            <a:off x="91984" y="2817813"/>
            <a:ext cx="3576637" cy="2584450"/>
          </a:xfrm>
          <a:prstGeom prst="irregularSeal2">
            <a:avLst/>
          </a:prstGeom>
          <a:solidFill>
            <a:schemeClr val="accent1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1" u="sng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Individual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An object described by data</a:t>
            </a:r>
          </a:p>
        </p:txBody>
      </p:sp>
      <p:sp>
        <p:nvSpPr>
          <p:cNvPr id="11" name="Wave 10"/>
          <p:cNvSpPr>
            <a:spLocks noChangeArrowheads="1"/>
          </p:cNvSpPr>
          <p:nvPr/>
        </p:nvSpPr>
        <p:spPr bwMode="auto">
          <a:xfrm>
            <a:off x="2671671" y="3998913"/>
            <a:ext cx="2328863" cy="1827212"/>
          </a:xfrm>
          <a:prstGeom prst="wave">
            <a:avLst>
              <a:gd name="adj1" fmla="val 12500"/>
              <a:gd name="adj2" fmla="val 0"/>
            </a:avLst>
          </a:prstGeom>
          <a:solidFill>
            <a:srgbClr val="8E736A"/>
          </a:solidFill>
          <a:ln w="10000">
            <a:solidFill>
              <a:srgbClr val="8E736A"/>
            </a:solidFill>
            <a:round/>
            <a:headEnd/>
            <a:tailE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2000" b="1" u="sng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Variable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Characteristic of the individual</a:t>
            </a:r>
          </a:p>
        </p:txBody>
      </p:sp>
      <p:sp>
        <p:nvSpPr>
          <p:cNvPr id="12" name="Rectangular Callout 11"/>
          <p:cNvSpPr>
            <a:spLocks noChangeArrowheads="1"/>
          </p:cNvSpPr>
          <p:nvPr/>
        </p:nvSpPr>
        <p:spPr bwMode="auto">
          <a:xfrm>
            <a:off x="4714876" y="2274984"/>
            <a:ext cx="3743325" cy="1192213"/>
          </a:xfrm>
          <a:prstGeom prst="wedgeRectCallout">
            <a:avLst>
              <a:gd name="adj1" fmla="val -58839"/>
              <a:gd name="adj2" fmla="val 142120"/>
            </a:avLst>
          </a:prstGeom>
          <a:solidFill>
            <a:srgbClr val="EAEDCB"/>
          </a:solidFill>
          <a:ln w="10000">
            <a:solidFill>
              <a:srgbClr val="D2DA7A"/>
            </a:solidFill>
            <a:miter lim="800000"/>
            <a:headEnd/>
            <a:tailE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2000" b="1" u="sng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Categorical Variable</a:t>
            </a:r>
          </a:p>
          <a:p>
            <a:pPr algn="ctr">
              <a:lnSpc>
                <a:spcPct val="80000"/>
              </a:lnSpc>
              <a:spcBef>
                <a:spcPts val="300"/>
              </a:spcBef>
              <a:defRPr/>
            </a:pPr>
            <a:r>
              <a:rPr lang="en-US" sz="20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Places individual into one of several groups or categories.</a:t>
            </a:r>
          </a:p>
        </p:txBody>
      </p:sp>
      <p:sp>
        <p:nvSpPr>
          <p:cNvPr id="18" name="Rectangular Callout 17"/>
          <p:cNvSpPr>
            <a:spLocks noChangeArrowheads="1"/>
          </p:cNvSpPr>
          <p:nvPr/>
        </p:nvSpPr>
        <p:spPr bwMode="auto">
          <a:xfrm>
            <a:off x="5092004" y="3946735"/>
            <a:ext cx="3743325" cy="1447800"/>
          </a:xfrm>
          <a:prstGeom prst="wedgeRectCallout">
            <a:avLst>
              <a:gd name="adj1" fmla="val -68010"/>
              <a:gd name="adj2" fmla="val -5810"/>
            </a:avLst>
          </a:prstGeom>
          <a:solidFill>
            <a:srgbClr val="EAEDCB"/>
          </a:solidFill>
          <a:ln w="10000">
            <a:solidFill>
              <a:srgbClr val="D2DA7A"/>
            </a:solidFill>
            <a:miter lim="800000"/>
            <a:headEnd/>
            <a:tailE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2000" b="1" u="sng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Quantitative Variable</a:t>
            </a:r>
          </a:p>
          <a:p>
            <a:pPr algn="ctr">
              <a:lnSpc>
                <a:spcPct val="80000"/>
              </a:lnSpc>
              <a:spcBef>
                <a:spcPts val="300"/>
              </a:spcBef>
              <a:defRPr/>
            </a:pPr>
            <a:r>
              <a:rPr lang="en-US" sz="20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Takes numerical values for which arithmetic operations make sense.</a:t>
            </a:r>
          </a:p>
        </p:txBody>
      </p:sp>
      <p:sp>
        <p:nvSpPr>
          <p:cNvPr id="10" name="Action Button: Custom 9">
            <a:hlinkClick r:id="rId2" action="ppaction://hlinksldjump" highlightClick="1"/>
          </p:cNvPr>
          <p:cNvSpPr/>
          <p:nvPr/>
        </p:nvSpPr>
        <p:spPr>
          <a:xfrm>
            <a:off x="8152740" y="5479127"/>
            <a:ext cx="975772" cy="685715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</a:t>
            </a:r>
            <a:br>
              <a:rPr lang="en-US" dirty="0" smtClean="0"/>
            </a:b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 rot="5400000">
            <a:off x="6749211" y="1768892"/>
            <a:ext cx="4184904" cy="7285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Chapter 1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24170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Yourself…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Categorical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Gender</a:t>
            </a:r>
          </a:p>
          <a:p>
            <a:r>
              <a:rPr lang="en-US" dirty="0" smtClean="0"/>
              <a:t>Eye color</a:t>
            </a:r>
          </a:p>
          <a:p>
            <a:r>
              <a:rPr lang="en-US" dirty="0" smtClean="0"/>
              <a:t>Hair color</a:t>
            </a:r>
          </a:p>
          <a:p>
            <a:r>
              <a:rPr lang="en-US" dirty="0" smtClean="0"/>
              <a:t>Major</a:t>
            </a:r>
          </a:p>
          <a:p>
            <a:r>
              <a:rPr lang="en-US" dirty="0" smtClean="0"/>
              <a:t>Class (Freshman, Sophomore, Junior, Senior)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Quantitative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Height</a:t>
            </a:r>
          </a:p>
          <a:p>
            <a:r>
              <a:rPr lang="en-US" dirty="0" smtClean="0"/>
              <a:t>Age</a:t>
            </a:r>
          </a:p>
          <a:p>
            <a:r>
              <a:rPr lang="en-US" dirty="0" smtClean="0"/>
              <a:t>Arm span</a:t>
            </a:r>
          </a:p>
          <a:p>
            <a:r>
              <a:rPr lang="en-US" dirty="0" smtClean="0"/>
              <a:t>Time it takes you to travel to school</a:t>
            </a:r>
          </a:p>
          <a:p>
            <a:r>
              <a:rPr lang="en-US" dirty="0" smtClean="0"/>
              <a:t>Miles to your permanent residence</a:t>
            </a:r>
            <a:endParaRPr lang="en-US" dirty="0"/>
          </a:p>
        </p:txBody>
      </p:sp>
      <p:sp>
        <p:nvSpPr>
          <p:cNvPr id="7" name="Action Button: Custom 6">
            <a:hlinkClick r:id="rId2" action="ppaction://hlinksldjump" highlightClick="1"/>
          </p:cNvPr>
          <p:cNvSpPr/>
          <p:nvPr/>
        </p:nvSpPr>
        <p:spPr>
          <a:xfrm>
            <a:off x="8152740" y="5479127"/>
            <a:ext cx="975772" cy="685715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</a:t>
            </a:r>
            <a:br>
              <a:rPr lang="en-US" dirty="0" smtClean="0"/>
            </a:br>
            <a:r>
              <a:rPr lang="en-US" dirty="0" smtClean="0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15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ustom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FABB27"/>
      </a:hlink>
      <a:folHlink>
        <a:srgbClr val="C0F8A7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21034</TotalTime>
  <Words>541</Words>
  <Application>Microsoft Macintosh PowerPoint</Application>
  <PresentationFormat>On-screen Show (4:3)</PresentationFormat>
  <Paragraphs>121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Introduction</vt:lpstr>
      <vt:lpstr>Welcome to Math 125</vt:lpstr>
      <vt:lpstr>Today you will be able to…</vt:lpstr>
      <vt:lpstr>Course Map</vt:lpstr>
      <vt:lpstr>Goals of Statistics</vt:lpstr>
      <vt:lpstr>Exploratory Data Analysis</vt:lpstr>
      <vt:lpstr>Statistical Inference</vt:lpstr>
      <vt:lpstr>Classify Data</vt:lpstr>
      <vt:lpstr>Describe Yourself…</vt:lpstr>
      <vt:lpstr>References (Graphics)</vt:lpstr>
    </vt:vector>
  </TitlesOfParts>
  <Company>Duquesne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Practicing Statistics</dc:title>
  <dc:creator>Lisa Over</dc:creator>
  <cp:lastModifiedBy>Lisa Over</cp:lastModifiedBy>
  <cp:revision>179</cp:revision>
  <dcterms:created xsi:type="dcterms:W3CDTF">2014-12-21T16:40:05Z</dcterms:created>
  <dcterms:modified xsi:type="dcterms:W3CDTF">2015-03-05T20:13:57Z</dcterms:modified>
</cp:coreProperties>
</file>