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16"/>
  </p:notesMasterIdLst>
  <p:sldIdLst>
    <p:sldId id="256" r:id="rId2"/>
    <p:sldId id="276" r:id="rId3"/>
    <p:sldId id="267" r:id="rId4"/>
    <p:sldId id="271" r:id="rId5"/>
    <p:sldId id="274" r:id="rId6"/>
    <p:sldId id="264" r:id="rId7"/>
    <p:sldId id="268" r:id="rId8"/>
    <p:sldId id="270" r:id="rId9"/>
    <p:sldId id="273" r:id="rId10"/>
    <p:sldId id="263" r:id="rId11"/>
    <p:sldId id="275" r:id="rId12"/>
    <p:sldId id="269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3"/>
  </p:normalViewPr>
  <p:slideViewPr>
    <p:cSldViewPr snapToGrid="0" snapToObjects="1">
      <p:cViewPr varScale="1">
        <p:scale>
          <a:sx n="97" d="100"/>
          <a:sy n="97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F5D8C-BC4C-314D-A421-A541C66B0AA2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5C84F-FC74-824D-9181-27B64264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0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C84F-FC74-824D-9181-27B64264A58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88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C84F-FC74-824D-9181-27B64264A58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73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2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8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7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4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50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2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421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2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3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BDEA15-09CD-4275-A8E0-385C965F48B0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5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m's-eye view of skyscrapers against the sun">
            <a:extLst>
              <a:ext uri="{FF2B5EF4-FFF2-40B4-BE49-F238E27FC236}">
                <a16:creationId xmlns:a16="http://schemas.microsoft.com/office/drawing/2014/main" id="{4C3DFD14-D6C8-4E47-B2AF-4FA305A53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6" b="93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AA44F-4698-D540-90D3-20486F04B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Job satisfaction and salaries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among professional 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D0583-F336-FA47-BE69-D7EC52A4B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Lisa </a:t>
            </a:r>
            <a:r>
              <a:rPr lang="en-GB" dirty="0" err="1">
                <a:solidFill>
                  <a:srgbClr val="FFFFFF"/>
                </a:solidFill>
              </a:rPr>
              <a:t>Tegnér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517AD11-1BF3-8D4F-8726-244A3A6835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08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chart, funnel chart&#10;&#10;Description automatically generated">
            <a:extLst>
              <a:ext uri="{FF2B5EF4-FFF2-40B4-BE49-F238E27FC236}">
                <a16:creationId xmlns:a16="http://schemas.microsoft.com/office/drawing/2014/main" id="{8ED06E5F-65F1-3147-866A-9F05BD98C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50" y="397194"/>
            <a:ext cx="6580814" cy="62204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81620-FFB8-A34D-A733-BAFDAC17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49" y="397194"/>
            <a:ext cx="3040779" cy="6368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22DBB9-34D7-6143-BCBC-13250086A34D}"/>
              </a:ext>
            </a:extLst>
          </p:cNvPr>
          <p:cNvSpPr txBox="1"/>
          <p:nvPr/>
        </p:nvSpPr>
        <p:spPr>
          <a:xfrm>
            <a:off x="5367130" y="55736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0F146-C0C2-654C-9AE4-D40F338F5F0F}"/>
              </a:ext>
            </a:extLst>
          </p:cNvPr>
          <p:cNvSpPr txBox="1"/>
          <p:nvPr/>
        </p:nvSpPr>
        <p:spPr>
          <a:xfrm>
            <a:off x="8227706" y="55736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92199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2FCB-707C-6C44-A91A-31B88AF22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your education worth?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B3ADE-3254-9346-84C9-0005FEDF8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11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FFC-C513-D543-B456-793A2078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0D80-70F6-2146-BF2C-1B53E2C5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82779-8643-8E4C-B976-CD1380A9A6C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SE" dirty="0"/>
            </a:b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F5C1F6-07A5-694C-9E82-2BCB65F91044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SE" dirty="0"/>
            </a:br>
            <a:endParaRPr lang="en-GB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720526C-E377-7D43-A6A9-D6F7A6A01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03200"/>
            <a:ext cx="9194800" cy="6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8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BB2A-D95F-1741-A1EB-C4BCD861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D7F0-EFCF-4349-8969-49DCB1F2E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4E6FEF6-6B13-844A-99D1-87E4296AE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03200"/>
            <a:ext cx="9105900" cy="6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46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7BF9-12B8-D34E-9B62-76E5CE78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D3AA-0237-7944-8D93-C169CAD3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2638044"/>
            <a:ext cx="2221594" cy="310198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CONTRIES:</a:t>
            </a:r>
          </a:p>
          <a:p>
            <a:r>
              <a:rPr lang="en-GB" dirty="0"/>
              <a:t>Germany </a:t>
            </a:r>
          </a:p>
          <a:p>
            <a:r>
              <a:rPr lang="en-GB" dirty="0"/>
              <a:t>US</a:t>
            </a:r>
          </a:p>
          <a:p>
            <a:r>
              <a:rPr lang="en-GB" dirty="0"/>
              <a:t>UK</a:t>
            </a:r>
          </a:p>
          <a:p>
            <a:r>
              <a:rPr lang="en-GB" dirty="0"/>
              <a:t>Sweden</a:t>
            </a:r>
          </a:p>
          <a:p>
            <a:r>
              <a:rPr lang="en-GB" dirty="0"/>
              <a:t>Switzerland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067E91-D020-834B-BB2C-73B49B827275}"/>
              </a:ext>
            </a:extLst>
          </p:cNvPr>
          <p:cNvSpPr txBox="1">
            <a:spLocks/>
          </p:cNvSpPr>
          <p:nvPr/>
        </p:nvSpPr>
        <p:spPr>
          <a:xfrm>
            <a:off x="4985203" y="2638042"/>
            <a:ext cx="222159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RESPONDENTS:</a:t>
            </a:r>
          </a:p>
          <a:p>
            <a:r>
              <a:rPr lang="en-GB" dirty="0"/>
              <a:t>15 000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4F4B9C-E2B9-934D-906A-6C47925346E5}"/>
              </a:ext>
            </a:extLst>
          </p:cNvPr>
          <p:cNvSpPr txBox="1">
            <a:spLocks/>
          </p:cNvSpPr>
          <p:nvPr/>
        </p:nvSpPr>
        <p:spPr>
          <a:xfrm>
            <a:off x="7739269" y="2638043"/>
            <a:ext cx="222159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COLUMNS:</a:t>
            </a:r>
          </a:p>
          <a:p>
            <a:r>
              <a:rPr lang="en-GB" dirty="0"/>
              <a:t>Country</a:t>
            </a:r>
          </a:p>
          <a:p>
            <a:r>
              <a:rPr lang="en-GB" dirty="0"/>
              <a:t>Salary</a:t>
            </a:r>
          </a:p>
          <a:p>
            <a:r>
              <a:rPr lang="en-GB" dirty="0"/>
              <a:t>Job satisfaction</a:t>
            </a:r>
          </a:p>
          <a:p>
            <a:r>
              <a:rPr lang="en-GB" dirty="0"/>
              <a:t>Undergrad major</a:t>
            </a:r>
          </a:p>
          <a:p>
            <a:r>
              <a:rPr lang="en-GB" dirty="0"/>
              <a:t>Education</a:t>
            </a:r>
          </a:p>
          <a:p>
            <a:r>
              <a:rPr lang="en-GB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9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279A-CA0B-844D-BBAB-F56CAEE73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Job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B04DE-DDE3-814C-AD82-F3B75D5B8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3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EE2E-56F6-2F4B-A5CA-550124F6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C29E-CF57-A142-887B-6478232A1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06FBF-4A16-4744-8CBE-691C122EBB17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SE" dirty="0"/>
            </a:br>
            <a:endParaRPr lang="en-GB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ED47DA6-75AB-A048-9722-02472A8E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03200"/>
            <a:ext cx="9055100" cy="6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6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F965-4120-7B4A-9B7F-EBA70513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ACF-586D-9445-B648-3E7CD522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EB5702C-6492-3C4C-A283-8D1648E0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3200"/>
            <a:ext cx="8991600" cy="6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45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7050222-701F-7D4D-B16A-F148E244ED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2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A161-BA67-5644-9E78-33738CF46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9FE5-8ADC-FA48-BDDB-4BE2AA248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95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6EC7-D347-044F-84DE-8EF942E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6ED3-48B4-DA4D-8EB3-E8FBDCD8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91F84DE-01E4-7F4D-9286-2CC872E0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3200"/>
            <a:ext cx="8839200" cy="6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6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7C8C-C8F7-6844-9F98-C8E263D6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C11F-FED6-DC48-8D2C-7455046E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A56E3-2357-B346-B7F6-AF34C1443882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SE" dirty="0"/>
            </a:b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33126-B6AE-6F4A-A898-F810EE21AD6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SE" dirty="0"/>
            </a:br>
            <a:endParaRPr lang="en-GB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236E262-4035-2644-85AE-BCB30388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3200"/>
            <a:ext cx="8839200" cy="6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8465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5784</TotalTime>
  <Words>52</Words>
  <Application>Microsoft Macintosh PowerPoint</Application>
  <PresentationFormat>Widescreen</PresentationFormat>
  <Paragraphs>30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Job satisfaction and salaries among professional coders</vt:lpstr>
      <vt:lpstr>THE DATASET</vt:lpstr>
      <vt:lpstr>Job satisfaction</vt:lpstr>
      <vt:lpstr>PowerPoint Presentation</vt:lpstr>
      <vt:lpstr>PowerPoint Presentation</vt:lpstr>
      <vt:lpstr>PowerPoint Presentation</vt:lpstr>
      <vt:lpstr>Salary</vt:lpstr>
      <vt:lpstr>PowerPoint Presentation</vt:lpstr>
      <vt:lpstr>PowerPoint Presentation</vt:lpstr>
      <vt:lpstr>PowerPoint Presentation</vt:lpstr>
      <vt:lpstr>PowerPoint Presentation</vt:lpstr>
      <vt:lpstr>What is your education worth?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satisfaction and salaries </dc:title>
  <dc:creator>Microsoft Office User</dc:creator>
  <cp:lastModifiedBy>Microsoft Office User</cp:lastModifiedBy>
  <cp:revision>6</cp:revision>
  <dcterms:created xsi:type="dcterms:W3CDTF">2021-08-27T13:38:36Z</dcterms:created>
  <dcterms:modified xsi:type="dcterms:W3CDTF">2021-08-31T16:01:23Z</dcterms:modified>
</cp:coreProperties>
</file>