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6858000" cx="9144000"/>
  <p:notesSz cx="6858000" cy="9144000"/>
  <p:embeddedFontLst>
    <p:embeddedFont>
      <p:font typeface="Varela Round"/>
      <p:regular r:id="rId42"/>
    </p:embeddedFont>
    <p:embeddedFont>
      <p:font typeface="Shadows Into Light"/>
      <p:regular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63F507E-5236-41CF-8EE0-9A565FD72A5D}">
  <a:tblStyle styleId="{563F507E-5236-41CF-8EE0-9A565FD72A5D}"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VarelaRound-regular.fntdata"/><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ShadowsIntoLight-regular.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Shape 5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5" name="Shape 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4" name="Shape 2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40" name="Shape 2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57" name="Shape 2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62" name="Shape 2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Shape 26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68" name="Shape 2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74" name="Shape 2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yellow" type="title">
  <p:cSld name="TITLE">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Shape 9"/>
          <p:cNvSpPr txBox="1"/>
          <p:nvPr>
            <p:ph type="ctrTitle"/>
          </p:nvPr>
        </p:nvSpPr>
        <p:spPr>
          <a:xfrm>
            <a:off x="1630650" y="2655750"/>
            <a:ext cx="5882700" cy="1546500"/>
          </a:xfrm>
          <a:prstGeom prst="rect">
            <a:avLst/>
          </a:prstGeom>
        </p:spPr>
        <p:txBody>
          <a:bodyPr anchorCtr="0" anchor="ctr" bIns="91425" lIns="91425" spcFirstLastPara="1" rIns="91425" wrap="square" tIns="91425"/>
          <a:lstStyle>
            <a:lvl1pPr lvl="0" algn="ctr">
              <a:spcBef>
                <a:spcPts val="0"/>
              </a:spcBef>
              <a:spcAft>
                <a:spcPts val="0"/>
              </a:spcAft>
              <a:buClr>
                <a:srgbClr val="FFFFFF"/>
              </a:buClr>
              <a:buSzPts val="6000"/>
              <a:buNone/>
              <a:defRPr sz="6000">
                <a:solidFill>
                  <a:srgbClr val="FFFFFF"/>
                </a:solidFill>
              </a:defRPr>
            </a:lvl1pPr>
            <a:lvl2pPr lvl="1" algn="ctr">
              <a:spcBef>
                <a:spcPts val="0"/>
              </a:spcBef>
              <a:spcAft>
                <a:spcPts val="0"/>
              </a:spcAft>
              <a:buClr>
                <a:srgbClr val="FFFFFF"/>
              </a:buClr>
              <a:buSzPts val="6000"/>
              <a:buNone/>
              <a:defRPr sz="6000">
                <a:solidFill>
                  <a:srgbClr val="FFFFFF"/>
                </a:solidFill>
              </a:defRPr>
            </a:lvl2pPr>
            <a:lvl3pPr lvl="2" algn="ctr">
              <a:spcBef>
                <a:spcPts val="0"/>
              </a:spcBef>
              <a:spcAft>
                <a:spcPts val="0"/>
              </a:spcAft>
              <a:buClr>
                <a:srgbClr val="FFFFFF"/>
              </a:buClr>
              <a:buSzPts val="6000"/>
              <a:buNone/>
              <a:defRPr sz="6000">
                <a:solidFill>
                  <a:srgbClr val="FFFFFF"/>
                </a:solidFill>
              </a:defRPr>
            </a:lvl3pPr>
            <a:lvl4pPr lvl="3" algn="ctr">
              <a:spcBef>
                <a:spcPts val="0"/>
              </a:spcBef>
              <a:spcAft>
                <a:spcPts val="0"/>
              </a:spcAft>
              <a:buClr>
                <a:srgbClr val="FFFFFF"/>
              </a:buClr>
              <a:buSzPts val="6000"/>
              <a:buNone/>
              <a:defRPr sz="6000">
                <a:solidFill>
                  <a:srgbClr val="FFFFFF"/>
                </a:solidFill>
              </a:defRPr>
            </a:lvl4pPr>
            <a:lvl5pPr lvl="4" algn="ctr">
              <a:spcBef>
                <a:spcPts val="0"/>
              </a:spcBef>
              <a:spcAft>
                <a:spcPts val="0"/>
              </a:spcAft>
              <a:buClr>
                <a:srgbClr val="FFFFFF"/>
              </a:buClr>
              <a:buSzPts val="6000"/>
              <a:buNone/>
              <a:defRPr sz="6000">
                <a:solidFill>
                  <a:srgbClr val="FFFFFF"/>
                </a:solidFill>
              </a:defRPr>
            </a:lvl5pPr>
            <a:lvl6pPr lvl="5" algn="ctr">
              <a:spcBef>
                <a:spcPts val="0"/>
              </a:spcBef>
              <a:spcAft>
                <a:spcPts val="0"/>
              </a:spcAft>
              <a:buClr>
                <a:srgbClr val="FFFFFF"/>
              </a:buClr>
              <a:buSzPts val="6000"/>
              <a:buNone/>
              <a:defRPr sz="6000">
                <a:solidFill>
                  <a:srgbClr val="FFFFFF"/>
                </a:solidFill>
              </a:defRPr>
            </a:lvl6pPr>
            <a:lvl7pPr lvl="6" algn="ctr">
              <a:spcBef>
                <a:spcPts val="0"/>
              </a:spcBef>
              <a:spcAft>
                <a:spcPts val="0"/>
              </a:spcAft>
              <a:buClr>
                <a:srgbClr val="FFFFFF"/>
              </a:buClr>
              <a:buSzPts val="6000"/>
              <a:buNone/>
              <a:defRPr sz="6000">
                <a:solidFill>
                  <a:srgbClr val="FFFFFF"/>
                </a:solidFill>
              </a:defRPr>
            </a:lvl7pPr>
            <a:lvl8pPr lvl="7" algn="ctr">
              <a:spcBef>
                <a:spcPts val="0"/>
              </a:spcBef>
              <a:spcAft>
                <a:spcPts val="0"/>
              </a:spcAft>
              <a:buClr>
                <a:srgbClr val="FFFFFF"/>
              </a:buClr>
              <a:buSzPts val="6000"/>
              <a:buNone/>
              <a:defRPr sz="6000">
                <a:solidFill>
                  <a:srgbClr val="FFFFFF"/>
                </a:solidFill>
              </a:defRPr>
            </a:lvl8pPr>
            <a:lvl9pPr lvl="8" algn="ctr">
              <a:spcBef>
                <a:spcPts val="0"/>
              </a:spcBef>
              <a:spcAft>
                <a:spcPts val="0"/>
              </a:spcAft>
              <a:buClr>
                <a:srgbClr val="FFFFFF"/>
              </a:buClr>
              <a:buSzPts val="6000"/>
              <a:buNone/>
              <a:defRPr sz="6000">
                <a:solidFill>
                  <a:srgbClr val="FFFFFF"/>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2" name="Shape 42"/>
        <p:cNvGrpSpPr/>
        <p:nvPr/>
      </p:nvGrpSpPr>
      <p:grpSpPr>
        <a:xfrm>
          <a:off x="0" y="0"/>
          <a:ext cx="0" cy="0"/>
          <a:chOff x="0" y="0"/>
          <a:chExt cx="0" cy="0"/>
        </a:xfrm>
      </p:grpSpPr>
      <p:sp>
        <p:nvSpPr>
          <p:cNvPr id="43" name="Shape 43"/>
          <p:cNvSpPr txBox="1"/>
          <p:nvPr>
            <p:ph type="title"/>
          </p:nvPr>
        </p:nvSpPr>
        <p:spPr>
          <a:xfrm>
            <a:off x="1027950" y="689775"/>
            <a:ext cx="7088100" cy="910500"/>
          </a:xfrm>
          <a:prstGeom prst="rect">
            <a:avLst/>
          </a:prstGeom>
        </p:spPr>
        <p:txBody>
          <a:bodyPr anchorCtr="0" anchor="b" bIns="91425" lIns="91425" spcFirstLastPara="1" rIns="91425" wrap="square" tIns="91425"/>
          <a:lstStyle>
            <a:lvl1pPr lvl="0" rtl="0">
              <a:spcBef>
                <a:spcPts val="0"/>
              </a:spcBef>
              <a:spcAft>
                <a:spcPts val="0"/>
              </a:spcAft>
              <a:buClr>
                <a:srgbClr val="979CB8"/>
              </a:buClr>
              <a:buSzPts val="3000"/>
              <a:buNone/>
              <a:defRPr>
                <a:solidFill>
                  <a:srgbClr val="979CB8"/>
                </a:solidFill>
              </a:defRPr>
            </a:lvl1pPr>
            <a:lvl2pPr lvl="1" rtl="0">
              <a:spcBef>
                <a:spcPts val="0"/>
              </a:spcBef>
              <a:spcAft>
                <a:spcPts val="0"/>
              </a:spcAft>
              <a:buClr>
                <a:srgbClr val="979CB8"/>
              </a:buClr>
              <a:buSzPts val="3000"/>
              <a:buNone/>
              <a:defRPr>
                <a:solidFill>
                  <a:srgbClr val="979CB8"/>
                </a:solidFill>
              </a:defRPr>
            </a:lvl2pPr>
            <a:lvl3pPr lvl="2" rtl="0">
              <a:spcBef>
                <a:spcPts val="0"/>
              </a:spcBef>
              <a:spcAft>
                <a:spcPts val="0"/>
              </a:spcAft>
              <a:buClr>
                <a:srgbClr val="979CB8"/>
              </a:buClr>
              <a:buSzPts val="3000"/>
              <a:buNone/>
              <a:defRPr>
                <a:solidFill>
                  <a:srgbClr val="979CB8"/>
                </a:solidFill>
              </a:defRPr>
            </a:lvl3pPr>
            <a:lvl4pPr lvl="3" rtl="0">
              <a:spcBef>
                <a:spcPts val="0"/>
              </a:spcBef>
              <a:spcAft>
                <a:spcPts val="0"/>
              </a:spcAft>
              <a:buClr>
                <a:srgbClr val="979CB8"/>
              </a:buClr>
              <a:buSzPts val="3000"/>
              <a:buNone/>
              <a:defRPr>
                <a:solidFill>
                  <a:srgbClr val="979CB8"/>
                </a:solidFill>
              </a:defRPr>
            </a:lvl4pPr>
            <a:lvl5pPr lvl="4" rtl="0">
              <a:spcBef>
                <a:spcPts val="0"/>
              </a:spcBef>
              <a:spcAft>
                <a:spcPts val="0"/>
              </a:spcAft>
              <a:buClr>
                <a:srgbClr val="979CB8"/>
              </a:buClr>
              <a:buSzPts val="3000"/>
              <a:buNone/>
              <a:defRPr>
                <a:solidFill>
                  <a:srgbClr val="979CB8"/>
                </a:solidFill>
              </a:defRPr>
            </a:lvl5pPr>
            <a:lvl6pPr lvl="5" rtl="0">
              <a:spcBef>
                <a:spcPts val="0"/>
              </a:spcBef>
              <a:spcAft>
                <a:spcPts val="0"/>
              </a:spcAft>
              <a:buClr>
                <a:srgbClr val="979CB8"/>
              </a:buClr>
              <a:buSzPts val="3000"/>
              <a:buNone/>
              <a:defRPr>
                <a:solidFill>
                  <a:srgbClr val="979CB8"/>
                </a:solidFill>
              </a:defRPr>
            </a:lvl6pPr>
            <a:lvl7pPr lvl="6" rtl="0">
              <a:spcBef>
                <a:spcPts val="0"/>
              </a:spcBef>
              <a:spcAft>
                <a:spcPts val="0"/>
              </a:spcAft>
              <a:buClr>
                <a:srgbClr val="979CB8"/>
              </a:buClr>
              <a:buSzPts val="3000"/>
              <a:buNone/>
              <a:defRPr>
                <a:solidFill>
                  <a:srgbClr val="979CB8"/>
                </a:solidFill>
              </a:defRPr>
            </a:lvl7pPr>
            <a:lvl8pPr lvl="7" rtl="0">
              <a:spcBef>
                <a:spcPts val="0"/>
              </a:spcBef>
              <a:spcAft>
                <a:spcPts val="0"/>
              </a:spcAft>
              <a:buClr>
                <a:srgbClr val="979CB8"/>
              </a:buClr>
              <a:buSzPts val="3000"/>
              <a:buNone/>
              <a:defRPr>
                <a:solidFill>
                  <a:srgbClr val="979CB8"/>
                </a:solidFill>
              </a:defRPr>
            </a:lvl8pPr>
            <a:lvl9pPr lvl="8" rtl="0">
              <a:spcBef>
                <a:spcPts val="0"/>
              </a:spcBef>
              <a:spcAft>
                <a:spcPts val="0"/>
              </a:spcAft>
              <a:buClr>
                <a:srgbClr val="979CB8"/>
              </a:buClr>
              <a:buSzPts val="3000"/>
              <a:buNone/>
              <a:defRPr>
                <a:solidFill>
                  <a:srgbClr val="979CB8"/>
                </a:solidFill>
              </a:defRPr>
            </a:lvl9pPr>
          </a:lstStyle>
          <a:p/>
        </p:txBody>
      </p:sp>
      <p:sp>
        <p:nvSpPr>
          <p:cNvPr id="44" name="Shape 44"/>
          <p:cNvSpPr/>
          <p:nvPr/>
        </p:nvSpPr>
        <p:spPr>
          <a:xfrm>
            <a:off x="3120675" y="1533250"/>
            <a:ext cx="3060325" cy="15325"/>
          </a:xfrm>
          <a:custGeom>
            <a:pathLst>
              <a:path extrusionOk="0" h="613" w="122413">
                <a:moveTo>
                  <a:pt x="0" y="317"/>
                </a:moveTo>
                <a:cubicBezTo>
                  <a:pt x="40797" y="1117"/>
                  <a:pt x="81609" y="0"/>
                  <a:pt x="122413" y="0"/>
                </a:cubicBezTo>
              </a:path>
            </a:pathLst>
          </a:custGeom>
          <a:noFill/>
          <a:ln cap="flat" cmpd="sng" w="9525">
            <a:solidFill>
              <a:srgbClr val="979CB8"/>
            </a:solidFill>
            <a:prstDash val="solid"/>
            <a:round/>
            <a:headEnd len="med" w="med" type="none"/>
            <a:tailEnd len="med" w="med" type="none"/>
          </a:ln>
        </p:spPr>
      </p:sp>
      <p:sp>
        <p:nvSpPr>
          <p:cNvPr id="45" name="Shape 45"/>
          <p:cNvSpPr/>
          <p:nvPr/>
        </p:nvSpPr>
        <p:spPr>
          <a:xfrm>
            <a:off x="3068250" y="1577725"/>
            <a:ext cx="3226850" cy="15875"/>
          </a:xfrm>
          <a:custGeom>
            <a:pathLst>
              <a:path extrusionOk="0" h="635" w="129074">
                <a:moveTo>
                  <a:pt x="0" y="0"/>
                </a:moveTo>
                <a:cubicBezTo>
                  <a:pt x="43025" y="0"/>
                  <a:pt x="86049" y="635"/>
                  <a:pt x="129074" y="635"/>
                </a:cubicBezTo>
              </a:path>
            </a:pathLst>
          </a:custGeom>
          <a:noFill/>
          <a:ln cap="flat" cmpd="sng" w="9525">
            <a:solidFill>
              <a:srgbClr val="979CB8"/>
            </a:solidFill>
            <a:prstDash val="solid"/>
            <a:round/>
            <a:headEnd len="med" w="med" type="none"/>
            <a:tailEnd len="med" w="med" type="none"/>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Shape 47"/>
          <p:cNvSpPr txBox="1"/>
          <p:nvPr>
            <p:ph idx="1" type="body"/>
          </p:nvPr>
        </p:nvSpPr>
        <p:spPr>
          <a:xfrm>
            <a:off x="980400" y="5494075"/>
            <a:ext cx="7183200" cy="692700"/>
          </a:xfrm>
          <a:prstGeom prst="rect">
            <a:avLst/>
          </a:prstGeom>
        </p:spPr>
        <p:txBody>
          <a:bodyPr anchorCtr="0" anchor="b" bIns="91425" lIns="91425" spcFirstLastPara="1" rIns="91425" wrap="square" tIns="91425"/>
          <a:lstStyle>
            <a:lvl1pPr indent="-228600" lvl="0" marL="457200" algn="ctr">
              <a:spcBef>
                <a:spcPts val="360"/>
              </a:spcBef>
              <a:spcAft>
                <a:spcPts val="0"/>
              </a:spcAft>
              <a:buClr>
                <a:srgbClr val="979CB8"/>
              </a:buClr>
              <a:buSzPts val="1600"/>
              <a:buNone/>
              <a:defRPr sz="1600">
                <a:solidFill>
                  <a:srgbClr val="979CB8"/>
                </a:solidFill>
              </a:defRPr>
            </a:lvl1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yellow">
  <p:cSld name="BLANK_1">
    <p:bg>
      <p:bgPr>
        <a:blipFill>
          <a:blip r:embed="rId2">
            <a:alphaModFix/>
          </a:blip>
          <a:stretch>
            <a:fillRect/>
          </a:stretch>
        </a:blipFill>
      </p:bgPr>
    </p:bg>
    <p:spTree>
      <p:nvGrpSpPr>
        <p:cNvPr id="49" name="Shape 49"/>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green">
  <p:cSld name="BLANK_1_1">
    <p:bg>
      <p:bgPr>
        <a:blipFill>
          <a:blip r:embed="rId2">
            <a:alphaModFix/>
          </a:blip>
          <a:stretch>
            <a:fillRect/>
          </a:stretch>
        </a:blipFill>
      </p:bgPr>
    </p:bg>
    <p:spTree>
      <p:nvGrpSpPr>
        <p:cNvPr id="50" name="Shape 50"/>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magenta">
  <p:cSld name="BLANK_1_1_1">
    <p:bg>
      <p:bgPr>
        <a:blipFill>
          <a:blip r:embed="rId2">
            <a:alphaModFix/>
          </a:blip>
          <a:stretch>
            <a:fillRect/>
          </a:stretch>
        </a:blipFill>
      </p:bgPr>
    </p:bg>
    <p:spTree>
      <p:nvGrpSpPr>
        <p:cNvPr id="51" name="Shape 51"/>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blue">
  <p:cSld name="BLANK_1_1_1_1">
    <p:bg>
      <p:bgPr>
        <a:blipFill>
          <a:blip r:embed="rId2">
            <a:alphaModFix/>
          </a:blip>
          <a:stretch>
            <a:fillRect/>
          </a:stretch>
        </a:blipFill>
      </p:bgPr>
    </p:bg>
    <p:spTree>
      <p:nvGrpSpPr>
        <p:cNvPr id="52" name="Shape 52"/>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green">
  <p:cSld name="TITLE_2">
    <p:bg>
      <p:bgPr>
        <a:blipFill>
          <a:blip r:embed="rId2">
            <a:alphaModFix/>
          </a:blip>
          <a:stretch>
            <a:fillRect/>
          </a:stretch>
        </a:blipFill>
      </p:bgPr>
    </p:bg>
    <p:spTree>
      <p:nvGrpSpPr>
        <p:cNvPr id="10" name="Shape 10"/>
        <p:cNvGrpSpPr/>
        <p:nvPr/>
      </p:nvGrpSpPr>
      <p:grpSpPr>
        <a:xfrm>
          <a:off x="0" y="0"/>
          <a:ext cx="0" cy="0"/>
          <a:chOff x="0" y="0"/>
          <a:chExt cx="0" cy="0"/>
        </a:xfrm>
      </p:grpSpPr>
      <p:sp>
        <p:nvSpPr>
          <p:cNvPr id="11" name="Shape 11"/>
          <p:cNvSpPr txBox="1"/>
          <p:nvPr>
            <p:ph type="ctrTitle"/>
          </p:nvPr>
        </p:nvSpPr>
        <p:spPr>
          <a:xfrm>
            <a:off x="1630650" y="2655750"/>
            <a:ext cx="5882700" cy="1546500"/>
          </a:xfrm>
          <a:prstGeom prst="rect">
            <a:avLst/>
          </a:prstGeom>
        </p:spPr>
        <p:txBody>
          <a:bodyPr anchorCtr="0" anchor="ctr" bIns="91425" lIns="91425" spcFirstLastPara="1" rIns="91425" wrap="square" tIns="91425"/>
          <a:lstStyle>
            <a:lvl1pPr lvl="0" rtl="0" algn="ctr">
              <a:spcBef>
                <a:spcPts val="0"/>
              </a:spcBef>
              <a:spcAft>
                <a:spcPts val="0"/>
              </a:spcAft>
              <a:buClr>
                <a:srgbClr val="FFFFFF"/>
              </a:buClr>
              <a:buSzPts val="6000"/>
              <a:buNone/>
              <a:defRPr sz="6000">
                <a:solidFill>
                  <a:srgbClr val="FFFFFF"/>
                </a:solidFill>
              </a:defRPr>
            </a:lvl1pPr>
            <a:lvl2pPr lvl="1" rtl="0" algn="ctr">
              <a:spcBef>
                <a:spcPts val="0"/>
              </a:spcBef>
              <a:spcAft>
                <a:spcPts val="0"/>
              </a:spcAft>
              <a:buClr>
                <a:srgbClr val="FFFFFF"/>
              </a:buClr>
              <a:buSzPts val="6000"/>
              <a:buNone/>
              <a:defRPr sz="6000">
                <a:solidFill>
                  <a:srgbClr val="FFFFFF"/>
                </a:solidFill>
              </a:defRPr>
            </a:lvl2pPr>
            <a:lvl3pPr lvl="2" rtl="0" algn="ctr">
              <a:spcBef>
                <a:spcPts val="0"/>
              </a:spcBef>
              <a:spcAft>
                <a:spcPts val="0"/>
              </a:spcAft>
              <a:buClr>
                <a:srgbClr val="FFFFFF"/>
              </a:buClr>
              <a:buSzPts val="6000"/>
              <a:buNone/>
              <a:defRPr sz="6000">
                <a:solidFill>
                  <a:srgbClr val="FFFFFF"/>
                </a:solidFill>
              </a:defRPr>
            </a:lvl3pPr>
            <a:lvl4pPr lvl="3" rtl="0" algn="ctr">
              <a:spcBef>
                <a:spcPts val="0"/>
              </a:spcBef>
              <a:spcAft>
                <a:spcPts val="0"/>
              </a:spcAft>
              <a:buClr>
                <a:srgbClr val="FFFFFF"/>
              </a:buClr>
              <a:buSzPts val="6000"/>
              <a:buNone/>
              <a:defRPr sz="6000">
                <a:solidFill>
                  <a:srgbClr val="FFFFFF"/>
                </a:solidFill>
              </a:defRPr>
            </a:lvl4pPr>
            <a:lvl5pPr lvl="4" rtl="0" algn="ctr">
              <a:spcBef>
                <a:spcPts val="0"/>
              </a:spcBef>
              <a:spcAft>
                <a:spcPts val="0"/>
              </a:spcAft>
              <a:buClr>
                <a:srgbClr val="FFFFFF"/>
              </a:buClr>
              <a:buSzPts val="6000"/>
              <a:buNone/>
              <a:defRPr sz="6000">
                <a:solidFill>
                  <a:srgbClr val="FFFFFF"/>
                </a:solidFill>
              </a:defRPr>
            </a:lvl5pPr>
            <a:lvl6pPr lvl="5" rtl="0" algn="ctr">
              <a:spcBef>
                <a:spcPts val="0"/>
              </a:spcBef>
              <a:spcAft>
                <a:spcPts val="0"/>
              </a:spcAft>
              <a:buClr>
                <a:srgbClr val="FFFFFF"/>
              </a:buClr>
              <a:buSzPts val="6000"/>
              <a:buNone/>
              <a:defRPr sz="6000">
                <a:solidFill>
                  <a:srgbClr val="FFFFFF"/>
                </a:solidFill>
              </a:defRPr>
            </a:lvl6pPr>
            <a:lvl7pPr lvl="6" rtl="0" algn="ctr">
              <a:spcBef>
                <a:spcPts val="0"/>
              </a:spcBef>
              <a:spcAft>
                <a:spcPts val="0"/>
              </a:spcAft>
              <a:buClr>
                <a:srgbClr val="FFFFFF"/>
              </a:buClr>
              <a:buSzPts val="6000"/>
              <a:buNone/>
              <a:defRPr sz="6000">
                <a:solidFill>
                  <a:srgbClr val="FFFFFF"/>
                </a:solidFill>
              </a:defRPr>
            </a:lvl7pPr>
            <a:lvl8pPr lvl="7" rtl="0" algn="ctr">
              <a:spcBef>
                <a:spcPts val="0"/>
              </a:spcBef>
              <a:spcAft>
                <a:spcPts val="0"/>
              </a:spcAft>
              <a:buClr>
                <a:srgbClr val="FFFFFF"/>
              </a:buClr>
              <a:buSzPts val="6000"/>
              <a:buNone/>
              <a:defRPr sz="6000">
                <a:solidFill>
                  <a:srgbClr val="FFFFFF"/>
                </a:solidFill>
              </a:defRPr>
            </a:lvl8pPr>
            <a:lvl9pPr lvl="8" rtl="0" algn="ctr">
              <a:spcBef>
                <a:spcPts val="0"/>
              </a:spcBef>
              <a:spcAft>
                <a:spcPts val="0"/>
              </a:spcAft>
              <a:buClr>
                <a:srgbClr val="FFFFFF"/>
              </a:buClr>
              <a:buSzPts val="6000"/>
              <a:buNone/>
              <a:defRPr sz="6000">
                <a:solidFill>
                  <a:srgbClr val="FFFFFF"/>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magenta">
  <p:cSld name="TITLE_2_1">
    <p:bg>
      <p:bgPr>
        <a:blipFill>
          <a:blip r:embed="rId2">
            <a:alphaModFix/>
          </a:blip>
          <a:stretch>
            <a:fillRect/>
          </a:stretch>
        </a:blipFill>
      </p:bgPr>
    </p:bg>
    <p:spTree>
      <p:nvGrpSpPr>
        <p:cNvPr id="12" name="Shape 12"/>
        <p:cNvGrpSpPr/>
        <p:nvPr/>
      </p:nvGrpSpPr>
      <p:grpSpPr>
        <a:xfrm>
          <a:off x="0" y="0"/>
          <a:ext cx="0" cy="0"/>
          <a:chOff x="0" y="0"/>
          <a:chExt cx="0" cy="0"/>
        </a:xfrm>
      </p:grpSpPr>
      <p:sp>
        <p:nvSpPr>
          <p:cNvPr id="13" name="Shape 13"/>
          <p:cNvSpPr txBox="1"/>
          <p:nvPr>
            <p:ph type="ctrTitle"/>
          </p:nvPr>
        </p:nvSpPr>
        <p:spPr>
          <a:xfrm>
            <a:off x="1630650" y="2655750"/>
            <a:ext cx="5882700" cy="1546500"/>
          </a:xfrm>
          <a:prstGeom prst="rect">
            <a:avLst/>
          </a:prstGeom>
        </p:spPr>
        <p:txBody>
          <a:bodyPr anchorCtr="0" anchor="ctr" bIns="91425" lIns="91425" spcFirstLastPara="1" rIns="91425" wrap="square" tIns="91425"/>
          <a:lstStyle>
            <a:lvl1pPr lvl="0" rtl="0" algn="ctr">
              <a:spcBef>
                <a:spcPts val="0"/>
              </a:spcBef>
              <a:spcAft>
                <a:spcPts val="0"/>
              </a:spcAft>
              <a:buClr>
                <a:srgbClr val="FFFFFF"/>
              </a:buClr>
              <a:buSzPts val="6000"/>
              <a:buNone/>
              <a:defRPr sz="6000">
                <a:solidFill>
                  <a:srgbClr val="FFFFFF"/>
                </a:solidFill>
              </a:defRPr>
            </a:lvl1pPr>
            <a:lvl2pPr lvl="1" rtl="0" algn="ctr">
              <a:spcBef>
                <a:spcPts val="0"/>
              </a:spcBef>
              <a:spcAft>
                <a:spcPts val="0"/>
              </a:spcAft>
              <a:buClr>
                <a:srgbClr val="FFFFFF"/>
              </a:buClr>
              <a:buSzPts val="6000"/>
              <a:buNone/>
              <a:defRPr sz="6000">
                <a:solidFill>
                  <a:srgbClr val="FFFFFF"/>
                </a:solidFill>
              </a:defRPr>
            </a:lvl2pPr>
            <a:lvl3pPr lvl="2" rtl="0" algn="ctr">
              <a:spcBef>
                <a:spcPts val="0"/>
              </a:spcBef>
              <a:spcAft>
                <a:spcPts val="0"/>
              </a:spcAft>
              <a:buClr>
                <a:srgbClr val="FFFFFF"/>
              </a:buClr>
              <a:buSzPts val="6000"/>
              <a:buNone/>
              <a:defRPr sz="6000">
                <a:solidFill>
                  <a:srgbClr val="FFFFFF"/>
                </a:solidFill>
              </a:defRPr>
            </a:lvl3pPr>
            <a:lvl4pPr lvl="3" rtl="0" algn="ctr">
              <a:spcBef>
                <a:spcPts val="0"/>
              </a:spcBef>
              <a:spcAft>
                <a:spcPts val="0"/>
              </a:spcAft>
              <a:buClr>
                <a:srgbClr val="FFFFFF"/>
              </a:buClr>
              <a:buSzPts val="6000"/>
              <a:buNone/>
              <a:defRPr sz="6000">
                <a:solidFill>
                  <a:srgbClr val="FFFFFF"/>
                </a:solidFill>
              </a:defRPr>
            </a:lvl4pPr>
            <a:lvl5pPr lvl="4" rtl="0" algn="ctr">
              <a:spcBef>
                <a:spcPts val="0"/>
              </a:spcBef>
              <a:spcAft>
                <a:spcPts val="0"/>
              </a:spcAft>
              <a:buClr>
                <a:srgbClr val="FFFFFF"/>
              </a:buClr>
              <a:buSzPts val="6000"/>
              <a:buNone/>
              <a:defRPr sz="6000">
                <a:solidFill>
                  <a:srgbClr val="FFFFFF"/>
                </a:solidFill>
              </a:defRPr>
            </a:lvl5pPr>
            <a:lvl6pPr lvl="5" rtl="0" algn="ctr">
              <a:spcBef>
                <a:spcPts val="0"/>
              </a:spcBef>
              <a:spcAft>
                <a:spcPts val="0"/>
              </a:spcAft>
              <a:buClr>
                <a:srgbClr val="FFFFFF"/>
              </a:buClr>
              <a:buSzPts val="6000"/>
              <a:buNone/>
              <a:defRPr sz="6000">
                <a:solidFill>
                  <a:srgbClr val="FFFFFF"/>
                </a:solidFill>
              </a:defRPr>
            </a:lvl6pPr>
            <a:lvl7pPr lvl="6" rtl="0" algn="ctr">
              <a:spcBef>
                <a:spcPts val="0"/>
              </a:spcBef>
              <a:spcAft>
                <a:spcPts val="0"/>
              </a:spcAft>
              <a:buClr>
                <a:srgbClr val="FFFFFF"/>
              </a:buClr>
              <a:buSzPts val="6000"/>
              <a:buNone/>
              <a:defRPr sz="6000">
                <a:solidFill>
                  <a:srgbClr val="FFFFFF"/>
                </a:solidFill>
              </a:defRPr>
            </a:lvl7pPr>
            <a:lvl8pPr lvl="7" rtl="0" algn="ctr">
              <a:spcBef>
                <a:spcPts val="0"/>
              </a:spcBef>
              <a:spcAft>
                <a:spcPts val="0"/>
              </a:spcAft>
              <a:buClr>
                <a:srgbClr val="FFFFFF"/>
              </a:buClr>
              <a:buSzPts val="6000"/>
              <a:buNone/>
              <a:defRPr sz="6000">
                <a:solidFill>
                  <a:srgbClr val="FFFFFF"/>
                </a:solidFill>
              </a:defRPr>
            </a:lvl8pPr>
            <a:lvl9pPr lvl="8" rtl="0" algn="ctr">
              <a:spcBef>
                <a:spcPts val="0"/>
              </a:spcBef>
              <a:spcAft>
                <a:spcPts val="0"/>
              </a:spcAft>
              <a:buClr>
                <a:srgbClr val="FFFFFF"/>
              </a:buClr>
              <a:buSzPts val="6000"/>
              <a:buNone/>
              <a:defRPr sz="6000">
                <a:solidFill>
                  <a:srgbClr val="FFFFFF"/>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blue">
  <p:cSld name="TITLE_2_1_1">
    <p:bg>
      <p:bgPr>
        <a:blipFill>
          <a:blip r:embed="rId2">
            <a:alphaModFix/>
          </a:blip>
          <a:stretch>
            <a:fillRect/>
          </a:stretch>
        </a:blipFill>
      </p:bgPr>
    </p:bg>
    <p:spTree>
      <p:nvGrpSpPr>
        <p:cNvPr id="14" name="Shape 14"/>
        <p:cNvGrpSpPr/>
        <p:nvPr/>
      </p:nvGrpSpPr>
      <p:grpSpPr>
        <a:xfrm>
          <a:off x="0" y="0"/>
          <a:ext cx="0" cy="0"/>
          <a:chOff x="0" y="0"/>
          <a:chExt cx="0" cy="0"/>
        </a:xfrm>
      </p:grpSpPr>
      <p:sp>
        <p:nvSpPr>
          <p:cNvPr id="15" name="Shape 15"/>
          <p:cNvSpPr txBox="1"/>
          <p:nvPr>
            <p:ph type="ctrTitle"/>
          </p:nvPr>
        </p:nvSpPr>
        <p:spPr>
          <a:xfrm>
            <a:off x="1630650" y="2655750"/>
            <a:ext cx="5882700" cy="1546500"/>
          </a:xfrm>
          <a:prstGeom prst="rect">
            <a:avLst/>
          </a:prstGeom>
        </p:spPr>
        <p:txBody>
          <a:bodyPr anchorCtr="0" anchor="ctr" bIns="91425" lIns="91425" spcFirstLastPara="1" rIns="91425" wrap="square" tIns="91425"/>
          <a:lstStyle>
            <a:lvl1pPr lvl="0" rtl="0" algn="ctr">
              <a:spcBef>
                <a:spcPts val="0"/>
              </a:spcBef>
              <a:spcAft>
                <a:spcPts val="0"/>
              </a:spcAft>
              <a:buClr>
                <a:srgbClr val="FFFFFF"/>
              </a:buClr>
              <a:buSzPts val="6000"/>
              <a:buNone/>
              <a:defRPr sz="6000">
                <a:solidFill>
                  <a:srgbClr val="FFFFFF"/>
                </a:solidFill>
              </a:defRPr>
            </a:lvl1pPr>
            <a:lvl2pPr lvl="1" rtl="0" algn="ctr">
              <a:spcBef>
                <a:spcPts val="0"/>
              </a:spcBef>
              <a:spcAft>
                <a:spcPts val="0"/>
              </a:spcAft>
              <a:buClr>
                <a:srgbClr val="FFFFFF"/>
              </a:buClr>
              <a:buSzPts val="6000"/>
              <a:buNone/>
              <a:defRPr sz="6000">
                <a:solidFill>
                  <a:srgbClr val="FFFFFF"/>
                </a:solidFill>
              </a:defRPr>
            </a:lvl2pPr>
            <a:lvl3pPr lvl="2" rtl="0" algn="ctr">
              <a:spcBef>
                <a:spcPts val="0"/>
              </a:spcBef>
              <a:spcAft>
                <a:spcPts val="0"/>
              </a:spcAft>
              <a:buClr>
                <a:srgbClr val="FFFFFF"/>
              </a:buClr>
              <a:buSzPts val="6000"/>
              <a:buNone/>
              <a:defRPr sz="6000">
                <a:solidFill>
                  <a:srgbClr val="FFFFFF"/>
                </a:solidFill>
              </a:defRPr>
            </a:lvl3pPr>
            <a:lvl4pPr lvl="3" rtl="0" algn="ctr">
              <a:spcBef>
                <a:spcPts val="0"/>
              </a:spcBef>
              <a:spcAft>
                <a:spcPts val="0"/>
              </a:spcAft>
              <a:buClr>
                <a:srgbClr val="FFFFFF"/>
              </a:buClr>
              <a:buSzPts val="6000"/>
              <a:buNone/>
              <a:defRPr sz="6000">
                <a:solidFill>
                  <a:srgbClr val="FFFFFF"/>
                </a:solidFill>
              </a:defRPr>
            </a:lvl4pPr>
            <a:lvl5pPr lvl="4" rtl="0" algn="ctr">
              <a:spcBef>
                <a:spcPts val="0"/>
              </a:spcBef>
              <a:spcAft>
                <a:spcPts val="0"/>
              </a:spcAft>
              <a:buClr>
                <a:srgbClr val="FFFFFF"/>
              </a:buClr>
              <a:buSzPts val="6000"/>
              <a:buNone/>
              <a:defRPr sz="6000">
                <a:solidFill>
                  <a:srgbClr val="FFFFFF"/>
                </a:solidFill>
              </a:defRPr>
            </a:lvl5pPr>
            <a:lvl6pPr lvl="5" rtl="0" algn="ctr">
              <a:spcBef>
                <a:spcPts val="0"/>
              </a:spcBef>
              <a:spcAft>
                <a:spcPts val="0"/>
              </a:spcAft>
              <a:buClr>
                <a:srgbClr val="FFFFFF"/>
              </a:buClr>
              <a:buSzPts val="6000"/>
              <a:buNone/>
              <a:defRPr sz="6000">
                <a:solidFill>
                  <a:srgbClr val="FFFFFF"/>
                </a:solidFill>
              </a:defRPr>
            </a:lvl6pPr>
            <a:lvl7pPr lvl="6" rtl="0" algn="ctr">
              <a:spcBef>
                <a:spcPts val="0"/>
              </a:spcBef>
              <a:spcAft>
                <a:spcPts val="0"/>
              </a:spcAft>
              <a:buClr>
                <a:srgbClr val="FFFFFF"/>
              </a:buClr>
              <a:buSzPts val="6000"/>
              <a:buNone/>
              <a:defRPr sz="6000">
                <a:solidFill>
                  <a:srgbClr val="FFFFFF"/>
                </a:solidFill>
              </a:defRPr>
            </a:lvl7pPr>
            <a:lvl8pPr lvl="7" rtl="0" algn="ctr">
              <a:spcBef>
                <a:spcPts val="0"/>
              </a:spcBef>
              <a:spcAft>
                <a:spcPts val="0"/>
              </a:spcAft>
              <a:buClr>
                <a:srgbClr val="FFFFFF"/>
              </a:buClr>
              <a:buSzPts val="6000"/>
              <a:buNone/>
              <a:defRPr sz="6000">
                <a:solidFill>
                  <a:srgbClr val="FFFFFF"/>
                </a:solidFill>
              </a:defRPr>
            </a:lvl8pPr>
            <a:lvl9pPr lvl="8" rtl="0" algn="ctr">
              <a:spcBef>
                <a:spcPts val="0"/>
              </a:spcBef>
              <a:spcAft>
                <a:spcPts val="0"/>
              </a:spcAft>
              <a:buClr>
                <a:srgbClr val="FFFFFF"/>
              </a:buClr>
              <a:buSzPts val="6000"/>
              <a:buNone/>
              <a:defRPr sz="6000">
                <a:solidFill>
                  <a:srgbClr val="FFFFFF"/>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6" name="Shape 16"/>
        <p:cNvGrpSpPr/>
        <p:nvPr/>
      </p:nvGrpSpPr>
      <p:grpSpPr>
        <a:xfrm>
          <a:off x="0" y="0"/>
          <a:ext cx="0" cy="0"/>
          <a:chOff x="0" y="0"/>
          <a:chExt cx="0" cy="0"/>
        </a:xfrm>
      </p:grpSpPr>
      <p:sp>
        <p:nvSpPr>
          <p:cNvPr id="17" name="Shape 17"/>
          <p:cNvSpPr txBox="1"/>
          <p:nvPr>
            <p:ph type="ctrTitle"/>
          </p:nvPr>
        </p:nvSpPr>
        <p:spPr>
          <a:xfrm>
            <a:off x="1650450" y="1830110"/>
            <a:ext cx="5843100" cy="1546500"/>
          </a:xfrm>
          <a:prstGeom prst="rect">
            <a:avLst/>
          </a:prstGeom>
        </p:spPr>
        <p:txBody>
          <a:bodyPr anchorCtr="0" anchor="b" bIns="91425" lIns="91425" spcFirstLastPara="1" rIns="91425" wrap="square" tIns="91425"/>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8" name="Shape 18"/>
          <p:cNvSpPr txBox="1"/>
          <p:nvPr>
            <p:ph idx="1" type="subTitle"/>
          </p:nvPr>
        </p:nvSpPr>
        <p:spPr>
          <a:xfrm>
            <a:off x="1650450" y="3505725"/>
            <a:ext cx="5843100" cy="1046400"/>
          </a:xfrm>
          <a:prstGeom prst="rect">
            <a:avLst/>
          </a:prstGeom>
        </p:spPr>
        <p:txBody>
          <a:bodyPr anchorCtr="0" anchor="t" bIns="91425" lIns="91425" spcFirstLastPara="1" rIns="91425" wrap="square" tIns="91425"/>
          <a:lstStyle>
            <a:lvl1pPr lvl="0" rtl="0" algn="ctr">
              <a:spcBef>
                <a:spcPts val="0"/>
              </a:spcBef>
              <a:spcAft>
                <a:spcPts val="0"/>
              </a:spcAft>
              <a:buClr>
                <a:srgbClr val="979CB8"/>
              </a:buClr>
              <a:buSzPts val="2400"/>
              <a:buNone/>
              <a:defRPr>
                <a:solidFill>
                  <a:srgbClr val="979CB8"/>
                </a:solidFill>
              </a:defRPr>
            </a:lvl1pPr>
            <a:lvl2pPr lvl="1" rtl="0" algn="ctr">
              <a:spcBef>
                <a:spcPts val="0"/>
              </a:spcBef>
              <a:spcAft>
                <a:spcPts val="0"/>
              </a:spcAft>
              <a:buClr>
                <a:srgbClr val="979CB8"/>
              </a:buClr>
              <a:buSzPts val="3000"/>
              <a:buNone/>
              <a:defRPr sz="3000">
                <a:solidFill>
                  <a:srgbClr val="979CB8"/>
                </a:solidFill>
              </a:defRPr>
            </a:lvl2pPr>
            <a:lvl3pPr lvl="2" rtl="0" algn="ctr">
              <a:spcBef>
                <a:spcPts val="0"/>
              </a:spcBef>
              <a:spcAft>
                <a:spcPts val="0"/>
              </a:spcAft>
              <a:buClr>
                <a:srgbClr val="979CB8"/>
              </a:buClr>
              <a:buSzPts val="3000"/>
              <a:buNone/>
              <a:defRPr sz="3000">
                <a:solidFill>
                  <a:srgbClr val="979CB8"/>
                </a:solidFill>
              </a:defRPr>
            </a:lvl3pPr>
            <a:lvl4pPr lvl="3" rtl="0" algn="ctr">
              <a:spcBef>
                <a:spcPts val="0"/>
              </a:spcBef>
              <a:spcAft>
                <a:spcPts val="0"/>
              </a:spcAft>
              <a:buClr>
                <a:srgbClr val="979CB8"/>
              </a:buClr>
              <a:buSzPts val="3000"/>
              <a:buNone/>
              <a:defRPr sz="3000">
                <a:solidFill>
                  <a:srgbClr val="979CB8"/>
                </a:solidFill>
              </a:defRPr>
            </a:lvl4pPr>
            <a:lvl5pPr lvl="4" rtl="0" algn="ctr">
              <a:spcBef>
                <a:spcPts val="0"/>
              </a:spcBef>
              <a:spcAft>
                <a:spcPts val="0"/>
              </a:spcAft>
              <a:buClr>
                <a:srgbClr val="979CB8"/>
              </a:buClr>
              <a:buSzPts val="3000"/>
              <a:buNone/>
              <a:defRPr sz="3000">
                <a:solidFill>
                  <a:srgbClr val="979CB8"/>
                </a:solidFill>
              </a:defRPr>
            </a:lvl5pPr>
            <a:lvl6pPr lvl="5" rtl="0" algn="ctr">
              <a:spcBef>
                <a:spcPts val="0"/>
              </a:spcBef>
              <a:spcAft>
                <a:spcPts val="0"/>
              </a:spcAft>
              <a:buClr>
                <a:srgbClr val="979CB8"/>
              </a:buClr>
              <a:buSzPts val="3000"/>
              <a:buNone/>
              <a:defRPr sz="3000">
                <a:solidFill>
                  <a:srgbClr val="979CB8"/>
                </a:solidFill>
              </a:defRPr>
            </a:lvl6pPr>
            <a:lvl7pPr lvl="6" rtl="0" algn="ctr">
              <a:spcBef>
                <a:spcPts val="0"/>
              </a:spcBef>
              <a:spcAft>
                <a:spcPts val="0"/>
              </a:spcAft>
              <a:buClr>
                <a:srgbClr val="979CB8"/>
              </a:buClr>
              <a:buSzPts val="3000"/>
              <a:buNone/>
              <a:defRPr sz="3000">
                <a:solidFill>
                  <a:srgbClr val="979CB8"/>
                </a:solidFill>
              </a:defRPr>
            </a:lvl7pPr>
            <a:lvl8pPr lvl="7" rtl="0" algn="ctr">
              <a:spcBef>
                <a:spcPts val="0"/>
              </a:spcBef>
              <a:spcAft>
                <a:spcPts val="0"/>
              </a:spcAft>
              <a:buClr>
                <a:srgbClr val="979CB8"/>
              </a:buClr>
              <a:buSzPts val="3000"/>
              <a:buNone/>
              <a:defRPr sz="3000">
                <a:solidFill>
                  <a:srgbClr val="979CB8"/>
                </a:solidFill>
              </a:defRPr>
            </a:lvl8pPr>
            <a:lvl9pPr lvl="8" rtl="0" algn="ctr">
              <a:spcBef>
                <a:spcPts val="0"/>
              </a:spcBef>
              <a:spcAft>
                <a:spcPts val="0"/>
              </a:spcAft>
              <a:buClr>
                <a:srgbClr val="979CB8"/>
              </a:buClr>
              <a:buSzPts val="3000"/>
              <a:buNone/>
              <a:defRPr sz="3000">
                <a:solidFill>
                  <a:srgbClr val="979CB8"/>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19" name="Shape 19"/>
        <p:cNvGrpSpPr/>
        <p:nvPr/>
      </p:nvGrpSpPr>
      <p:grpSpPr>
        <a:xfrm>
          <a:off x="0" y="0"/>
          <a:ext cx="0" cy="0"/>
          <a:chOff x="0" y="0"/>
          <a:chExt cx="0" cy="0"/>
        </a:xfrm>
      </p:grpSpPr>
      <p:sp>
        <p:nvSpPr>
          <p:cNvPr id="20" name="Shape 20"/>
          <p:cNvSpPr txBox="1"/>
          <p:nvPr>
            <p:ph idx="1" type="body"/>
          </p:nvPr>
        </p:nvSpPr>
        <p:spPr>
          <a:xfrm>
            <a:off x="1404600" y="2882400"/>
            <a:ext cx="6334800" cy="1093200"/>
          </a:xfrm>
          <a:prstGeom prst="rect">
            <a:avLst/>
          </a:prstGeom>
        </p:spPr>
        <p:txBody>
          <a:bodyPr anchorCtr="0" anchor="t" bIns="91425" lIns="91425" spcFirstLastPara="1" rIns="91425" wrap="square" tIns="91425"/>
          <a:lstStyle>
            <a:lvl1pPr indent="-419100" lvl="0" marL="457200" rtl="0" algn="ctr">
              <a:spcBef>
                <a:spcPts val="600"/>
              </a:spcBef>
              <a:spcAft>
                <a:spcPts val="0"/>
              </a:spcAft>
              <a:buSzPts val="3000"/>
              <a:buFont typeface="Shadows Into Light"/>
              <a:buChar char="▧"/>
              <a:defRPr sz="3000">
                <a:latin typeface="Shadows Into Light"/>
                <a:ea typeface="Shadows Into Light"/>
                <a:cs typeface="Shadows Into Light"/>
                <a:sym typeface="Shadows Into Light"/>
              </a:defRPr>
            </a:lvl1pPr>
            <a:lvl2pPr indent="-419100" lvl="1" marL="914400" rtl="0" algn="ctr">
              <a:spcBef>
                <a:spcPts val="0"/>
              </a:spcBef>
              <a:spcAft>
                <a:spcPts val="0"/>
              </a:spcAft>
              <a:buSzPts val="3000"/>
              <a:buFont typeface="Shadows Into Light"/>
              <a:buChar char="○"/>
              <a:defRPr sz="3000">
                <a:latin typeface="Shadows Into Light"/>
                <a:ea typeface="Shadows Into Light"/>
                <a:cs typeface="Shadows Into Light"/>
                <a:sym typeface="Shadows Into Light"/>
              </a:defRPr>
            </a:lvl2pPr>
            <a:lvl3pPr indent="-419100" lvl="2" marL="1371600" rtl="0" algn="ctr">
              <a:spcBef>
                <a:spcPts val="0"/>
              </a:spcBef>
              <a:spcAft>
                <a:spcPts val="0"/>
              </a:spcAft>
              <a:buSzPts val="3000"/>
              <a:buFont typeface="Shadows Into Light"/>
              <a:buChar char="■"/>
              <a:defRPr sz="3000">
                <a:latin typeface="Shadows Into Light"/>
                <a:ea typeface="Shadows Into Light"/>
                <a:cs typeface="Shadows Into Light"/>
                <a:sym typeface="Shadows Into Light"/>
              </a:defRPr>
            </a:lvl3pPr>
            <a:lvl4pPr indent="-419100" lvl="3" marL="1828800" rtl="0" algn="ctr">
              <a:spcBef>
                <a:spcPts val="0"/>
              </a:spcBef>
              <a:spcAft>
                <a:spcPts val="0"/>
              </a:spcAft>
              <a:buSzPts val="3000"/>
              <a:buFont typeface="Shadows Into Light"/>
              <a:buChar char="●"/>
              <a:defRPr sz="3000">
                <a:latin typeface="Shadows Into Light"/>
                <a:ea typeface="Shadows Into Light"/>
                <a:cs typeface="Shadows Into Light"/>
                <a:sym typeface="Shadows Into Light"/>
              </a:defRPr>
            </a:lvl4pPr>
            <a:lvl5pPr indent="-419100" lvl="4" marL="2286000" rtl="0" algn="ctr">
              <a:spcBef>
                <a:spcPts val="0"/>
              </a:spcBef>
              <a:spcAft>
                <a:spcPts val="0"/>
              </a:spcAft>
              <a:buSzPts val="3000"/>
              <a:buFont typeface="Shadows Into Light"/>
              <a:buChar char="○"/>
              <a:defRPr sz="3000">
                <a:latin typeface="Shadows Into Light"/>
                <a:ea typeface="Shadows Into Light"/>
                <a:cs typeface="Shadows Into Light"/>
                <a:sym typeface="Shadows Into Light"/>
              </a:defRPr>
            </a:lvl5pPr>
            <a:lvl6pPr indent="-419100" lvl="5" marL="2743200" rtl="0" algn="ctr">
              <a:spcBef>
                <a:spcPts val="0"/>
              </a:spcBef>
              <a:spcAft>
                <a:spcPts val="0"/>
              </a:spcAft>
              <a:buSzPts val="3000"/>
              <a:buFont typeface="Shadows Into Light"/>
              <a:buChar char="■"/>
              <a:defRPr sz="3000">
                <a:latin typeface="Shadows Into Light"/>
                <a:ea typeface="Shadows Into Light"/>
                <a:cs typeface="Shadows Into Light"/>
                <a:sym typeface="Shadows Into Light"/>
              </a:defRPr>
            </a:lvl6pPr>
            <a:lvl7pPr indent="-419100" lvl="6" marL="3200400" rtl="0" algn="ctr">
              <a:spcBef>
                <a:spcPts val="0"/>
              </a:spcBef>
              <a:spcAft>
                <a:spcPts val="0"/>
              </a:spcAft>
              <a:buSzPts val="3000"/>
              <a:buFont typeface="Shadows Into Light"/>
              <a:buChar char="●"/>
              <a:defRPr sz="3000">
                <a:latin typeface="Shadows Into Light"/>
                <a:ea typeface="Shadows Into Light"/>
                <a:cs typeface="Shadows Into Light"/>
                <a:sym typeface="Shadows Into Light"/>
              </a:defRPr>
            </a:lvl7pPr>
            <a:lvl8pPr indent="-419100" lvl="7" marL="3657600" rtl="0" algn="ctr">
              <a:spcBef>
                <a:spcPts val="0"/>
              </a:spcBef>
              <a:spcAft>
                <a:spcPts val="0"/>
              </a:spcAft>
              <a:buSzPts val="3000"/>
              <a:buFont typeface="Shadows Into Light"/>
              <a:buChar char="○"/>
              <a:defRPr sz="3000">
                <a:latin typeface="Shadows Into Light"/>
                <a:ea typeface="Shadows Into Light"/>
                <a:cs typeface="Shadows Into Light"/>
                <a:sym typeface="Shadows Into Light"/>
              </a:defRPr>
            </a:lvl8pPr>
            <a:lvl9pPr indent="-419100" lvl="8" marL="4114800" algn="ctr">
              <a:spcBef>
                <a:spcPts val="0"/>
              </a:spcBef>
              <a:spcAft>
                <a:spcPts val="0"/>
              </a:spcAft>
              <a:buSzPts val="3000"/>
              <a:buFont typeface="Shadows Into Light"/>
              <a:buChar char="■"/>
              <a:defRPr sz="3000">
                <a:latin typeface="Shadows Into Light"/>
                <a:ea typeface="Shadows Into Light"/>
                <a:cs typeface="Shadows Into Light"/>
                <a:sym typeface="Shadows Into Light"/>
              </a:defRPr>
            </a:lvl9pPr>
          </a:lstStyle>
          <a:p/>
        </p:txBody>
      </p:sp>
      <p:sp>
        <p:nvSpPr>
          <p:cNvPr id="21" name="Shape 21"/>
          <p:cNvSpPr txBox="1"/>
          <p:nvPr/>
        </p:nvSpPr>
        <p:spPr>
          <a:xfrm>
            <a:off x="3593400" y="1651425"/>
            <a:ext cx="1957200" cy="8715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sz="9600">
                <a:solidFill>
                  <a:srgbClr val="979CB8"/>
                </a:solidFill>
                <a:latin typeface="Varela Round"/>
                <a:ea typeface="Varela Round"/>
                <a:cs typeface="Varela Round"/>
                <a:sym typeface="Varela Round"/>
              </a:rPr>
              <a:t>“</a:t>
            </a:r>
            <a:endParaRPr sz="9600">
              <a:solidFill>
                <a:srgbClr val="979CB8"/>
              </a:solidFill>
              <a:latin typeface="Varela Round"/>
              <a:ea typeface="Varela Round"/>
              <a:cs typeface="Varela Round"/>
              <a:sym typeface="Varela Round"/>
            </a:endParaRPr>
          </a:p>
        </p:txBody>
      </p:sp>
      <p:sp>
        <p:nvSpPr>
          <p:cNvPr id="22" name="Shape 22"/>
          <p:cNvSpPr/>
          <p:nvPr/>
        </p:nvSpPr>
        <p:spPr>
          <a:xfrm>
            <a:off x="3950607" y="1571221"/>
            <a:ext cx="1308410" cy="1159079"/>
          </a:xfrm>
          <a:custGeom>
            <a:pathLst>
              <a:path extrusionOk="0" h="52447" w="59251">
                <a:moveTo>
                  <a:pt x="31417" y="954"/>
                </a:moveTo>
                <a:cubicBezTo>
                  <a:pt x="25372" y="537"/>
                  <a:pt x="17283" y="-1744"/>
                  <a:pt x="13340" y="2856"/>
                </a:cubicBezTo>
                <a:cubicBezTo>
                  <a:pt x="3771" y="14019"/>
                  <a:pt x="374" y="37628"/>
                  <a:pt x="11755" y="46938"/>
                </a:cubicBezTo>
                <a:cubicBezTo>
                  <a:pt x="19208" y="53034"/>
                  <a:pt x="30839" y="53180"/>
                  <a:pt x="40297" y="51378"/>
                </a:cubicBezTo>
                <a:cubicBezTo>
                  <a:pt x="46481" y="50200"/>
                  <a:pt x="49934" y="42779"/>
                  <a:pt x="52665" y="37107"/>
                </a:cubicBezTo>
                <a:cubicBezTo>
                  <a:pt x="55247" y="31745"/>
                  <a:pt x="60979" y="25793"/>
                  <a:pt x="58690" y="20299"/>
                </a:cubicBezTo>
                <a:cubicBezTo>
                  <a:pt x="57279" y="16912"/>
                  <a:pt x="53473" y="15077"/>
                  <a:pt x="50445" y="13005"/>
                </a:cubicBezTo>
                <a:cubicBezTo>
                  <a:pt x="41918" y="7171"/>
                  <a:pt x="31006" y="-916"/>
                  <a:pt x="21269" y="2539"/>
                </a:cubicBezTo>
                <a:cubicBezTo>
                  <a:pt x="13737" y="5212"/>
                  <a:pt x="5208" y="9706"/>
                  <a:pt x="2241" y="17127"/>
                </a:cubicBezTo>
                <a:cubicBezTo>
                  <a:pt x="-1025" y="25295"/>
                  <a:pt x="-738" y="36131"/>
                  <a:pt x="4144" y="43449"/>
                </a:cubicBezTo>
              </a:path>
            </a:pathLst>
          </a:custGeom>
          <a:noFill/>
          <a:ln cap="flat" cmpd="sng" w="9525">
            <a:solidFill>
              <a:srgbClr val="979CB8"/>
            </a:solidFill>
            <a:prstDash val="solid"/>
            <a:round/>
            <a:headEnd len="med" w="med" type="none"/>
            <a:tailEnd len="med" w="med" type="none"/>
          </a:ln>
        </p:spPr>
      </p:sp>
      <p:sp>
        <p:nvSpPr>
          <p:cNvPr id="23" name="Shape 23"/>
          <p:cNvSpPr/>
          <p:nvPr/>
        </p:nvSpPr>
        <p:spPr>
          <a:xfrm>
            <a:off x="3874668" y="1485125"/>
            <a:ext cx="1394664" cy="1302552"/>
          </a:xfrm>
          <a:custGeom>
            <a:pathLst>
              <a:path extrusionOk="0" h="58939" w="63157">
                <a:moveTo>
                  <a:pt x="20826" y="0"/>
                </a:moveTo>
                <a:cubicBezTo>
                  <a:pt x="13566" y="0"/>
                  <a:pt x="6296" y="7516"/>
                  <a:pt x="4652" y="14588"/>
                </a:cubicBezTo>
                <a:cubicBezTo>
                  <a:pt x="2364" y="24428"/>
                  <a:pt x="5707" y="35897"/>
                  <a:pt x="11629" y="44082"/>
                </a:cubicBezTo>
                <a:cubicBezTo>
                  <a:pt x="17782" y="52587"/>
                  <a:pt x="29173" y="60332"/>
                  <a:pt x="39537" y="58670"/>
                </a:cubicBezTo>
                <a:cubicBezTo>
                  <a:pt x="49203" y="57120"/>
                  <a:pt x="49748" y="56659"/>
                  <a:pt x="57296" y="50424"/>
                </a:cubicBezTo>
                <a:cubicBezTo>
                  <a:pt x="62556" y="46079"/>
                  <a:pt x="64679" y="36600"/>
                  <a:pt x="61736" y="30445"/>
                </a:cubicBezTo>
                <a:cubicBezTo>
                  <a:pt x="58298" y="23257"/>
                  <a:pt x="56273" y="24644"/>
                  <a:pt x="50954" y="18711"/>
                </a:cubicBezTo>
                <a:cubicBezTo>
                  <a:pt x="47260" y="14591"/>
                  <a:pt x="44103" y="9185"/>
                  <a:pt x="38903" y="7294"/>
                </a:cubicBezTo>
                <a:cubicBezTo>
                  <a:pt x="33439" y="5307"/>
                  <a:pt x="26891" y="5218"/>
                  <a:pt x="21460" y="7294"/>
                </a:cubicBezTo>
                <a:cubicBezTo>
                  <a:pt x="9149" y="12001"/>
                  <a:pt x="-3826" y="29029"/>
                  <a:pt x="1164" y="41228"/>
                </a:cubicBezTo>
                <a:cubicBezTo>
                  <a:pt x="8128" y="58254"/>
                  <a:pt x="49341" y="57602"/>
                  <a:pt x="56345" y="40593"/>
                </a:cubicBezTo>
                <a:cubicBezTo>
                  <a:pt x="58882" y="34432"/>
                  <a:pt x="60567" y="26229"/>
                  <a:pt x="56979" y="20614"/>
                </a:cubicBezTo>
                <a:cubicBezTo>
                  <a:pt x="53070" y="14496"/>
                  <a:pt x="47109" y="9628"/>
                  <a:pt x="40806" y="6026"/>
                </a:cubicBezTo>
                <a:cubicBezTo>
                  <a:pt x="32309" y="1170"/>
                  <a:pt x="17818" y="3588"/>
                  <a:pt x="11946" y="11417"/>
                </a:cubicBezTo>
              </a:path>
            </a:pathLst>
          </a:custGeom>
          <a:noFill/>
          <a:ln cap="flat" cmpd="sng" w="9525">
            <a:solidFill>
              <a:srgbClr val="979CB8"/>
            </a:solidFill>
            <a:prstDash val="solid"/>
            <a:round/>
            <a:headEnd len="med" w="med" type="none"/>
            <a:tailEnd len="med" w="med" type="none"/>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24" name="Shape 24"/>
        <p:cNvGrpSpPr/>
        <p:nvPr/>
      </p:nvGrpSpPr>
      <p:grpSpPr>
        <a:xfrm>
          <a:off x="0" y="0"/>
          <a:ext cx="0" cy="0"/>
          <a:chOff x="0" y="0"/>
          <a:chExt cx="0" cy="0"/>
        </a:xfrm>
      </p:grpSpPr>
      <p:sp>
        <p:nvSpPr>
          <p:cNvPr id="25" name="Shape 25"/>
          <p:cNvSpPr txBox="1"/>
          <p:nvPr>
            <p:ph type="title"/>
          </p:nvPr>
        </p:nvSpPr>
        <p:spPr>
          <a:xfrm>
            <a:off x="1027950" y="689775"/>
            <a:ext cx="7088100" cy="910500"/>
          </a:xfrm>
          <a:prstGeom prst="rect">
            <a:avLst/>
          </a:prstGeom>
        </p:spPr>
        <p:txBody>
          <a:bodyPr anchorCtr="0" anchor="b" bIns="91425" lIns="91425" spcFirstLastPara="1" rIns="91425" wrap="square" tIns="91425"/>
          <a:lstStyle>
            <a:lvl1pPr lvl="0">
              <a:spcBef>
                <a:spcPts val="0"/>
              </a:spcBef>
              <a:spcAft>
                <a:spcPts val="0"/>
              </a:spcAft>
              <a:buClr>
                <a:srgbClr val="979CB8"/>
              </a:buClr>
              <a:buSzPts val="3000"/>
              <a:buNone/>
              <a:defRPr>
                <a:solidFill>
                  <a:srgbClr val="979CB8"/>
                </a:solidFill>
              </a:defRPr>
            </a:lvl1pPr>
            <a:lvl2pPr lvl="1">
              <a:spcBef>
                <a:spcPts val="0"/>
              </a:spcBef>
              <a:spcAft>
                <a:spcPts val="0"/>
              </a:spcAft>
              <a:buClr>
                <a:srgbClr val="979CB8"/>
              </a:buClr>
              <a:buSzPts val="3000"/>
              <a:buNone/>
              <a:defRPr>
                <a:solidFill>
                  <a:srgbClr val="979CB8"/>
                </a:solidFill>
              </a:defRPr>
            </a:lvl2pPr>
            <a:lvl3pPr lvl="2">
              <a:spcBef>
                <a:spcPts val="0"/>
              </a:spcBef>
              <a:spcAft>
                <a:spcPts val="0"/>
              </a:spcAft>
              <a:buClr>
                <a:srgbClr val="979CB8"/>
              </a:buClr>
              <a:buSzPts val="3000"/>
              <a:buNone/>
              <a:defRPr>
                <a:solidFill>
                  <a:srgbClr val="979CB8"/>
                </a:solidFill>
              </a:defRPr>
            </a:lvl3pPr>
            <a:lvl4pPr lvl="3">
              <a:spcBef>
                <a:spcPts val="0"/>
              </a:spcBef>
              <a:spcAft>
                <a:spcPts val="0"/>
              </a:spcAft>
              <a:buClr>
                <a:srgbClr val="979CB8"/>
              </a:buClr>
              <a:buSzPts val="3000"/>
              <a:buNone/>
              <a:defRPr>
                <a:solidFill>
                  <a:srgbClr val="979CB8"/>
                </a:solidFill>
              </a:defRPr>
            </a:lvl4pPr>
            <a:lvl5pPr lvl="4">
              <a:spcBef>
                <a:spcPts val="0"/>
              </a:spcBef>
              <a:spcAft>
                <a:spcPts val="0"/>
              </a:spcAft>
              <a:buClr>
                <a:srgbClr val="979CB8"/>
              </a:buClr>
              <a:buSzPts val="3000"/>
              <a:buNone/>
              <a:defRPr>
                <a:solidFill>
                  <a:srgbClr val="979CB8"/>
                </a:solidFill>
              </a:defRPr>
            </a:lvl5pPr>
            <a:lvl6pPr lvl="5">
              <a:spcBef>
                <a:spcPts val="0"/>
              </a:spcBef>
              <a:spcAft>
                <a:spcPts val="0"/>
              </a:spcAft>
              <a:buClr>
                <a:srgbClr val="979CB8"/>
              </a:buClr>
              <a:buSzPts val="3000"/>
              <a:buNone/>
              <a:defRPr>
                <a:solidFill>
                  <a:srgbClr val="979CB8"/>
                </a:solidFill>
              </a:defRPr>
            </a:lvl6pPr>
            <a:lvl7pPr lvl="6">
              <a:spcBef>
                <a:spcPts val="0"/>
              </a:spcBef>
              <a:spcAft>
                <a:spcPts val="0"/>
              </a:spcAft>
              <a:buClr>
                <a:srgbClr val="979CB8"/>
              </a:buClr>
              <a:buSzPts val="3000"/>
              <a:buNone/>
              <a:defRPr>
                <a:solidFill>
                  <a:srgbClr val="979CB8"/>
                </a:solidFill>
              </a:defRPr>
            </a:lvl7pPr>
            <a:lvl8pPr lvl="7">
              <a:spcBef>
                <a:spcPts val="0"/>
              </a:spcBef>
              <a:spcAft>
                <a:spcPts val="0"/>
              </a:spcAft>
              <a:buClr>
                <a:srgbClr val="979CB8"/>
              </a:buClr>
              <a:buSzPts val="3000"/>
              <a:buNone/>
              <a:defRPr>
                <a:solidFill>
                  <a:srgbClr val="979CB8"/>
                </a:solidFill>
              </a:defRPr>
            </a:lvl8pPr>
            <a:lvl9pPr lvl="8">
              <a:spcBef>
                <a:spcPts val="0"/>
              </a:spcBef>
              <a:spcAft>
                <a:spcPts val="0"/>
              </a:spcAft>
              <a:buClr>
                <a:srgbClr val="979CB8"/>
              </a:buClr>
              <a:buSzPts val="3000"/>
              <a:buNone/>
              <a:defRPr>
                <a:solidFill>
                  <a:srgbClr val="979CB8"/>
                </a:solidFill>
              </a:defRPr>
            </a:lvl9pPr>
          </a:lstStyle>
          <a:p/>
        </p:txBody>
      </p:sp>
      <p:sp>
        <p:nvSpPr>
          <p:cNvPr id="26" name="Shape 26"/>
          <p:cNvSpPr txBox="1"/>
          <p:nvPr>
            <p:ph idx="1" type="body"/>
          </p:nvPr>
        </p:nvSpPr>
        <p:spPr>
          <a:xfrm>
            <a:off x="1070325" y="1918650"/>
            <a:ext cx="7056300" cy="4083000"/>
          </a:xfrm>
          <a:prstGeom prst="rect">
            <a:avLst/>
          </a:prstGeom>
        </p:spPr>
        <p:txBody>
          <a:bodyPr anchorCtr="0" anchor="t" bIns="91425" lIns="91425" spcFirstLastPara="1" rIns="91425" wrap="square" tIns="91425"/>
          <a:lstStyle>
            <a:lvl1pPr indent="-381000" lvl="0" marL="457200">
              <a:spcBef>
                <a:spcPts val="600"/>
              </a:spcBef>
              <a:spcAft>
                <a:spcPts val="0"/>
              </a:spcAft>
              <a:buSzPts val="24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7" name="Shape 27"/>
          <p:cNvSpPr/>
          <p:nvPr/>
        </p:nvSpPr>
        <p:spPr>
          <a:xfrm>
            <a:off x="3120675" y="1533250"/>
            <a:ext cx="3060325" cy="15325"/>
          </a:xfrm>
          <a:custGeom>
            <a:pathLst>
              <a:path extrusionOk="0" h="613" w="122413">
                <a:moveTo>
                  <a:pt x="0" y="317"/>
                </a:moveTo>
                <a:cubicBezTo>
                  <a:pt x="40797" y="1117"/>
                  <a:pt x="81609" y="0"/>
                  <a:pt x="122413" y="0"/>
                </a:cubicBezTo>
              </a:path>
            </a:pathLst>
          </a:custGeom>
          <a:noFill/>
          <a:ln cap="flat" cmpd="sng" w="9525">
            <a:solidFill>
              <a:srgbClr val="979CB8"/>
            </a:solidFill>
            <a:prstDash val="solid"/>
            <a:round/>
            <a:headEnd len="med" w="med" type="none"/>
            <a:tailEnd len="med" w="med" type="none"/>
          </a:ln>
        </p:spPr>
      </p:sp>
      <p:sp>
        <p:nvSpPr>
          <p:cNvPr id="28" name="Shape 28"/>
          <p:cNvSpPr/>
          <p:nvPr/>
        </p:nvSpPr>
        <p:spPr>
          <a:xfrm>
            <a:off x="3068250" y="1577725"/>
            <a:ext cx="3226850" cy="15875"/>
          </a:xfrm>
          <a:custGeom>
            <a:pathLst>
              <a:path extrusionOk="0" h="635" w="129074">
                <a:moveTo>
                  <a:pt x="0" y="0"/>
                </a:moveTo>
                <a:cubicBezTo>
                  <a:pt x="43025" y="0"/>
                  <a:pt x="86049" y="635"/>
                  <a:pt x="129074" y="635"/>
                </a:cubicBezTo>
              </a:path>
            </a:pathLst>
          </a:custGeom>
          <a:noFill/>
          <a:ln cap="flat" cmpd="sng" w="9525">
            <a:solidFill>
              <a:srgbClr val="979CB8"/>
            </a:solidFill>
            <a:prstDash val="solid"/>
            <a:round/>
            <a:headEnd len="med" w="med" type="none"/>
            <a:tailEnd len="med" w="med" type="none"/>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29" name="Shape 29"/>
        <p:cNvGrpSpPr/>
        <p:nvPr/>
      </p:nvGrpSpPr>
      <p:grpSpPr>
        <a:xfrm>
          <a:off x="0" y="0"/>
          <a:ext cx="0" cy="0"/>
          <a:chOff x="0" y="0"/>
          <a:chExt cx="0" cy="0"/>
        </a:xfrm>
      </p:grpSpPr>
      <p:sp>
        <p:nvSpPr>
          <p:cNvPr id="30" name="Shape 30"/>
          <p:cNvSpPr txBox="1"/>
          <p:nvPr>
            <p:ph idx="1" type="body"/>
          </p:nvPr>
        </p:nvSpPr>
        <p:spPr>
          <a:xfrm>
            <a:off x="1109975" y="1831450"/>
            <a:ext cx="3266400" cy="4114800"/>
          </a:xfrm>
          <a:prstGeom prst="rect">
            <a:avLst/>
          </a:prstGeom>
        </p:spPr>
        <p:txBody>
          <a:bodyPr anchorCtr="0" anchor="t" bIns="91425" lIns="91425" spcFirstLastPara="1" rIns="91425" wrap="square" tIns="91425"/>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31" name="Shape 31"/>
          <p:cNvSpPr txBox="1"/>
          <p:nvPr>
            <p:ph idx="2" type="body"/>
          </p:nvPr>
        </p:nvSpPr>
        <p:spPr>
          <a:xfrm>
            <a:off x="4915550" y="1831450"/>
            <a:ext cx="3155400" cy="4114800"/>
          </a:xfrm>
          <a:prstGeom prst="rect">
            <a:avLst/>
          </a:prstGeom>
        </p:spPr>
        <p:txBody>
          <a:bodyPr anchorCtr="0" anchor="t" bIns="91425" lIns="91425" spcFirstLastPara="1" rIns="91425" wrap="square" tIns="91425"/>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32" name="Shape 32"/>
          <p:cNvSpPr txBox="1"/>
          <p:nvPr>
            <p:ph type="title"/>
          </p:nvPr>
        </p:nvSpPr>
        <p:spPr>
          <a:xfrm>
            <a:off x="1027950" y="689775"/>
            <a:ext cx="7088100" cy="910500"/>
          </a:xfrm>
          <a:prstGeom prst="rect">
            <a:avLst/>
          </a:prstGeom>
        </p:spPr>
        <p:txBody>
          <a:bodyPr anchorCtr="0" anchor="b" bIns="91425" lIns="91425" spcFirstLastPara="1" rIns="91425" wrap="square" tIns="91425"/>
          <a:lstStyle>
            <a:lvl1pPr lvl="0" rtl="0">
              <a:spcBef>
                <a:spcPts val="0"/>
              </a:spcBef>
              <a:spcAft>
                <a:spcPts val="0"/>
              </a:spcAft>
              <a:buClr>
                <a:srgbClr val="979CB8"/>
              </a:buClr>
              <a:buSzPts val="3000"/>
              <a:buNone/>
              <a:defRPr>
                <a:solidFill>
                  <a:srgbClr val="979CB8"/>
                </a:solidFill>
              </a:defRPr>
            </a:lvl1pPr>
            <a:lvl2pPr lvl="1" rtl="0">
              <a:spcBef>
                <a:spcPts val="0"/>
              </a:spcBef>
              <a:spcAft>
                <a:spcPts val="0"/>
              </a:spcAft>
              <a:buClr>
                <a:srgbClr val="979CB8"/>
              </a:buClr>
              <a:buSzPts val="3000"/>
              <a:buNone/>
              <a:defRPr>
                <a:solidFill>
                  <a:srgbClr val="979CB8"/>
                </a:solidFill>
              </a:defRPr>
            </a:lvl2pPr>
            <a:lvl3pPr lvl="2" rtl="0">
              <a:spcBef>
                <a:spcPts val="0"/>
              </a:spcBef>
              <a:spcAft>
                <a:spcPts val="0"/>
              </a:spcAft>
              <a:buClr>
                <a:srgbClr val="979CB8"/>
              </a:buClr>
              <a:buSzPts val="3000"/>
              <a:buNone/>
              <a:defRPr>
                <a:solidFill>
                  <a:srgbClr val="979CB8"/>
                </a:solidFill>
              </a:defRPr>
            </a:lvl3pPr>
            <a:lvl4pPr lvl="3" rtl="0">
              <a:spcBef>
                <a:spcPts val="0"/>
              </a:spcBef>
              <a:spcAft>
                <a:spcPts val="0"/>
              </a:spcAft>
              <a:buClr>
                <a:srgbClr val="979CB8"/>
              </a:buClr>
              <a:buSzPts val="3000"/>
              <a:buNone/>
              <a:defRPr>
                <a:solidFill>
                  <a:srgbClr val="979CB8"/>
                </a:solidFill>
              </a:defRPr>
            </a:lvl4pPr>
            <a:lvl5pPr lvl="4" rtl="0">
              <a:spcBef>
                <a:spcPts val="0"/>
              </a:spcBef>
              <a:spcAft>
                <a:spcPts val="0"/>
              </a:spcAft>
              <a:buClr>
                <a:srgbClr val="979CB8"/>
              </a:buClr>
              <a:buSzPts val="3000"/>
              <a:buNone/>
              <a:defRPr>
                <a:solidFill>
                  <a:srgbClr val="979CB8"/>
                </a:solidFill>
              </a:defRPr>
            </a:lvl5pPr>
            <a:lvl6pPr lvl="5" rtl="0">
              <a:spcBef>
                <a:spcPts val="0"/>
              </a:spcBef>
              <a:spcAft>
                <a:spcPts val="0"/>
              </a:spcAft>
              <a:buClr>
                <a:srgbClr val="979CB8"/>
              </a:buClr>
              <a:buSzPts val="3000"/>
              <a:buNone/>
              <a:defRPr>
                <a:solidFill>
                  <a:srgbClr val="979CB8"/>
                </a:solidFill>
              </a:defRPr>
            </a:lvl6pPr>
            <a:lvl7pPr lvl="6" rtl="0">
              <a:spcBef>
                <a:spcPts val="0"/>
              </a:spcBef>
              <a:spcAft>
                <a:spcPts val="0"/>
              </a:spcAft>
              <a:buClr>
                <a:srgbClr val="979CB8"/>
              </a:buClr>
              <a:buSzPts val="3000"/>
              <a:buNone/>
              <a:defRPr>
                <a:solidFill>
                  <a:srgbClr val="979CB8"/>
                </a:solidFill>
              </a:defRPr>
            </a:lvl7pPr>
            <a:lvl8pPr lvl="7" rtl="0">
              <a:spcBef>
                <a:spcPts val="0"/>
              </a:spcBef>
              <a:spcAft>
                <a:spcPts val="0"/>
              </a:spcAft>
              <a:buClr>
                <a:srgbClr val="979CB8"/>
              </a:buClr>
              <a:buSzPts val="3000"/>
              <a:buNone/>
              <a:defRPr>
                <a:solidFill>
                  <a:srgbClr val="979CB8"/>
                </a:solidFill>
              </a:defRPr>
            </a:lvl8pPr>
            <a:lvl9pPr lvl="8" rtl="0">
              <a:spcBef>
                <a:spcPts val="0"/>
              </a:spcBef>
              <a:spcAft>
                <a:spcPts val="0"/>
              </a:spcAft>
              <a:buClr>
                <a:srgbClr val="979CB8"/>
              </a:buClr>
              <a:buSzPts val="3000"/>
              <a:buNone/>
              <a:defRPr>
                <a:solidFill>
                  <a:srgbClr val="979CB8"/>
                </a:solidFill>
              </a:defRPr>
            </a:lvl9pPr>
          </a:lstStyle>
          <a:p/>
        </p:txBody>
      </p:sp>
      <p:sp>
        <p:nvSpPr>
          <p:cNvPr id="33" name="Shape 33"/>
          <p:cNvSpPr/>
          <p:nvPr/>
        </p:nvSpPr>
        <p:spPr>
          <a:xfrm>
            <a:off x="3120675" y="1533250"/>
            <a:ext cx="3060325" cy="15325"/>
          </a:xfrm>
          <a:custGeom>
            <a:pathLst>
              <a:path extrusionOk="0" h="613" w="122413">
                <a:moveTo>
                  <a:pt x="0" y="317"/>
                </a:moveTo>
                <a:cubicBezTo>
                  <a:pt x="40797" y="1117"/>
                  <a:pt x="81609" y="0"/>
                  <a:pt x="122413" y="0"/>
                </a:cubicBezTo>
              </a:path>
            </a:pathLst>
          </a:custGeom>
          <a:noFill/>
          <a:ln cap="flat" cmpd="sng" w="9525">
            <a:solidFill>
              <a:srgbClr val="979CB8"/>
            </a:solidFill>
            <a:prstDash val="solid"/>
            <a:round/>
            <a:headEnd len="med" w="med" type="none"/>
            <a:tailEnd len="med" w="med" type="none"/>
          </a:ln>
        </p:spPr>
      </p:sp>
      <p:sp>
        <p:nvSpPr>
          <p:cNvPr id="34" name="Shape 34"/>
          <p:cNvSpPr/>
          <p:nvPr/>
        </p:nvSpPr>
        <p:spPr>
          <a:xfrm>
            <a:off x="3068250" y="1577725"/>
            <a:ext cx="3226850" cy="15875"/>
          </a:xfrm>
          <a:custGeom>
            <a:pathLst>
              <a:path extrusionOk="0" h="635" w="129074">
                <a:moveTo>
                  <a:pt x="0" y="0"/>
                </a:moveTo>
                <a:cubicBezTo>
                  <a:pt x="43025" y="0"/>
                  <a:pt x="86049" y="635"/>
                  <a:pt x="129074" y="635"/>
                </a:cubicBezTo>
              </a:path>
            </a:pathLst>
          </a:custGeom>
          <a:noFill/>
          <a:ln cap="flat" cmpd="sng" w="9525">
            <a:solidFill>
              <a:srgbClr val="979CB8"/>
            </a:solidFill>
            <a:prstDash val="solid"/>
            <a:round/>
            <a:headEnd len="med" w="med" type="none"/>
            <a:tailEnd len="med" w="med" type="none"/>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35" name="Shape 35"/>
        <p:cNvGrpSpPr/>
        <p:nvPr/>
      </p:nvGrpSpPr>
      <p:grpSpPr>
        <a:xfrm>
          <a:off x="0" y="0"/>
          <a:ext cx="0" cy="0"/>
          <a:chOff x="0" y="0"/>
          <a:chExt cx="0" cy="0"/>
        </a:xfrm>
      </p:grpSpPr>
      <p:sp>
        <p:nvSpPr>
          <p:cNvPr id="36" name="Shape 36"/>
          <p:cNvSpPr txBox="1"/>
          <p:nvPr>
            <p:ph idx="1" type="body"/>
          </p:nvPr>
        </p:nvSpPr>
        <p:spPr>
          <a:xfrm>
            <a:off x="1014825" y="1902800"/>
            <a:ext cx="2297400" cy="4091100"/>
          </a:xfrm>
          <a:prstGeom prst="rect">
            <a:avLst/>
          </a:prstGeom>
        </p:spPr>
        <p:txBody>
          <a:bodyPr anchorCtr="0" anchor="t" bIns="91425" lIns="91425" spcFirstLastPara="1" rIns="91425" wrap="square" tIns="91425"/>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7" name="Shape 37"/>
          <p:cNvSpPr txBox="1"/>
          <p:nvPr>
            <p:ph idx="2" type="body"/>
          </p:nvPr>
        </p:nvSpPr>
        <p:spPr>
          <a:xfrm>
            <a:off x="3429925" y="1902800"/>
            <a:ext cx="2297400" cy="4091100"/>
          </a:xfrm>
          <a:prstGeom prst="rect">
            <a:avLst/>
          </a:prstGeom>
        </p:spPr>
        <p:txBody>
          <a:bodyPr anchorCtr="0" anchor="t" bIns="91425" lIns="91425" spcFirstLastPara="1" rIns="91425" wrap="square" tIns="91425"/>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8" name="Shape 38"/>
          <p:cNvSpPr txBox="1"/>
          <p:nvPr>
            <p:ph idx="3" type="body"/>
          </p:nvPr>
        </p:nvSpPr>
        <p:spPr>
          <a:xfrm>
            <a:off x="5845025" y="1902800"/>
            <a:ext cx="2297400" cy="4091100"/>
          </a:xfrm>
          <a:prstGeom prst="rect">
            <a:avLst/>
          </a:prstGeom>
        </p:spPr>
        <p:txBody>
          <a:bodyPr anchorCtr="0" anchor="t" bIns="91425" lIns="91425" spcFirstLastPara="1" rIns="91425" wrap="square" tIns="91425"/>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9" name="Shape 39"/>
          <p:cNvSpPr txBox="1"/>
          <p:nvPr>
            <p:ph type="title"/>
          </p:nvPr>
        </p:nvSpPr>
        <p:spPr>
          <a:xfrm>
            <a:off x="1027950" y="689775"/>
            <a:ext cx="7088100" cy="910500"/>
          </a:xfrm>
          <a:prstGeom prst="rect">
            <a:avLst/>
          </a:prstGeom>
        </p:spPr>
        <p:txBody>
          <a:bodyPr anchorCtr="0" anchor="b" bIns="91425" lIns="91425" spcFirstLastPara="1" rIns="91425" wrap="square" tIns="91425"/>
          <a:lstStyle>
            <a:lvl1pPr lvl="0" rtl="0">
              <a:spcBef>
                <a:spcPts val="0"/>
              </a:spcBef>
              <a:spcAft>
                <a:spcPts val="0"/>
              </a:spcAft>
              <a:buClr>
                <a:srgbClr val="979CB8"/>
              </a:buClr>
              <a:buSzPts val="3000"/>
              <a:buNone/>
              <a:defRPr>
                <a:solidFill>
                  <a:srgbClr val="979CB8"/>
                </a:solidFill>
              </a:defRPr>
            </a:lvl1pPr>
            <a:lvl2pPr lvl="1" rtl="0">
              <a:spcBef>
                <a:spcPts val="0"/>
              </a:spcBef>
              <a:spcAft>
                <a:spcPts val="0"/>
              </a:spcAft>
              <a:buClr>
                <a:srgbClr val="979CB8"/>
              </a:buClr>
              <a:buSzPts val="3000"/>
              <a:buNone/>
              <a:defRPr>
                <a:solidFill>
                  <a:srgbClr val="979CB8"/>
                </a:solidFill>
              </a:defRPr>
            </a:lvl2pPr>
            <a:lvl3pPr lvl="2" rtl="0">
              <a:spcBef>
                <a:spcPts val="0"/>
              </a:spcBef>
              <a:spcAft>
                <a:spcPts val="0"/>
              </a:spcAft>
              <a:buClr>
                <a:srgbClr val="979CB8"/>
              </a:buClr>
              <a:buSzPts val="3000"/>
              <a:buNone/>
              <a:defRPr>
                <a:solidFill>
                  <a:srgbClr val="979CB8"/>
                </a:solidFill>
              </a:defRPr>
            </a:lvl3pPr>
            <a:lvl4pPr lvl="3" rtl="0">
              <a:spcBef>
                <a:spcPts val="0"/>
              </a:spcBef>
              <a:spcAft>
                <a:spcPts val="0"/>
              </a:spcAft>
              <a:buClr>
                <a:srgbClr val="979CB8"/>
              </a:buClr>
              <a:buSzPts val="3000"/>
              <a:buNone/>
              <a:defRPr>
                <a:solidFill>
                  <a:srgbClr val="979CB8"/>
                </a:solidFill>
              </a:defRPr>
            </a:lvl4pPr>
            <a:lvl5pPr lvl="4" rtl="0">
              <a:spcBef>
                <a:spcPts val="0"/>
              </a:spcBef>
              <a:spcAft>
                <a:spcPts val="0"/>
              </a:spcAft>
              <a:buClr>
                <a:srgbClr val="979CB8"/>
              </a:buClr>
              <a:buSzPts val="3000"/>
              <a:buNone/>
              <a:defRPr>
                <a:solidFill>
                  <a:srgbClr val="979CB8"/>
                </a:solidFill>
              </a:defRPr>
            </a:lvl5pPr>
            <a:lvl6pPr lvl="5" rtl="0">
              <a:spcBef>
                <a:spcPts val="0"/>
              </a:spcBef>
              <a:spcAft>
                <a:spcPts val="0"/>
              </a:spcAft>
              <a:buClr>
                <a:srgbClr val="979CB8"/>
              </a:buClr>
              <a:buSzPts val="3000"/>
              <a:buNone/>
              <a:defRPr>
                <a:solidFill>
                  <a:srgbClr val="979CB8"/>
                </a:solidFill>
              </a:defRPr>
            </a:lvl6pPr>
            <a:lvl7pPr lvl="6" rtl="0">
              <a:spcBef>
                <a:spcPts val="0"/>
              </a:spcBef>
              <a:spcAft>
                <a:spcPts val="0"/>
              </a:spcAft>
              <a:buClr>
                <a:srgbClr val="979CB8"/>
              </a:buClr>
              <a:buSzPts val="3000"/>
              <a:buNone/>
              <a:defRPr>
                <a:solidFill>
                  <a:srgbClr val="979CB8"/>
                </a:solidFill>
              </a:defRPr>
            </a:lvl7pPr>
            <a:lvl8pPr lvl="7" rtl="0">
              <a:spcBef>
                <a:spcPts val="0"/>
              </a:spcBef>
              <a:spcAft>
                <a:spcPts val="0"/>
              </a:spcAft>
              <a:buClr>
                <a:srgbClr val="979CB8"/>
              </a:buClr>
              <a:buSzPts val="3000"/>
              <a:buNone/>
              <a:defRPr>
                <a:solidFill>
                  <a:srgbClr val="979CB8"/>
                </a:solidFill>
              </a:defRPr>
            </a:lvl8pPr>
            <a:lvl9pPr lvl="8" rtl="0">
              <a:spcBef>
                <a:spcPts val="0"/>
              </a:spcBef>
              <a:spcAft>
                <a:spcPts val="0"/>
              </a:spcAft>
              <a:buClr>
                <a:srgbClr val="979CB8"/>
              </a:buClr>
              <a:buSzPts val="3000"/>
              <a:buNone/>
              <a:defRPr>
                <a:solidFill>
                  <a:srgbClr val="979CB8"/>
                </a:solidFill>
              </a:defRPr>
            </a:lvl9pPr>
          </a:lstStyle>
          <a:p/>
        </p:txBody>
      </p:sp>
      <p:sp>
        <p:nvSpPr>
          <p:cNvPr id="40" name="Shape 40"/>
          <p:cNvSpPr/>
          <p:nvPr/>
        </p:nvSpPr>
        <p:spPr>
          <a:xfrm>
            <a:off x="3120675" y="1533250"/>
            <a:ext cx="3060325" cy="15325"/>
          </a:xfrm>
          <a:custGeom>
            <a:pathLst>
              <a:path extrusionOk="0" h="613" w="122413">
                <a:moveTo>
                  <a:pt x="0" y="317"/>
                </a:moveTo>
                <a:cubicBezTo>
                  <a:pt x="40797" y="1117"/>
                  <a:pt x="81609" y="0"/>
                  <a:pt x="122413" y="0"/>
                </a:cubicBezTo>
              </a:path>
            </a:pathLst>
          </a:custGeom>
          <a:noFill/>
          <a:ln cap="flat" cmpd="sng" w="9525">
            <a:solidFill>
              <a:srgbClr val="979CB8"/>
            </a:solidFill>
            <a:prstDash val="solid"/>
            <a:round/>
            <a:headEnd len="med" w="med" type="none"/>
            <a:tailEnd len="med" w="med" type="none"/>
          </a:ln>
        </p:spPr>
      </p:sp>
      <p:sp>
        <p:nvSpPr>
          <p:cNvPr id="41" name="Shape 41"/>
          <p:cNvSpPr/>
          <p:nvPr/>
        </p:nvSpPr>
        <p:spPr>
          <a:xfrm>
            <a:off x="3068250" y="1577725"/>
            <a:ext cx="3226850" cy="15875"/>
          </a:xfrm>
          <a:custGeom>
            <a:pathLst>
              <a:path extrusionOk="0" h="635" w="129074">
                <a:moveTo>
                  <a:pt x="0" y="0"/>
                </a:moveTo>
                <a:cubicBezTo>
                  <a:pt x="43025" y="0"/>
                  <a:pt x="86049" y="635"/>
                  <a:pt x="129074" y="635"/>
                </a:cubicBezTo>
              </a:path>
            </a:pathLst>
          </a:custGeom>
          <a:noFill/>
          <a:ln cap="flat" cmpd="sng" w="9525">
            <a:solidFill>
              <a:srgbClr val="979CB8"/>
            </a:solidFill>
            <a:prstDash val="solid"/>
            <a:round/>
            <a:headEnd len="med" w="med" type="none"/>
            <a:tailEnd len="med" w="med" type="none"/>
          </a:ln>
        </p:spPr>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18" Type="http://schemas.openxmlformats.org/officeDocument/2006/relationships/theme" Target="../theme/theme2.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Shape 6"/>
          <p:cNvSpPr txBox="1"/>
          <p:nvPr>
            <p:ph type="title"/>
          </p:nvPr>
        </p:nvSpPr>
        <p:spPr>
          <a:xfrm>
            <a:off x="824550" y="689775"/>
            <a:ext cx="7547700" cy="910500"/>
          </a:xfrm>
          <a:prstGeom prst="rect">
            <a:avLst/>
          </a:prstGeom>
          <a:noFill/>
          <a:ln>
            <a:noFill/>
          </a:ln>
        </p:spPr>
        <p:txBody>
          <a:bodyPr anchorCtr="0" anchor="b" bIns="91425" lIns="91425" spcFirstLastPara="1" rIns="91425" wrap="square" tIns="91425"/>
          <a:lstStyle>
            <a:lvl1pPr lvl="0" algn="ctr">
              <a:spcBef>
                <a:spcPts val="0"/>
              </a:spcBef>
              <a:spcAft>
                <a:spcPts val="0"/>
              </a:spcAft>
              <a:buClr>
                <a:srgbClr val="505670"/>
              </a:buClr>
              <a:buSzPts val="3000"/>
              <a:buFont typeface="Shadows Into Light"/>
              <a:buNone/>
              <a:defRPr sz="3000">
                <a:solidFill>
                  <a:srgbClr val="505670"/>
                </a:solidFill>
                <a:latin typeface="Shadows Into Light"/>
                <a:ea typeface="Shadows Into Light"/>
                <a:cs typeface="Shadows Into Light"/>
                <a:sym typeface="Shadows Into Light"/>
              </a:defRPr>
            </a:lvl1pPr>
            <a:lvl2pPr lvl="1" algn="ctr">
              <a:spcBef>
                <a:spcPts val="0"/>
              </a:spcBef>
              <a:spcAft>
                <a:spcPts val="0"/>
              </a:spcAft>
              <a:buClr>
                <a:srgbClr val="505670"/>
              </a:buClr>
              <a:buSzPts val="3000"/>
              <a:buFont typeface="Shadows Into Light"/>
              <a:buNone/>
              <a:defRPr sz="3000">
                <a:solidFill>
                  <a:srgbClr val="505670"/>
                </a:solidFill>
                <a:latin typeface="Shadows Into Light"/>
                <a:ea typeface="Shadows Into Light"/>
                <a:cs typeface="Shadows Into Light"/>
                <a:sym typeface="Shadows Into Light"/>
              </a:defRPr>
            </a:lvl2pPr>
            <a:lvl3pPr lvl="2" algn="ctr">
              <a:spcBef>
                <a:spcPts val="0"/>
              </a:spcBef>
              <a:spcAft>
                <a:spcPts val="0"/>
              </a:spcAft>
              <a:buClr>
                <a:srgbClr val="505670"/>
              </a:buClr>
              <a:buSzPts val="3000"/>
              <a:buFont typeface="Shadows Into Light"/>
              <a:buNone/>
              <a:defRPr sz="3000">
                <a:solidFill>
                  <a:srgbClr val="505670"/>
                </a:solidFill>
                <a:latin typeface="Shadows Into Light"/>
                <a:ea typeface="Shadows Into Light"/>
                <a:cs typeface="Shadows Into Light"/>
                <a:sym typeface="Shadows Into Light"/>
              </a:defRPr>
            </a:lvl3pPr>
            <a:lvl4pPr lvl="3" algn="ctr">
              <a:spcBef>
                <a:spcPts val="0"/>
              </a:spcBef>
              <a:spcAft>
                <a:spcPts val="0"/>
              </a:spcAft>
              <a:buClr>
                <a:srgbClr val="505670"/>
              </a:buClr>
              <a:buSzPts val="3000"/>
              <a:buFont typeface="Shadows Into Light"/>
              <a:buNone/>
              <a:defRPr sz="3000">
                <a:solidFill>
                  <a:srgbClr val="505670"/>
                </a:solidFill>
                <a:latin typeface="Shadows Into Light"/>
                <a:ea typeface="Shadows Into Light"/>
                <a:cs typeface="Shadows Into Light"/>
                <a:sym typeface="Shadows Into Light"/>
              </a:defRPr>
            </a:lvl4pPr>
            <a:lvl5pPr lvl="4" algn="ctr">
              <a:spcBef>
                <a:spcPts val="0"/>
              </a:spcBef>
              <a:spcAft>
                <a:spcPts val="0"/>
              </a:spcAft>
              <a:buClr>
                <a:srgbClr val="505670"/>
              </a:buClr>
              <a:buSzPts val="3000"/>
              <a:buFont typeface="Shadows Into Light"/>
              <a:buNone/>
              <a:defRPr sz="3000">
                <a:solidFill>
                  <a:srgbClr val="505670"/>
                </a:solidFill>
                <a:latin typeface="Shadows Into Light"/>
                <a:ea typeface="Shadows Into Light"/>
                <a:cs typeface="Shadows Into Light"/>
                <a:sym typeface="Shadows Into Light"/>
              </a:defRPr>
            </a:lvl5pPr>
            <a:lvl6pPr lvl="5" algn="ctr">
              <a:spcBef>
                <a:spcPts val="0"/>
              </a:spcBef>
              <a:spcAft>
                <a:spcPts val="0"/>
              </a:spcAft>
              <a:buClr>
                <a:srgbClr val="505670"/>
              </a:buClr>
              <a:buSzPts val="3000"/>
              <a:buFont typeface="Shadows Into Light"/>
              <a:buNone/>
              <a:defRPr sz="3000">
                <a:solidFill>
                  <a:srgbClr val="505670"/>
                </a:solidFill>
                <a:latin typeface="Shadows Into Light"/>
                <a:ea typeface="Shadows Into Light"/>
                <a:cs typeface="Shadows Into Light"/>
                <a:sym typeface="Shadows Into Light"/>
              </a:defRPr>
            </a:lvl6pPr>
            <a:lvl7pPr lvl="6" algn="ctr">
              <a:spcBef>
                <a:spcPts val="0"/>
              </a:spcBef>
              <a:spcAft>
                <a:spcPts val="0"/>
              </a:spcAft>
              <a:buClr>
                <a:srgbClr val="505670"/>
              </a:buClr>
              <a:buSzPts val="3000"/>
              <a:buFont typeface="Shadows Into Light"/>
              <a:buNone/>
              <a:defRPr sz="3000">
                <a:solidFill>
                  <a:srgbClr val="505670"/>
                </a:solidFill>
                <a:latin typeface="Shadows Into Light"/>
                <a:ea typeface="Shadows Into Light"/>
                <a:cs typeface="Shadows Into Light"/>
                <a:sym typeface="Shadows Into Light"/>
              </a:defRPr>
            </a:lvl7pPr>
            <a:lvl8pPr lvl="7" algn="ctr">
              <a:spcBef>
                <a:spcPts val="0"/>
              </a:spcBef>
              <a:spcAft>
                <a:spcPts val="0"/>
              </a:spcAft>
              <a:buClr>
                <a:srgbClr val="505670"/>
              </a:buClr>
              <a:buSzPts val="3000"/>
              <a:buFont typeface="Shadows Into Light"/>
              <a:buNone/>
              <a:defRPr sz="3000">
                <a:solidFill>
                  <a:srgbClr val="505670"/>
                </a:solidFill>
                <a:latin typeface="Shadows Into Light"/>
                <a:ea typeface="Shadows Into Light"/>
                <a:cs typeface="Shadows Into Light"/>
                <a:sym typeface="Shadows Into Light"/>
              </a:defRPr>
            </a:lvl8pPr>
            <a:lvl9pPr lvl="8" algn="ctr">
              <a:spcBef>
                <a:spcPts val="0"/>
              </a:spcBef>
              <a:spcAft>
                <a:spcPts val="0"/>
              </a:spcAft>
              <a:buClr>
                <a:srgbClr val="505670"/>
              </a:buClr>
              <a:buSzPts val="3000"/>
              <a:buFont typeface="Shadows Into Light"/>
              <a:buNone/>
              <a:defRPr sz="3000">
                <a:solidFill>
                  <a:srgbClr val="505670"/>
                </a:solidFill>
                <a:latin typeface="Shadows Into Light"/>
                <a:ea typeface="Shadows Into Light"/>
                <a:cs typeface="Shadows Into Light"/>
                <a:sym typeface="Shadows Into Light"/>
              </a:defRPr>
            </a:lvl9pPr>
          </a:lstStyle>
          <a:p/>
        </p:txBody>
      </p:sp>
      <p:sp>
        <p:nvSpPr>
          <p:cNvPr id="7" name="Shape 7"/>
          <p:cNvSpPr txBox="1"/>
          <p:nvPr>
            <p:ph idx="1" type="body"/>
          </p:nvPr>
        </p:nvSpPr>
        <p:spPr>
          <a:xfrm>
            <a:off x="1070325" y="1918650"/>
            <a:ext cx="7056300" cy="4083000"/>
          </a:xfrm>
          <a:prstGeom prst="rect">
            <a:avLst/>
          </a:prstGeom>
          <a:noFill/>
          <a:ln>
            <a:noFill/>
          </a:ln>
        </p:spPr>
        <p:txBody>
          <a:bodyPr anchorCtr="0" anchor="t" bIns="91425" lIns="91425" spcFirstLastPara="1" rIns="91425" wrap="square" tIns="91425"/>
          <a:lstStyle>
            <a:lvl1pPr indent="-381000" lvl="0" marL="457200">
              <a:spcBef>
                <a:spcPts val="600"/>
              </a:spcBef>
              <a:spcAft>
                <a:spcPts val="0"/>
              </a:spcAft>
              <a:buClr>
                <a:srgbClr val="505670"/>
              </a:buClr>
              <a:buSzPts val="2400"/>
              <a:buFont typeface="Varela Round"/>
              <a:buChar char="▧"/>
              <a:defRPr sz="2400">
                <a:solidFill>
                  <a:srgbClr val="505670"/>
                </a:solidFill>
                <a:latin typeface="Varela Round"/>
                <a:ea typeface="Varela Round"/>
                <a:cs typeface="Varela Round"/>
                <a:sym typeface="Varela Round"/>
              </a:defRPr>
            </a:lvl1pPr>
            <a:lvl2pPr indent="-355600" lvl="1" marL="914400">
              <a:spcBef>
                <a:spcPts val="0"/>
              </a:spcBef>
              <a:spcAft>
                <a:spcPts val="0"/>
              </a:spcAft>
              <a:buClr>
                <a:srgbClr val="505670"/>
              </a:buClr>
              <a:buSzPts val="2000"/>
              <a:buFont typeface="Varela Round"/>
              <a:buChar char="○"/>
              <a:defRPr sz="2000">
                <a:solidFill>
                  <a:srgbClr val="505670"/>
                </a:solidFill>
                <a:latin typeface="Varela Round"/>
                <a:ea typeface="Varela Round"/>
                <a:cs typeface="Varela Round"/>
                <a:sym typeface="Varela Round"/>
              </a:defRPr>
            </a:lvl2pPr>
            <a:lvl3pPr indent="-355600" lvl="2" marL="1371600">
              <a:spcBef>
                <a:spcPts val="0"/>
              </a:spcBef>
              <a:spcAft>
                <a:spcPts val="0"/>
              </a:spcAft>
              <a:buClr>
                <a:srgbClr val="505670"/>
              </a:buClr>
              <a:buSzPts val="2000"/>
              <a:buFont typeface="Varela Round"/>
              <a:buChar char="■"/>
              <a:defRPr sz="2000">
                <a:solidFill>
                  <a:srgbClr val="505670"/>
                </a:solidFill>
                <a:latin typeface="Varela Round"/>
                <a:ea typeface="Varela Round"/>
                <a:cs typeface="Varela Round"/>
                <a:sym typeface="Varela Round"/>
              </a:defRPr>
            </a:lvl3pPr>
            <a:lvl4pPr indent="-330200" lvl="3" marL="1828800">
              <a:spcBef>
                <a:spcPts val="0"/>
              </a:spcBef>
              <a:spcAft>
                <a:spcPts val="0"/>
              </a:spcAft>
              <a:buClr>
                <a:srgbClr val="505670"/>
              </a:buClr>
              <a:buSzPts val="1600"/>
              <a:buFont typeface="Varela Round"/>
              <a:buChar char="●"/>
              <a:defRPr sz="1600">
                <a:solidFill>
                  <a:srgbClr val="505670"/>
                </a:solidFill>
                <a:latin typeface="Varela Round"/>
                <a:ea typeface="Varela Round"/>
                <a:cs typeface="Varela Round"/>
                <a:sym typeface="Varela Round"/>
              </a:defRPr>
            </a:lvl4pPr>
            <a:lvl5pPr indent="-330200" lvl="4" marL="2286000">
              <a:spcBef>
                <a:spcPts val="0"/>
              </a:spcBef>
              <a:spcAft>
                <a:spcPts val="0"/>
              </a:spcAft>
              <a:buClr>
                <a:srgbClr val="505670"/>
              </a:buClr>
              <a:buSzPts val="1600"/>
              <a:buFont typeface="Varela Round"/>
              <a:buChar char="○"/>
              <a:defRPr sz="1600">
                <a:solidFill>
                  <a:srgbClr val="505670"/>
                </a:solidFill>
                <a:latin typeface="Varela Round"/>
                <a:ea typeface="Varela Round"/>
                <a:cs typeface="Varela Round"/>
                <a:sym typeface="Varela Round"/>
              </a:defRPr>
            </a:lvl5pPr>
            <a:lvl6pPr indent="-330200" lvl="5" marL="2743200">
              <a:spcBef>
                <a:spcPts val="0"/>
              </a:spcBef>
              <a:spcAft>
                <a:spcPts val="0"/>
              </a:spcAft>
              <a:buClr>
                <a:srgbClr val="505670"/>
              </a:buClr>
              <a:buSzPts val="1600"/>
              <a:buFont typeface="Varela Round"/>
              <a:buChar char="■"/>
              <a:defRPr sz="1600">
                <a:solidFill>
                  <a:srgbClr val="505670"/>
                </a:solidFill>
                <a:latin typeface="Varela Round"/>
                <a:ea typeface="Varela Round"/>
                <a:cs typeface="Varela Round"/>
                <a:sym typeface="Varela Round"/>
              </a:defRPr>
            </a:lvl6pPr>
            <a:lvl7pPr indent="-330200" lvl="6" marL="3200400">
              <a:spcBef>
                <a:spcPts val="0"/>
              </a:spcBef>
              <a:spcAft>
                <a:spcPts val="0"/>
              </a:spcAft>
              <a:buClr>
                <a:srgbClr val="505670"/>
              </a:buClr>
              <a:buSzPts val="1600"/>
              <a:buFont typeface="Varela Round"/>
              <a:buChar char="●"/>
              <a:defRPr sz="1600">
                <a:solidFill>
                  <a:srgbClr val="505670"/>
                </a:solidFill>
                <a:latin typeface="Varela Round"/>
                <a:ea typeface="Varela Round"/>
                <a:cs typeface="Varela Round"/>
                <a:sym typeface="Varela Round"/>
              </a:defRPr>
            </a:lvl7pPr>
            <a:lvl8pPr indent="-330200" lvl="7" marL="3657600">
              <a:spcBef>
                <a:spcPts val="0"/>
              </a:spcBef>
              <a:spcAft>
                <a:spcPts val="0"/>
              </a:spcAft>
              <a:buClr>
                <a:srgbClr val="505670"/>
              </a:buClr>
              <a:buSzPts val="1600"/>
              <a:buFont typeface="Varela Round"/>
              <a:buChar char="○"/>
              <a:defRPr sz="1600">
                <a:solidFill>
                  <a:srgbClr val="505670"/>
                </a:solidFill>
                <a:latin typeface="Varela Round"/>
                <a:ea typeface="Varela Round"/>
                <a:cs typeface="Varela Round"/>
                <a:sym typeface="Varela Round"/>
              </a:defRPr>
            </a:lvl8pPr>
            <a:lvl9pPr indent="-330200" lvl="8" marL="4114800">
              <a:spcBef>
                <a:spcPts val="0"/>
              </a:spcBef>
              <a:spcAft>
                <a:spcPts val="0"/>
              </a:spcAft>
              <a:buClr>
                <a:srgbClr val="505670"/>
              </a:buClr>
              <a:buSzPts val="1600"/>
              <a:buFont typeface="Varela Round"/>
              <a:buChar char="■"/>
              <a:defRPr sz="1600">
                <a:solidFill>
                  <a:srgbClr val="505670"/>
                </a:solidFill>
                <a:latin typeface="Varela Round"/>
                <a:ea typeface="Varela Round"/>
                <a:cs typeface="Varela Round"/>
                <a:sym typeface="Varela Round"/>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 Id="rId3"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5.xml"/><Relationship Id="rId3" Type="http://schemas.openxmlformats.org/officeDocument/2006/relationships/image" Target="../media/image1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 name="Shape 56"/>
        <p:cNvGrpSpPr/>
        <p:nvPr/>
      </p:nvGrpSpPr>
      <p:grpSpPr>
        <a:xfrm>
          <a:off x="0" y="0"/>
          <a:ext cx="0" cy="0"/>
          <a:chOff x="0" y="0"/>
          <a:chExt cx="0" cy="0"/>
        </a:xfrm>
      </p:grpSpPr>
      <p:sp>
        <p:nvSpPr>
          <p:cNvPr id="57" name="Shape 57"/>
          <p:cNvSpPr txBox="1"/>
          <p:nvPr>
            <p:ph type="ctrTitle"/>
          </p:nvPr>
        </p:nvSpPr>
        <p:spPr>
          <a:xfrm>
            <a:off x="1630650" y="2655750"/>
            <a:ext cx="5882700" cy="15465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Deteção de </a:t>
            </a:r>
            <a:endParaRPr/>
          </a:p>
          <a:p>
            <a:pPr indent="0" lvl="0" marL="0">
              <a:spcBef>
                <a:spcPts val="0"/>
              </a:spcBef>
              <a:spcAft>
                <a:spcPts val="0"/>
              </a:spcAft>
              <a:buNone/>
            </a:pPr>
            <a:r>
              <a:rPr lang="en"/>
              <a:t>Fake News </a:t>
            </a:r>
            <a:endParaRPr/>
          </a:p>
        </p:txBody>
      </p:sp>
      <p:sp>
        <p:nvSpPr>
          <p:cNvPr id="58" name="Shape 58"/>
          <p:cNvSpPr/>
          <p:nvPr/>
        </p:nvSpPr>
        <p:spPr>
          <a:xfrm rot="-4140551">
            <a:off x="2882820" y="1658918"/>
            <a:ext cx="402308" cy="1167266"/>
          </a:xfrm>
          <a:custGeom>
            <a:pathLst>
              <a:path extrusionOk="0" h="89819" w="30959">
                <a:moveTo>
                  <a:pt x="0" y="0"/>
                </a:moveTo>
                <a:cubicBezTo>
                  <a:pt x="5134" y="6918"/>
                  <a:pt x="29561" y="26535"/>
                  <a:pt x="30804" y="41505"/>
                </a:cubicBezTo>
                <a:cubicBezTo>
                  <a:pt x="32047" y="56475"/>
                  <a:pt x="11349" y="81767"/>
                  <a:pt x="7458" y="89819"/>
                </a:cubicBezTo>
              </a:path>
            </a:pathLst>
          </a:custGeom>
          <a:noFill/>
          <a:ln cap="flat" cmpd="sng" w="9525">
            <a:solidFill>
              <a:srgbClr val="FFFFFF"/>
            </a:solidFill>
            <a:prstDash val="dash"/>
            <a:round/>
            <a:headEnd len="med" w="med" type="none"/>
            <a:tailEnd len="med" w="med" type="stealth"/>
          </a:ln>
        </p:spPr>
      </p:sp>
      <p:sp>
        <p:nvSpPr>
          <p:cNvPr id="59" name="Shape 59"/>
          <p:cNvSpPr/>
          <p:nvPr/>
        </p:nvSpPr>
        <p:spPr>
          <a:xfrm>
            <a:off x="2995300" y="4255850"/>
            <a:ext cx="3153375" cy="34500"/>
          </a:xfrm>
          <a:custGeom>
            <a:pathLst>
              <a:path extrusionOk="0" h="1380" w="126135">
                <a:moveTo>
                  <a:pt x="0" y="973"/>
                </a:moveTo>
                <a:cubicBezTo>
                  <a:pt x="29075" y="973"/>
                  <a:pt x="58158" y="273"/>
                  <a:pt x="87224" y="973"/>
                </a:cubicBezTo>
                <a:cubicBezTo>
                  <a:pt x="100195" y="1285"/>
                  <a:pt x="113312" y="1974"/>
                  <a:pt x="126135" y="0"/>
                </a:cubicBezTo>
              </a:path>
            </a:pathLst>
          </a:custGeom>
          <a:noFill/>
          <a:ln cap="flat" cmpd="sng" w="9525">
            <a:solidFill>
              <a:srgbClr val="FFFFFF"/>
            </a:solidFill>
            <a:prstDash val="solid"/>
            <a:round/>
            <a:headEnd len="med" w="med" type="none"/>
            <a:tailEnd len="med" w="med" type="none"/>
          </a:ln>
        </p:spPr>
      </p:sp>
      <p:sp>
        <p:nvSpPr>
          <p:cNvPr id="60" name="Shape 60"/>
          <p:cNvSpPr/>
          <p:nvPr/>
        </p:nvSpPr>
        <p:spPr>
          <a:xfrm>
            <a:off x="2910825" y="4343953"/>
            <a:ext cx="3177700" cy="41425"/>
          </a:xfrm>
          <a:custGeom>
            <a:pathLst>
              <a:path extrusionOk="0" h="1657" w="127108">
                <a:moveTo>
                  <a:pt x="0" y="1657"/>
                </a:moveTo>
                <a:cubicBezTo>
                  <a:pt x="42250" y="-1532"/>
                  <a:pt x="84738" y="1008"/>
                  <a:pt x="127108" y="1008"/>
                </a:cubicBezTo>
              </a:path>
            </a:pathLst>
          </a:custGeom>
          <a:noFill/>
          <a:ln cap="flat" cmpd="sng" w="9525">
            <a:solidFill>
              <a:srgbClr val="FFFFFF"/>
            </a:solidFill>
            <a:prstDash val="solid"/>
            <a:round/>
            <a:headEnd len="med" w="med" type="none"/>
            <a:tailEnd len="med" w="med" type="none"/>
          </a:ln>
        </p:spPr>
      </p:sp>
      <p:cxnSp>
        <p:nvCxnSpPr>
          <p:cNvPr id="61" name="Shape 61"/>
          <p:cNvCxnSpPr/>
          <p:nvPr/>
        </p:nvCxnSpPr>
        <p:spPr>
          <a:xfrm flipH="1" rot="10800000">
            <a:off x="4626563" y="1971050"/>
            <a:ext cx="291900" cy="543000"/>
          </a:xfrm>
          <a:prstGeom prst="straightConnector1">
            <a:avLst/>
          </a:prstGeom>
          <a:noFill/>
          <a:ln cap="flat" cmpd="sng" w="9525">
            <a:solidFill>
              <a:srgbClr val="FFFFFF"/>
            </a:solidFill>
            <a:prstDash val="dash"/>
            <a:round/>
            <a:headEnd len="med" w="med" type="stealth"/>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ctrTitle"/>
          </p:nvPr>
        </p:nvSpPr>
        <p:spPr>
          <a:xfrm>
            <a:off x="1650450" y="1830110"/>
            <a:ext cx="5843100" cy="1546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6000">
                <a:solidFill>
                  <a:srgbClr val="AACF20"/>
                </a:solidFill>
              </a:rPr>
              <a:t>4</a:t>
            </a:r>
            <a:r>
              <a:rPr lang="en" sz="6000">
                <a:solidFill>
                  <a:srgbClr val="AACF20"/>
                </a:solidFill>
              </a:rPr>
              <a:t>.</a:t>
            </a:r>
            <a:endParaRPr sz="6000">
              <a:solidFill>
                <a:srgbClr val="AACF20"/>
              </a:solidFill>
            </a:endParaRPr>
          </a:p>
          <a:p>
            <a:pPr indent="0" lvl="0" marL="0" rtl="0">
              <a:spcBef>
                <a:spcPts val="0"/>
              </a:spcBef>
              <a:spcAft>
                <a:spcPts val="0"/>
              </a:spcAft>
              <a:buNone/>
            </a:pPr>
            <a:r>
              <a:rPr lang="en"/>
              <a:t>Metodologia</a:t>
            </a:r>
            <a:endParaRPr/>
          </a:p>
        </p:txBody>
      </p:sp>
      <p:sp>
        <p:nvSpPr>
          <p:cNvPr id="119" name="Shape 119"/>
          <p:cNvSpPr txBox="1"/>
          <p:nvPr>
            <p:ph idx="1" type="subTitle"/>
          </p:nvPr>
        </p:nvSpPr>
        <p:spPr>
          <a:xfrm>
            <a:off x="1650450" y="3505725"/>
            <a:ext cx="5843100" cy="104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NLP, Naive Bayes, Adaboost, LSTM e CNN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a:off x="1027950" y="689775"/>
            <a:ext cx="7088100" cy="910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Processamento de Linguagem Natural (NLP)</a:t>
            </a:r>
            <a:endParaRPr/>
          </a:p>
        </p:txBody>
      </p:sp>
      <p:sp>
        <p:nvSpPr>
          <p:cNvPr id="125" name="Shape 125"/>
          <p:cNvSpPr txBox="1"/>
          <p:nvPr>
            <p:ph idx="1" type="body"/>
          </p:nvPr>
        </p:nvSpPr>
        <p:spPr>
          <a:xfrm>
            <a:off x="1070325" y="1918650"/>
            <a:ext cx="7056300" cy="40830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Os dados de texto requerem uma preparação especial antes que você possa começar a usá-lo para modelagem preditiva.</a:t>
            </a:r>
            <a:r>
              <a:rPr lang="en"/>
              <a:t> </a:t>
            </a:r>
            <a:endParaRPr/>
          </a:p>
          <a:p>
            <a:pPr indent="0" lvl="0" marL="0" rtl="0">
              <a:spcBef>
                <a:spcPts val="600"/>
              </a:spcBef>
              <a:spcAft>
                <a:spcPts val="0"/>
              </a:spcAft>
              <a:buNone/>
            </a:pPr>
            <a:r>
              <a:t/>
            </a:r>
            <a:endParaRPr/>
          </a:p>
          <a:p>
            <a:pPr indent="-381000" lvl="0" marL="457200" rtl="0">
              <a:spcBef>
                <a:spcPts val="600"/>
              </a:spcBef>
              <a:spcAft>
                <a:spcPts val="0"/>
              </a:spcAft>
              <a:buSzPts val="2400"/>
              <a:buChar char="▧"/>
            </a:pPr>
            <a:r>
              <a:rPr lang="en"/>
              <a:t>Modelo Bag-of-Words</a:t>
            </a:r>
            <a:endParaRPr/>
          </a:p>
          <a:p>
            <a:pPr indent="-381000" lvl="0" marL="457200" rtl="0">
              <a:spcBef>
                <a:spcPts val="0"/>
              </a:spcBef>
              <a:spcAft>
                <a:spcPts val="0"/>
              </a:spcAft>
              <a:buSzPts val="2400"/>
              <a:buChar char="▧"/>
            </a:pPr>
            <a:r>
              <a:rPr lang="en"/>
              <a:t>Contagens de palavras com o CountVectorizer</a:t>
            </a:r>
            <a:endParaRPr/>
          </a:p>
          <a:p>
            <a:pPr indent="-381000" lvl="0" marL="457200" rtl="0">
              <a:spcBef>
                <a:spcPts val="0"/>
              </a:spcBef>
              <a:spcAft>
                <a:spcPts val="0"/>
              </a:spcAft>
              <a:buSzPts val="2400"/>
              <a:buChar char="▧"/>
            </a:pPr>
            <a:r>
              <a:rPr lang="en"/>
              <a:t>Frequência de palavras com</a:t>
            </a:r>
            <a:r>
              <a:rPr lang="en"/>
              <a:t> TfidfVectorizer</a:t>
            </a:r>
            <a:endParaRPr/>
          </a:p>
          <a:p>
            <a:pPr indent="0" lvl="0" marL="0" rtl="0">
              <a:spcBef>
                <a:spcPts val="600"/>
              </a:spcBef>
              <a:spcAft>
                <a:spcPts val="0"/>
              </a:spcAft>
              <a:buNone/>
            </a:pPr>
            <a:r>
              <a:t/>
            </a:r>
            <a:endParaRPr/>
          </a:p>
          <a:p>
            <a:pPr indent="0" lvl="0" marL="0" rtl="0">
              <a:spcBef>
                <a:spcPts val="60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title"/>
          </p:nvPr>
        </p:nvSpPr>
        <p:spPr>
          <a:xfrm>
            <a:off x="1027950" y="689775"/>
            <a:ext cx="7088100" cy="910500"/>
          </a:xfrm>
          <a:prstGeom prst="rect">
            <a:avLst/>
          </a:prstGeom>
        </p:spPr>
        <p:txBody>
          <a:bodyPr anchorCtr="0" anchor="b"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Processamento de Linguagem Natural (NLP)</a:t>
            </a:r>
            <a:endParaRPr/>
          </a:p>
        </p:txBody>
      </p:sp>
      <p:sp>
        <p:nvSpPr>
          <p:cNvPr id="131" name="Shape 131"/>
          <p:cNvSpPr/>
          <p:nvPr/>
        </p:nvSpPr>
        <p:spPr>
          <a:xfrm>
            <a:off x="857700" y="2545650"/>
            <a:ext cx="1950900" cy="1766700"/>
          </a:xfrm>
          <a:prstGeom prst="homePlate">
            <a:avLst>
              <a:gd fmla="val 30129" name="adj"/>
            </a:avLst>
          </a:prstGeom>
          <a:solidFill>
            <a:srgbClr val="F9AC08"/>
          </a:solidFill>
          <a:ln cap="flat" cmpd="sng" w="9525">
            <a:solidFill>
              <a:srgbClr val="50567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Varela Round"/>
                <a:ea typeface="Varela Round"/>
                <a:cs typeface="Varela Round"/>
                <a:sym typeface="Varela Round"/>
              </a:rPr>
              <a:t>Concatenar</a:t>
            </a:r>
            <a:endParaRPr sz="1800">
              <a:solidFill>
                <a:srgbClr val="FFFFFF"/>
              </a:solidFill>
              <a:latin typeface="Varela Round"/>
              <a:ea typeface="Varela Round"/>
              <a:cs typeface="Varela Round"/>
              <a:sym typeface="Varela Round"/>
            </a:endParaRPr>
          </a:p>
          <a:p>
            <a:pPr indent="0" lvl="0" marL="0" rtl="0" algn="ctr">
              <a:spcBef>
                <a:spcPts val="0"/>
              </a:spcBef>
              <a:spcAft>
                <a:spcPts val="0"/>
              </a:spcAft>
              <a:buNone/>
            </a:pPr>
            <a:r>
              <a:rPr lang="en" sz="1800">
                <a:solidFill>
                  <a:srgbClr val="FFFFFF"/>
                </a:solidFill>
                <a:latin typeface="Varela Round"/>
                <a:ea typeface="Varela Round"/>
                <a:cs typeface="Varela Round"/>
                <a:sym typeface="Varela Round"/>
              </a:rPr>
              <a:t>colunas</a:t>
            </a:r>
            <a:endParaRPr sz="1800">
              <a:solidFill>
                <a:srgbClr val="FFFFFF"/>
              </a:solidFill>
              <a:latin typeface="Varela Round"/>
              <a:ea typeface="Varela Round"/>
              <a:cs typeface="Varela Round"/>
              <a:sym typeface="Varela Round"/>
            </a:endParaRPr>
          </a:p>
        </p:txBody>
      </p:sp>
      <p:sp>
        <p:nvSpPr>
          <p:cNvPr id="132" name="Shape 132"/>
          <p:cNvSpPr/>
          <p:nvPr/>
        </p:nvSpPr>
        <p:spPr>
          <a:xfrm>
            <a:off x="2262300" y="2545650"/>
            <a:ext cx="2502900" cy="1766700"/>
          </a:xfrm>
          <a:prstGeom prst="chevron">
            <a:avLst>
              <a:gd fmla="val 29853" name="adj"/>
            </a:avLst>
          </a:prstGeom>
          <a:solidFill>
            <a:srgbClr val="01ABCF"/>
          </a:solidFill>
          <a:ln cap="flat" cmpd="sng" w="9525">
            <a:solidFill>
              <a:srgbClr val="50567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Varela Round"/>
                <a:ea typeface="Varela Round"/>
                <a:cs typeface="Varela Round"/>
                <a:sym typeface="Varela Round"/>
              </a:rPr>
              <a:t>Conversão em letras Minúsculas</a:t>
            </a:r>
            <a:endParaRPr sz="1800">
              <a:solidFill>
                <a:srgbClr val="FFFFFF"/>
              </a:solidFill>
              <a:latin typeface="Varela Round"/>
              <a:ea typeface="Varela Round"/>
              <a:cs typeface="Varela Round"/>
              <a:sym typeface="Varela Round"/>
            </a:endParaRPr>
          </a:p>
        </p:txBody>
      </p:sp>
      <p:sp>
        <p:nvSpPr>
          <p:cNvPr id="133" name="Shape 133"/>
          <p:cNvSpPr/>
          <p:nvPr/>
        </p:nvSpPr>
        <p:spPr>
          <a:xfrm>
            <a:off x="4241350" y="2545650"/>
            <a:ext cx="2327700" cy="1766700"/>
          </a:xfrm>
          <a:prstGeom prst="chevron">
            <a:avLst>
              <a:gd fmla="val 29853" name="adj"/>
            </a:avLst>
          </a:prstGeom>
          <a:solidFill>
            <a:srgbClr val="AACF20"/>
          </a:solidFill>
          <a:ln cap="flat" cmpd="sng" w="9525">
            <a:solidFill>
              <a:srgbClr val="50567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Varela Round"/>
                <a:ea typeface="Varela Round"/>
                <a:cs typeface="Varela Round"/>
                <a:sym typeface="Varela Round"/>
              </a:rPr>
              <a:t>Remoção de Stop words</a:t>
            </a:r>
            <a:endParaRPr sz="1800">
              <a:solidFill>
                <a:srgbClr val="FFFFFF"/>
              </a:solidFill>
              <a:latin typeface="Varela Round"/>
              <a:ea typeface="Varela Round"/>
              <a:cs typeface="Varela Round"/>
              <a:sym typeface="Varela Round"/>
            </a:endParaRPr>
          </a:p>
        </p:txBody>
      </p:sp>
      <p:sp>
        <p:nvSpPr>
          <p:cNvPr id="134" name="Shape 134"/>
          <p:cNvSpPr/>
          <p:nvPr/>
        </p:nvSpPr>
        <p:spPr>
          <a:xfrm>
            <a:off x="6041475" y="2545725"/>
            <a:ext cx="2327700" cy="1766700"/>
          </a:xfrm>
          <a:prstGeom prst="chevron">
            <a:avLst>
              <a:gd fmla="val 29853" name="adj"/>
            </a:avLst>
          </a:prstGeom>
          <a:solidFill>
            <a:srgbClr val="EA3A68"/>
          </a:solidFill>
          <a:ln cap="flat" cmpd="sng" w="9525">
            <a:solidFill>
              <a:srgbClr val="50567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Varela Round"/>
                <a:ea typeface="Varela Round"/>
                <a:cs typeface="Varela Round"/>
                <a:sym typeface="Varela Round"/>
              </a:rPr>
              <a:t>Steaming</a:t>
            </a:r>
            <a:endParaRPr sz="1800">
              <a:solidFill>
                <a:srgbClr val="FFFFFF"/>
              </a:solidFill>
              <a:latin typeface="Varela Round"/>
              <a:ea typeface="Varela Round"/>
              <a:cs typeface="Varela Round"/>
              <a:sym typeface="Varela Roun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title"/>
          </p:nvPr>
        </p:nvSpPr>
        <p:spPr>
          <a:xfrm>
            <a:off x="1027950" y="689775"/>
            <a:ext cx="7088100" cy="910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Processamento de Linguagem Natural (NLP)</a:t>
            </a:r>
            <a:endParaRPr/>
          </a:p>
        </p:txBody>
      </p:sp>
      <p:pic>
        <p:nvPicPr>
          <p:cNvPr id="140" name="Shape 140"/>
          <p:cNvPicPr preferRelativeResize="0"/>
          <p:nvPr/>
        </p:nvPicPr>
        <p:blipFill>
          <a:blip r:embed="rId3">
            <a:alphaModFix/>
          </a:blip>
          <a:stretch>
            <a:fillRect/>
          </a:stretch>
        </p:blipFill>
        <p:spPr>
          <a:xfrm>
            <a:off x="1482500" y="2242950"/>
            <a:ext cx="6324600" cy="2628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idx="1" type="body"/>
          </p:nvPr>
        </p:nvSpPr>
        <p:spPr>
          <a:xfrm>
            <a:off x="1404600" y="2785975"/>
            <a:ext cx="6334800" cy="10932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400"/>
              <a:t>... outra forma de lidar com tarefas preditivas em Machine Learning, principalmente quando as informações disponíveis são incompletas ou imprecisas, é por meio do uso de algoritmos baseados no </a:t>
            </a:r>
            <a:r>
              <a:rPr b="1" lang="en" sz="2400"/>
              <a:t>teorema de Bayes</a:t>
            </a:r>
            <a:r>
              <a:rPr lang="en" sz="2400"/>
              <a:t>.</a:t>
            </a:r>
            <a:endParaRPr sz="2400"/>
          </a:p>
        </p:txBody>
      </p:sp>
      <p:sp>
        <p:nvSpPr>
          <p:cNvPr id="146" name="Shape 146"/>
          <p:cNvSpPr txBox="1"/>
          <p:nvPr/>
        </p:nvSpPr>
        <p:spPr>
          <a:xfrm>
            <a:off x="928050" y="5608400"/>
            <a:ext cx="7074900" cy="663000"/>
          </a:xfrm>
          <a:prstGeom prst="rect">
            <a:avLst/>
          </a:prstGeom>
          <a:noFill/>
          <a:ln>
            <a:noFill/>
          </a:ln>
        </p:spPr>
        <p:txBody>
          <a:bodyPr anchorCtr="0" anchor="ctr" bIns="91425" lIns="91425" spcFirstLastPara="1" rIns="91425" wrap="square" tIns="91425">
            <a:noAutofit/>
          </a:bodyPr>
          <a:lstStyle/>
          <a:p>
            <a:pPr indent="0" lvl="0" marL="0" rtl="0">
              <a:lnSpc>
                <a:spcPct val="150000"/>
              </a:lnSpc>
              <a:spcBef>
                <a:spcPts val="0"/>
              </a:spcBef>
              <a:spcAft>
                <a:spcPts val="0"/>
              </a:spcAft>
              <a:buNone/>
            </a:pPr>
            <a:r>
              <a:rPr lang="en" sz="1050">
                <a:solidFill>
                  <a:schemeClr val="dk1"/>
                </a:solidFill>
                <a:highlight>
                  <a:srgbClr val="FCFCFC"/>
                </a:highlight>
              </a:rPr>
              <a:t>de, CARVALHO, André Carlos Ponce de Leon F., FACELI, Katti, LORENA, Carolina, GAMA, João. Inteligência Artificial - Uma Abordagem de Aprendizado de Máquina. LTC, 08/2011</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1027950" y="689775"/>
            <a:ext cx="7088100" cy="910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Naive Bayes</a:t>
            </a:r>
            <a:endParaRPr/>
          </a:p>
        </p:txBody>
      </p:sp>
      <p:pic>
        <p:nvPicPr>
          <p:cNvPr id="152" name="Shape 152"/>
          <p:cNvPicPr preferRelativeResize="0"/>
          <p:nvPr/>
        </p:nvPicPr>
        <p:blipFill>
          <a:blip r:embed="rId3">
            <a:alphaModFix/>
          </a:blip>
          <a:stretch>
            <a:fillRect/>
          </a:stretch>
        </p:blipFill>
        <p:spPr>
          <a:xfrm>
            <a:off x="1839775" y="2210675"/>
            <a:ext cx="4762500" cy="1228725"/>
          </a:xfrm>
          <a:prstGeom prst="rect">
            <a:avLst/>
          </a:prstGeom>
          <a:noFill/>
          <a:ln>
            <a:noFill/>
          </a:ln>
        </p:spPr>
      </p:pic>
      <p:pic>
        <p:nvPicPr>
          <p:cNvPr id="153" name="Shape 153"/>
          <p:cNvPicPr preferRelativeResize="0"/>
          <p:nvPr/>
        </p:nvPicPr>
        <p:blipFill>
          <a:blip r:embed="rId4">
            <a:alphaModFix/>
          </a:blip>
          <a:stretch>
            <a:fillRect/>
          </a:stretch>
        </p:blipFill>
        <p:spPr>
          <a:xfrm>
            <a:off x="1839775" y="3652050"/>
            <a:ext cx="5867400" cy="2057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idx="1" type="body"/>
          </p:nvPr>
        </p:nvSpPr>
        <p:spPr>
          <a:xfrm>
            <a:off x="1404600" y="2785975"/>
            <a:ext cx="6334800" cy="10932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400"/>
              <a:t> Um classificador </a:t>
            </a:r>
            <a:r>
              <a:rPr b="1" lang="en" sz="2400"/>
              <a:t>AdaBoost</a:t>
            </a:r>
            <a:r>
              <a:rPr lang="en" sz="2400"/>
              <a:t> é um meta-estimador que começa ajustando um classificador no conjunto de dados original e então ajusta cópias adicionais do classificador no mesmo conjunto de dados, mas onde os pesos das instâncias classificadas incorretamente são ajustados de forma que os classificadores subseqüentes se concentrem mais casos difíceis.</a:t>
            </a:r>
            <a:r>
              <a:rPr lang="en" sz="2400"/>
              <a:t>.</a:t>
            </a:r>
            <a:endParaRPr sz="2400"/>
          </a:p>
        </p:txBody>
      </p:sp>
      <p:sp>
        <p:nvSpPr>
          <p:cNvPr id="159" name="Shape 159"/>
          <p:cNvSpPr txBox="1"/>
          <p:nvPr/>
        </p:nvSpPr>
        <p:spPr>
          <a:xfrm>
            <a:off x="928050" y="5608400"/>
            <a:ext cx="7074900" cy="663000"/>
          </a:xfrm>
          <a:prstGeom prst="rect">
            <a:avLst/>
          </a:prstGeom>
          <a:noFill/>
          <a:ln>
            <a:noFill/>
          </a:ln>
        </p:spPr>
        <p:txBody>
          <a:bodyPr anchorCtr="0" anchor="ctr" bIns="91425" lIns="91425" spcFirstLastPara="1" rIns="91425" wrap="square" tIns="91425">
            <a:noAutofit/>
          </a:bodyPr>
          <a:lstStyle/>
          <a:p>
            <a:pPr indent="0" lvl="0" marL="0" rtl="0">
              <a:lnSpc>
                <a:spcPct val="150000"/>
              </a:lnSpc>
              <a:spcBef>
                <a:spcPts val="0"/>
              </a:spcBef>
              <a:spcAft>
                <a:spcPts val="0"/>
              </a:spcAft>
              <a:buNone/>
            </a:pPr>
            <a:r>
              <a:rPr lang="en" sz="1050">
                <a:solidFill>
                  <a:schemeClr val="dk1"/>
                </a:solidFill>
                <a:highlight>
                  <a:srgbClr val="FCFCFC"/>
                </a:highlight>
              </a:rPr>
              <a:t>http://scikit-learn.org/stable/modules/generated/sklearn.ensemble.AdaBoostClassifier.html</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1027950" y="689775"/>
            <a:ext cx="7088100" cy="910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Adaboost</a:t>
            </a:r>
            <a:endParaRPr/>
          </a:p>
        </p:txBody>
      </p:sp>
      <p:pic>
        <p:nvPicPr>
          <p:cNvPr id="165" name="Shape 165"/>
          <p:cNvPicPr preferRelativeResize="0"/>
          <p:nvPr/>
        </p:nvPicPr>
        <p:blipFill>
          <a:blip r:embed="rId3">
            <a:alphaModFix/>
          </a:blip>
          <a:stretch>
            <a:fillRect/>
          </a:stretch>
        </p:blipFill>
        <p:spPr>
          <a:xfrm>
            <a:off x="2006000" y="1976625"/>
            <a:ext cx="5132001" cy="38696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1027950" y="689775"/>
            <a:ext cx="7088100" cy="910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Adaboost</a:t>
            </a:r>
            <a:endParaRPr/>
          </a:p>
        </p:txBody>
      </p:sp>
      <p:pic>
        <p:nvPicPr>
          <p:cNvPr id="171" name="Shape 171"/>
          <p:cNvPicPr preferRelativeResize="0"/>
          <p:nvPr/>
        </p:nvPicPr>
        <p:blipFill>
          <a:blip r:embed="rId3">
            <a:alphaModFix/>
          </a:blip>
          <a:stretch>
            <a:fillRect/>
          </a:stretch>
        </p:blipFill>
        <p:spPr>
          <a:xfrm>
            <a:off x="1662113" y="3415950"/>
            <a:ext cx="5819775" cy="2066925"/>
          </a:xfrm>
          <a:prstGeom prst="rect">
            <a:avLst/>
          </a:prstGeom>
          <a:noFill/>
          <a:ln>
            <a:noFill/>
          </a:ln>
        </p:spPr>
      </p:pic>
      <p:pic>
        <p:nvPicPr>
          <p:cNvPr id="172" name="Shape 172"/>
          <p:cNvPicPr preferRelativeResize="0"/>
          <p:nvPr/>
        </p:nvPicPr>
        <p:blipFill>
          <a:blip r:embed="rId4">
            <a:alphaModFix/>
          </a:blip>
          <a:stretch>
            <a:fillRect/>
          </a:stretch>
        </p:blipFill>
        <p:spPr>
          <a:xfrm>
            <a:off x="1687375" y="1982075"/>
            <a:ext cx="4762500" cy="12287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type="title"/>
          </p:nvPr>
        </p:nvSpPr>
        <p:spPr>
          <a:xfrm>
            <a:off x="1027950" y="689775"/>
            <a:ext cx="7088100" cy="910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LSTM</a:t>
            </a:r>
            <a:endParaRPr/>
          </a:p>
        </p:txBody>
      </p:sp>
      <p:sp>
        <p:nvSpPr>
          <p:cNvPr id="178" name="Shape 178"/>
          <p:cNvSpPr txBox="1"/>
          <p:nvPr>
            <p:ph idx="4294967295" type="body"/>
          </p:nvPr>
        </p:nvSpPr>
        <p:spPr>
          <a:xfrm>
            <a:off x="1404600" y="1869975"/>
            <a:ext cx="6334800" cy="10932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latin typeface="Shadows Into Light"/>
                <a:ea typeface="Shadows Into Light"/>
                <a:cs typeface="Shadows Into Light"/>
                <a:sym typeface="Shadows Into Light"/>
              </a:rPr>
              <a:t> A LSTM é um tipo de rede neural recorrente. Foi inicialmente proposta por Hochreiter e Schmidhuber e desde então várias modificações na unidade original foram feitas. Ao contrário da unidade recorrente, que simplesmente calcula uma soma ponderada do sinal de entrada e aplica uma função não linear, cada unidade LSTM mantém uma memória ct no tempo t, que é usada subsequentemente para determinar a saída, ou a ativação, ht, da célula .</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ctrTitle"/>
          </p:nvPr>
        </p:nvSpPr>
        <p:spPr>
          <a:xfrm>
            <a:off x="1650450" y="1830110"/>
            <a:ext cx="5843100" cy="1546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6000">
                <a:solidFill>
                  <a:srgbClr val="AACF20"/>
                </a:solidFill>
              </a:rPr>
              <a:t>1.</a:t>
            </a:r>
            <a:endParaRPr sz="6000">
              <a:solidFill>
                <a:srgbClr val="AACF20"/>
              </a:solidFill>
            </a:endParaRPr>
          </a:p>
          <a:p>
            <a:pPr indent="0" lvl="0" marL="0" rtl="0">
              <a:spcBef>
                <a:spcPts val="0"/>
              </a:spcBef>
              <a:spcAft>
                <a:spcPts val="0"/>
              </a:spcAft>
              <a:buNone/>
            </a:pPr>
            <a:r>
              <a:rPr lang="en"/>
              <a:t>Motivação</a:t>
            </a:r>
            <a:endParaRPr/>
          </a:p>
        </p:txBody>
      </p:sp>
      <p:sp>
        <p:nvSpPr>
          <p:cNvPr id="67" name="Shape 67"/>
          <p:cNvSpPr txBox="1"/>
          <p:nvPr>
            <p:ph idx="1" type="subTitle"/>
          </p:nvPr>
        </p:nvSpPr>
        <p:spPr>
          <a:xfrm>
            <a:off x="1650450" y="3505725"/>
            <a:ext cx="5843100" cy="104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Fake News ameaça a democracia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type="title"/>
          </p:nvPr>
        </p:nvSpPr>
        <p:spPr>
          <a:xfrm>
            <a:off x="1027950" y="689775"/>
            <a:ext cx="7088100" cy="910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LSTM</a:t>
            </a:r>
            <a:endParaRPr/>
          </a:p>
        </p:txBody>
      </p:sp>
      <p:pic>
        <p:nvPicPr>
          <p:cNvPr id="184" name="Shape 184"/>
          <p:cNvPicPr preferRelativeResize="0"/>
          <p:nvPr/>
        </p:nvPicPr>
        <p:blipFill>
          <a:blip r:embed="rId3">
            <a:alphaModFix/>
          </a:blip>
          <a:stretch>
            <a:fillRect/>
          </a:stretch>
        </p:blipFill>
        <p:spPr>
          <a:xfrm>
            <a:off x="1237550" y="1672725"/>
            <a:ext cx="6729699" cy="4398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type="title"/>
          </p:nvPr>
        </p:nvSpPr>
        <p:spPr>
          <a:xfrm>
            <a:off x="1027950" y="689775"/>
            <a:ext cx="7088100" cy="910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LSTM</a:t>
            </a:r>
            <a:endParaRPr/>
          </a:p>
        </p:txBody>
      </p:sp>
      <p:pic>
        <p:nvPicPr>
          <p:cNvPr id="190" name="Shape 190"/>
          <p:cNvPicPr preferRelativeResize="0"/>
          <p:nvPr/>
        </p:nvPicPr>
        <p:blipFill>
          <a:blip r:embed="rId3">
            <a:alphaModFix/>
          </a:blip>
          <a:stretch>
            <a:fillRect/>
          </a:stretch>
        </p:blipFill>
        <p:spPr>
          <a:xfrm>
            <a:off x="2864250" y="1873200"/>
            <a:ext cx="3743325" cy="37242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Shape 195"/>
          <p:cNvSpPr txBox="1"/>
          <p:nvPr>
            <p:ph type="title"/>
          </p:nvPr>
        </p:nvSpPr>
        <p:spPr>
          <a:xfrm>
            <a:off x="1027950" y="689775"/>
            <a:ext cx="7088100" cy="910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LSTM</a:t>
            </a:r>
            <a:endParaRPr/>
          </a:p>
        </p:txBody>
      </p:sp>
      <p:pic>
        <p:nvPicPr>
          <p:cNvPr id="196" name="Shape 196"/>
          <p:cNvPicPr preferRelativeResize="0"/>
          <p:nvPr/>
        </p:nvPicPr>
        <p:blipFill>
          <a:blip r:embed="rId3">
            <a:alphaModFix/>
          </a:blip>
          <a:stretch>
            <a:fillRect/>
          </a:stretch>
        </p:blipFill>
        <p:spPr>
          <a:xfrm>
            <a:off x="2429763" y="1909350"/>
            <a:ext cx="4429125" cy="38576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type="title"/>
          </p:nvPr>
        </p:nvSpPr>
        <p:spPr>
          <a:xfrm>
            <a:off x="1027950" y="689775"/>
            <a:ext cx="7088100" cy="910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CNN+</a:t>
            </a:r>
            <a:r>
              <a:rPr lang="en"/>
              <a:t>LSTM</a:t>
            </a:r>
            <a:endParaRPr/>
          </a:p>
        </p:txBody>
      </p:sp>
      <p:sp>
        <p:nvSpPr>
          <p:cNvPr id="202" name="Shape 202"/>
          <p:cNvSpPr txBox="1"/>
          <p:nvPr>
            <p:ph idx="4294967295" type="body"/>
          </p:nvPr>
        </p:nvSpPr>
        <p:spPr>
          <a:xfrm>
            <a:off x="1404600" y="2376200"/>
            <a:ext cx="6334800" cy="1093200"/>
          </a:xfrm>
          <a:prstGeom prst="rect">
            <a:avLst/>
          </a:prstGeom>
        </p:spPr>
        <p:txBody>
          <a:bodyPr anchorCtr="0" anchor="t" bIns="91425" lIns="91425" spcFirstLastPara="1" rIns="91425" wrap="square" tIns="91425">
            <a:noAutofit/>
          </a:bodyPr>
          <a:lstStyle/>
          <a:p>
            <a:pPr indent="0" lvl="0" marL="0">
              <a:spcBef>
                <a:spcPts val="600"/>
              </a:spcBef>
              <a:spcAft>
                <a:spcPts val="0"/>
              </a:spcAft>
              <a:buClr>
                <a:schemeClr val="dk1"/>
              </a:buClr>
              <a:buSzPts val="1100"/>
              <a:buFont typeface="Arial"/>
              <a:buNone/>
            </a:pPr>
            <a:r>
              <a:rPr lang="en">
                <a:latin typeface="Shadows Into Light"/>
                <a:ea typeface="Shadows Into Light"/>
                <a:cs typeface="Shadows Into Light"/>
                <a:sym typeface="Shadows Into Light"/>
              </a:rPr>
              <a:t>O principal módulo de uma CNN é calcular a convolução entre entrada e saída. Assim como a CNN é utilizada na visão computacional, para processamento de texto uma matriz é necessária como a entrada da CNN.</a:t>
            </a:r>
            <a:endParaRPr>
              <a:latin typeface="Shadows Into Light"/>
              <a:ea typeface="Shadows Into Light"/>
              <a:cs typeface="Shadows Into Light"/>
              <a:sym typeface="Shadows Into Light"/>
            </a:endParaRPr>
          </a:p>
          <a:p>
            <a:pPr indent="0" lvl="0" marL="0" rtl="0">
              <a:spcBef>
                <a:spcPts val="600"/>
              </a:spcBef>
              <a:spcAft>
                <a:spcPts val="0"/>
              </a:spcAft>
              <a:buNone/>
            </a:pPr>
            <a:r>
              <a:rPr lang="en">
                <a:latin typeface="Shadows Into Light"/>
                <a:ea typeface="Shadows Into Light"/>
                <a:cs typeface="Shadows Into Light"/>
                <a:sym typeface="Shadows Into Light"/>
              </a:rPr>
              <a:t>	Redes neurais convolucionais se destacam em aprender a estrutura espacial em dados de entrada.</a:t>
            </a:r>
            <a:endParaRPr>
              <a:latin typeface="Shadows Into Light"/>
              <a:ea typeface="Shadows Into Light"/>
              <a:cs typeface="Shadows Into Light"/>
              <a:sym typeface="Shadows Into 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Shape 207"/>
          <p:cNvSpPr txBox="1"/>
          <p:nvPr>
            <p:ph type="title"/>
          </p:nvPr>
        </p:nvSpPr>
        <p:spPr>
          <a:xfrm>
            <a:off x="1027950" y="689775"/>
            <a:ext cx="7088100" cy="910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CNN+LSTM</a:t>
            </a:r>
            <a:endParaRPr/>
          </a:p>
        </p:txBody>
      </p:sp>
      <p:pic>
        <p:nvPicPr>
          <p:cNvPr id="208" name="Shape 208"/>
          <p:cNvPicPr preferRelativeResize="0"/>
          <p:nvPr/>
        </p:nvPicPr>
        <p:blipFill>
          <a:blip r:embed="rId3">
            <a:alphaModFix/>
          </a:blip>
          <a:stretch>
            <a:fillRect/>
          </a:stretch>
        </p:blipFill>
        <p:spPr>
          <a:xfrm>
            <a:off x="1550500" y="1993725"/>
            <a:ext cx="6181725" cy="30670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Shape 213"/>
          <p:cNvSpPr txBox="1"/>
          <p:nvPr>
            <p:ph type="title"/>
          </p:nvPr>
        </p:nvSpPr>
        <p:spPr>
          <a:xfrm>
            <a:off x="1027950" y="689775"/>
            <a:ext cx="7088100" cy="910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CNN+LSTM</a:t>
            </a:r>
            <a:endParaRPr/>
          </a:p>
        </p:txBody>
      </p:sp>
      <p:pic>
        <p:nvPicPr>
          <p:cNvPr id="214" name="Shape 214"/>
          <p:cNvPicPr preferRelativeResize="0"/>
          <p:nvPr/>
        </p:nvPicPr>
        <p:blipFill/>
        <p:spPr>
          <a:xfrm>
            <a:off x="3133450" y="1758475"/>
            <a:ext cx="3029500" cy="43608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Shape 219"/>
          <p:cNvSpPr txBox="1"/>
          <p:nvPr>
            <p:ph type="ctrTitle"/>
          </p:nvPr>
        </p:nvSpPr>
        <p:spPr>
          <a:xfrm>
            <a:off x="1650450" y="2601485"/>
            <a:ext cx="5843100" cy="1546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6000">
                <a:solidFill>
                  <a:srgbClr val="AACF20"/>
                </a:solidFill>
              </a:rPr>
              <a:t>5</a:t>
            </a:r>
            <a:r>
              <a:rPr lang="en" sz="6000">
                <a:solidFill>
                  <a:srgbClr val="AACF20"/>
                </a:solidFill>
              </a:rPr>
              <a:t>.</a:t>
            </a:r>
            <a:endParaRPr sz="6000">
              <a:solidFill>
                <a:srgbClr val="AACF20"/>
              </a:solidFill>
            </a:endParaRPr>
          </a:p>
          <a:p>
            <a:pPr indent="0" lvl="0" marL="0" rtl="0">
              <a:spcBef>
                <a:spcPts val="0"/>
              </a:spcBef>
              <a:spcAft>
                <a:spcPts val="0"/>
              </a:spcAft>
              <a:buNone/>
            </a:pPr>
            <a:r>
              <a:rPr lang="en"/>
              <a:t>Experimentos e Resultados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Shape 224"/>
          <p:cNvSpPr txBox="1"/>
          <p:nvPr>
            <p:ph type="title"/>
          </p:nvPr>
        </p:nvSpPr>
        <p:spPr>
          <a:xfrm>
            <a:off x="1027950" y="689775"/>
            <a:ext cx="7088100" cy="910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Naive Bayes e Adaboost </a:t>
            </a:r>
            <a:endParaRPr/>
          </a:p>
        </p:txBody>
      </p:sp>
      <p:graphicFrame>
        <p:nvGraphicFramePr>
          <p:cNvPr id="225" name="Shape 225"/>
          <p:cNvGraphicFramePr/>
          <p:nvPr/>
        </p:nvGraphicFramePr>
        <p:xfrm>
          <a:off x="2038425" y="2021850"/>
          <a:ext cx="3000000" cy="3000000"/>
        </p:xfrm>
        <a:graphic>
          <a:graphicData uri="http://schemas.openxmlformats.org/drawingml/2006/table">
            <a:tbl>
              <a:tblPr>
                <a:noFill/>
                <a:tableStyleId>{563F507E-5236-41CF-8EE0-9A565FD72A5D}</a:tableStyleId>
              </a:tblPr>
              <a:tblGrid>
                <a:gridCol w="1744875"/>
                <a:gridCol w="1744875"/>
                <a:gridCol w="1744875"/>
              </a:tblGrid>
              <a:tr h="719700">
                <a:tc>
                  <a:txBody>
                    <a:bodyPr>
                      <a:noAutofit/>
                    </a:bodyPr>
                    <a:lstStyle/>
                    <a:p>
                      <a:pPr indent="0" lvl="0" marL="0" rtl="0" algn="r">
                        <a:spcBef>
                          <a:spcPts val="0"/>
                        </a:spcBef>
                        <a:spcAft>
                          <a:spcPts val="0"/>
                        </a:spcAft>
                        <a:buNone/>
                      </a:pPr>
                      <a:r>
                        <a:t/>
                      </a:r>
                      <a:endParaRPr>
                        <a:solidFill>
                          <a:srgbClr val="505670"/>
                        </a:solidFill>
                        <a:latin typeface="Varela Round"/>
                        <a:ea typeface="Varela Round"/>
                        <a:cs typeface="Varela Round"/>
                        <a:sym typeface="Varela Round"/>
                      </a:endParaRPr>
                    </a:p>
                  </a:txBody>
                  <a:tcPr marT="91425" marB="91425" marR="91425" marL="91425" anchor="ctr">
                    <a:lnL cap="flat" cmpd="sng" w="9525">
                      <a:solidFill>
                        <a:srgbClr val="979CB8"/>
                      </a:solidFill>
                      <a:prstDash val="solid"/>
                      <a:round/>
                      <a:headEnd len="sm" w="sm" type="none"/>
                      <a:tailEnd len="sm" w="sm" type="none"/>
                    </a:lnL>
                    <a:lnR cap="flat" cmpd="sng" w="9525">
                      <a:solidFill>
                        <a:srgbClr val="979CB8"/>
                      </a:solidFill>
                      <a:prstDash val="dash"/>
                      <a:round/>
                      <a:headEnd len="sm" w="sm" type="none"/>
                      <a:tailEnd len="sm" w="sm" type="none"/>
                    </a:lnR>
                    <a:lnT cap="flat" cmpd="sng" w="9525">
                      <a:solidFill>
                        <a:srgbClr val="979CB8"/>
                      </a:solidFill>
                      <a:prstDash val="solid"/>
                      <a:round/>
                      <a:headEnd len="sm" w="sm" type="none"/>
                      <a:tailEnd len="sm" w="sm" type="none"/>
                    </a:lnT>
                    <a:lnB cap="flat" cmpd="sng" w="9525">
                      <a:solidFill>
                        <a:srgbClr val="979CB8"/>
                      </a:solidFill>
                      <a:prstDash val="solid"/>
                      <a:round/>
                      <a:headEnd len="sm" w="sm" type="none"/>
                      <a:tailEnd len="sm" w="sm" type="none"/>
                    </a:lnB>
                    <a:solidFill>
                      <a:srgbClr val="979CB8">
                        <a:alpha val="15380"/>
                      </a:srgbClr>
                    </a:solidFill>
                  </a:tcPr>
                </a:tc>
                <a:tc>
                  <a:txBody>
                    <a:bodyPr>
                      <a:noAutofit/>
                    </a:bodyPr>
                    <a:lstStyle/>
                    <a:p>
                      <a:pPr indent="0" lvl="0" marL="0" rtl="0" algn="ctr">
                        <a:spcBef>
                          <a:spcPts val="0"/>
                        </a:spcBef>
                        <a:spcAft>
                          <a:spcPts val="0"/>
                        </a:spcAft>
                        <a:buNone/>
                      </a:pPr>
                      <a:r>
                        <a:rPr lang="en">
                          <a:solidFill>
                            <a:srgbClr val="505670"/>
                          </a:solidFill>
                          <a:latin typeface="Varela Round"/>
                          <a:ea typeface="Varela Round"/>
                          <a:cs typeface="Varela Round"/>
                          <a:sym typeface="Varela Round"/>
                        </a:rPr>
                        <a:t>NB ACC(%)</a:t>
                      </a:r>
                      <a:endParaRPr>
                        <a:solidFill>
                          <a:srgbClr val="505670"/>
                        </a:solidFill>
                        <a:latin typeface="Varela Round"/>
                        <a:ea typeface="Varela Round"/>
                        <a:cs typeface="Varela Round"/>
                        <a:sym typeface="Varela Round"/>
                      </a:endParaRPr>
                    </a:p>
                  </a:txBody>
                  <a:tcPr marT="91425" marB="91425" marR="91425" marL="91425" anchor="ctr">
                    <a:lnL cap="flat" cmpd="sng" w="9525">
                      <a:solidFill>
                        <a:srgbClr val="979CB8"/>
                      </a:solidFill>
                      <a:prstDash val="dash"/>
                      <a:round/>
                      <a:headEnd len="sm" w="sm" type="none"/>
                      <a:tailEnd len="sm" w="sm" type="none"/>
                    </a:lnL>
                    <a:lnR cap="flat" cmpd="sng" w="9525">
                      <a:solidFill>
                        <a:srgbClr val="979CB8"/>
                      </a:solidFill>
                      <a:prstDash val="dash"/>
                      <a:round/>
                      <a:headEnd len="sm" w="sm" type="none"/>
                      <a:tailEnd len="sm" w="sm" type="none"/>
                    </a:lnR>
                    <a:lnT cap="flat" cmpd="sng" w="9525">
                      <a:solidFill>
                        <a:srgbClr val="979CB8"/>
                      </a:solidFill>
                      <a:prstDash val="solid"/>
                      <a:round/>
                      <a:headEnd len="sm" w="sm" type="none"/>
                      <a:tailEnd len="sm" w="sm" type="none"/>
                    </a:lnT>
                    <a:lnB cap="flat" cmpd="sng" w="9525">
                      <a:solidFill>
                        <a:srgbClr val="979CB8"/>
                      </a:solidFill>
                      <a:prstDash val="solid"/>
                      <a:round/>
                      <a:headEnd len="sm" w="sm" type="none"/>
                      <a:tailEnd len="sm" w="sm" type="none"/>
                    </a:lnB>
                    <a:solidFill>
                      <a:srgbClr val="979CB8">
                        <a:alpha val="15380"/>
                      </a:srgbClr>
                    </a:solidFill>
                  </a:tcPr>
                </a:tc>
                <a:tc>
                  <a:txBody>
                    <a:bodyPr>
                      <a:noAutofit/>
                    </a:bodyPr>
                    <a:lstStyle/>
                    <a:p>
                      <a:pPr indent="0" lvl="0" marL="0" rtl="0" algn="ctr">
                        <a:spcBef>
                          <a:spcPts val="0"/>
                        </a:spcBef>
                        <a:spcAft>
                          <a:spcPts val="0"/>
                        </a:spcAft>
                        <a:buNone/>
                      </a:pPr>
                      <a:r>
                        <a:rPr lang="en">
                          <a:solidFill>
                            <a:srgbClr val="505670"/>
                          </a:solidFill>
                          <a:latin typeface="Varela Round"/>
                          <a:ea typeface="Varela Round"/>
                          <a:cs typeface="Varela Round"/>
                          <a:sym typeface="Varela Round"/>
                        </a:rPr>
                        <a:t>Adaboost ACC(%)</a:t>
                      </a:r>
                      <a:endParaRPr>
                        <a:solidFill>
                          <a:srgbClr val="505670"/>
                        </a:solidFill>
                        <a:latin typeface="Varela Round"/>
                        <a:ea typeface="Varela Round"/>
                        <a:cs typeface="Varela Round"/>
                        <a:sym typeface="Varela Round"/>
                      </a:endParaRPr>
                    </a:p>
                  </a:txBody>
                  <a:tcPr marT="91425" marB="91425" marR="91425" marL="91425" anchor="ctr">
                    <a:lnL cap="flat" cmpd="sng" w="9525">
                      <a:solidFill>
                        <a:srgbClr val="979CB8"/>
                      </a:solidFill>
                      <a:prstDash val="dash"/>
                      <a:round/>
                      <a:headEnd len="sm" w="sm" type="none"/>
                      <a:tailEnd len="sm" w="sm" type="none"/>
                    </a:lnL>
                    <a:lnR cap="flat" cmpd="sng" w="9525">
                      <a:solidFill>
                        <a:srgbClr val="979CB8"/>
                      </a:solidFill>
                      <a:prstDash val="dash"/>
                      <a:round/>
                      <a:headEnd len="sm" w="sm" type="none"/>
                      <a:tailEnd len="sm" w="sm" type="none"/>
                    </a:lnR>
                    <a:lnT cap="flat" cmpd="sng" w="9525">
                      <a:solidFill>
                        <a:srgbClr val="979CB8"/>
                      </a:solidFill>
                      <a:prstDash val="solid"/>
                      <a:round/>
                      <a:headEnd len="sm" w="sm" type="none"/>
                      <a:tailEnd len="sm" w="sm" type="none"/>
                    </a:lnT>
                    <a:lnB cap="flat" cmpd="sng" w="9525">
                      <a:solidFill>
                        <a:srgbClr val="979CB8"/>
                      </a:solidFill>
                      <a:prstDash val="solid"/>
                      <a:round/>
                      <a:headEnd len="sm" w="sm" type="none"/>
                      <a:tailEnd len="sm" w="sm" type="none"/>
                    </a:lnB>
                    <a:solidFill>
                      <a:srgbClr val="979CB8">
                        <a:alpha val="15380"/>
                      </a:srgbClr>
                    </a:solidFill>
                  </a:tcPr>
                </a:tc>
              </a:tr>
              <a:tr h="454550">
                <a:tc>
                  <a:txBody>
                    <a:bodyPr>
                      <a:noAutofit/>
                    </a:bodyPr>
                    <a:lstStyle/>
                    <a:p>
                      <a:pPr indent="0" lvl="0" marL="0" rtl="0" algn="r">
                        <a:spcBef>
                          <a:spcPts val="0"/>
                        </a:spcBef>
                        <a:spcAft>
                          <a:spcPts val="0"/>
                        </a:spcAft>
                        <a:buNone/>
                      </a:pPr>
                      <a:r>
                        <a:rPr lang="en">
                          <a:solidFill>
                            <a:srgbClr val="505670"/>
                          </a:solidFill>
                          <a:latin typeface="Varela Round"/>
                          <a:ea typeface="Varela Round"/>
                          <a:cs typeface="Varela Round"/>
                          <a:sym typeface="Varela Round"/>
                        </a:rPr>
                        <a:t>TF-IDF</a:t>
                      </a:r>
                      <a:endParaRPr>
                        <a:solidFill>
                          <a:srgbClr val="505670"/>
                        </a:solidFill>
                        <a:latin typeface="Varela Round"/>
                        <a:ea typeface="Varela Round"/>
                        <a:cs typeface="Varela Round"/>
                        <a:sym typeface="Varela Round"/>
                      </a:endParaRPr>
                    </a:p>
                  </a:txBody>
                  <a:tcPr marT="91425" marB="91425" marR="91425" marL="91425" anchor="ctr">
                    <a:lnL cap="flat" cmpd="sng" w="9525">
                      <a:solidFill>
                        <a:srgbClr val="979CB8"/>
                      </a:solidFill>
                      <a:prstDash val="solid"/>
                      <a:round/>
                      <a:headEnd len="sm" w="sm" type="none"/>
                      <a:tailEnd len="sm" w="sm" type="none"/>
                    </a:lnL>
                    <a:lnR cap="flat" cmpd="sng" w="9525">
                      <a:solidFill>
                        <a:srgbClr val="979CB8"/>
                      </a:solidFill>
                      <a:prstDash val="dash"/>
                      <a:round/>
                      <a:headEnd len="sm" w="sm" type="none"/>
                      <a:tailEnd len="sm" w="sm" type="none"/>
                    </a:lnR>
                    <a:lnT cap="flat" cmpd="sng" w="9525">
                      <a:solidFill>
                        <a:srgbClr val="979CB8"/>
                      </a:solidFill>
                      <a:prstDash val="solid"/>
                      <a:round/>
                      <a:headEnd len="sm" w="sm" type="none"/>
                      <a:tailEnd len="sm" w="sm" type="none"/>
                    </a:lnT>
                    <a:lnB cap="flat" cmpd="sng" w="9525">
                      <a:solidFill>
                        <a:srgbClr val="979CB8"/>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800">
                          <a:solidFill>
                            <a:srgbClr val="505670"/>
                          </a:solidFill>
                          <a:latin typeface="Varela Round"/>
                          <a:ea typeface="Varela Round"/>
                          <a:cs typeface="Varela Round"/>
                          <a:sym typeface="Varela Round"/>
                        </a:rPr>
                        <a:t>84.92</a:t>
                      </a:r>
                      <a:endParaRPr sz="1800">
                        <a:solidFill>
                          <a:srgbClr val="505670"/>
                        </a:solidFill>
                        <a:latin typeface="Varela Round"/>
                        <a:ea typeface="Varela Round"/>
                        <a:cs typeface="Varela Round"/>
                        <a:sym typeface="Varela Round"/>
                      </a:endParaRPr>
                    </a:p>
                  </a:txBody>
                  <a:tcPr marT="91425" marB="91425" marR="91425" marL="91425" anchor="ctr">
                    <a:lnL cap="flat" cmpd="sng" w="9525">
                      <a:solidFill>
                        <a:srgbClr val="979CB8"/>
                      </a:solidFill>
                      <a:prstDash val="dash"/>
                      <a:round/>
                      <a:headEnd len="sm" w="sm" type="none"/>
                      <a:tailEnd len="sm" w="sm" type="none"/>
                    </a:lnL>
                    <a:lnR cap="flat" cmpd="sng" w="9525">
                      <a:solidFill>
                        <a:srgbClr val="979CB8"/>
                      </a:solidFill>
                      <a:prstDash val="dash"/>
                      <a:round/>
                      <a:headEnd len="sm" w="sm" type="none"/>
                      <a:tailEnd len="sm" w="sm" type="none"/>
                    </a:lnR>
                    <a:lnT cap="flat" cmpd="sng" w="9525">
                      <a:solidFill>
                        <a:srgbClr val="979CB8"/>
                      </a:solidFill>
                      <a:prstDash val="solid"/>
                      <a:round/>
                      <a:headEnd len="sm" w="sm" type="none"/>
                      <a:tailEnd len="sm" w="sm" type="none"/>
                    </a:lnT>
                    <a:lnB cap="flat" cmpd="sng" w="9525">
                      <a:solidFill>
                        <a:srgbClr val="979CB8"/>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800">
                          <a:solidFill>
                            <a:srgbClr val="505670"/>
                          </a:solidFill>
                          <a:latin typeface="Varela Round"/>
                          <a:ea typeface="Varela Round"/>
                          <a:cs typeface="Varela Round"/>
                          <a:sym typeface="Varela Round"/>
                        </a:rPr>
                        <a:t>95.70</a:t>
                      </a:r>
                      <a:endParaRPr b="1" sz="1800">
                        <a:solidFill>
                          <a:srgbClr val="505670"/>
                        </a:solidFill>
                        <a:latin typeface="Varela Round"/>
                        <a:ea typeface="Varela Round"/>
                        <a:cs typeface="Varela Round"/>
                        <a:sym typeface="Varela Round"/>
                      </a:endParaRPr>
                    </a:p>
                  </a:txBody>
                  <a:tcPr marT="91425" marB="91425" marR="91425" marL="91425" anchor="ctr">
                    <a:lnL cap="flat" cmpd="sng" w="9525">
                      <a:solidFill>
                        <a:srgbClr val="979CB8"/>
                      </a:solidFill>
                      <a:prstDash val="dash"/>
                      <a:round/>
                      <a:headEnd len="sm" w="sm" type="none"/>
                      <a:tailEnd len="sm" w="sm" type="none"/>
                    </a:lnL>
                    <a:lnR cap="flat" cmpd="sng" w="9525">
                      <a:solidFill>
                        <a:srgbClr val="979CB8"/>
                      </a:solidFill>
                      <a:prstDash val="dash"/>
                      <a:round/>
                      <a:headEnd len="sm" w="sm" type="none"/>
                      <a:tailEnd len="sm" w="sm" type="none"/>
                    </a:lnR>
                    <a:lnT cap="flat" cmpd="sng" w="9525">
                      <a:solidFill>
                        <a:srgbClr val="979CB8"/>
                      </a:solidFill>
                      <a:prstDash val="solid"/>
                      <a:round/>
                      <a:headEnd len="sm" w="sm" type="none"/>
                      <a:tailEnd len="sm" w="sm" type="none"/>
                    </a:lnT>
                    <a:lnB cap="flat" cmpd="sng" w="9525">
                      <a:solidFill>
                        <a:srgbClr val="979CB8"/>
                      </a:solidFill>
                      <a:prstDash val="solid"/>
                      <a:round/>
                      <a:headEnd len="sm" w="sm" type="none"/>
                      <a:tailEnd len="sm" w="sm" type="none"/>
                    </a:lnB>
                  </a:tcPr>
                </a:tc>
              </a:tr>
              <a:tr h="374700">
                <a:tc>
                  <a:txBody>
                    <a:bodyPr>
                      <a:noAutofit/>
                    </a:bodyPr>
                    <a:lstStyle/>
                    <a:p>
                      <a:pPr indent="0" lvl="0" marL="0" rtl="0" algn="r">
                        <a:spcBef>
                          <a:spcPts val="0"/>
                        </a:spcBef>
                        <a:spcAft>
                          <a:spcPts val="0"/>
                        </a:spcAft>
                        <a:buNone/>
                      </a:pPr>
                      <a:r>
                        <a:rPr lang="en">
                          <a:solidFill>
                            <a:srgbClr val="505670"/>
                          </a:solidFill>
                          <a:latin typeface="Varela Round"/>
                          <a:ea typeface="Varela Round"/>
                          <a:cs typeface="Varela Round"/>
                          <a:sym typeface="Varela Round"/>
                        </a:rPr>
                        <a:t>20k features</a:t>
                      </a:r>
                      <a:endParaRPr>
                        <a:solidFill>
                          <a:srgbClr val="505670"/>
                        </a:solidFill>
                        <a:latin typeface="Varela Round"/>
                        <a:ea typeface="Varela Round"/>
                        <a:cs typeface="Varela Round"/>
                        <a:sym typeface="Varela Round"/>
                      </a:endParaRPr>
                    </a:p>
                  </a:txBody>
                  <a:tcPr marT="91425" marB="91425" marR="91425" marL="91425" anchor="ctr">
                    <a:lnL cap="flat" cmpd="sng" w="9525">
                      <a:solidFill>
                        <a:srgbClr val="979CB8"/>
                      </a:solidFill>
                      <a:prstDash val="solid"/>
                      <a:round/>
                      <a:headEnd len="sm" w="sm" type="none"/>
                      <a:tailEnd len="sm" w="sm" type="none"/>
                    </a:lnL>
                    <a:lnR cap="flat" cmpd="sng" w="9525">
                      <a:solidFill>
                        <a:srgbClr val="979CB8"/>
                      </a:solidFill>
                      <a:prstDash val="dash"/>
                      <a:round/>
                      <a:headEnd len="sm" w="sm" type="none"/>
                      <a:tailEnd len="sm" w="sm" type="none"/>
                    </a:lnR>
                    <a:lnT cap="flat" cmpd="sng" w="9525">
                      <a:solidFill>
                        <a:srgbClr val="979CB8"/>
                      </a:solidFill>
                      <a:prstDash val="solid"/>
                      <a:round/>
                      <a:headEnd len="sm" w="sm" type="none"/>
                      <a:tailEnd len="sm" w="sm" type="none"/>
                    </a:lnT>
                    <a:lnB cap="flat" cmpd="sng" w="9525">
                      <a:solidFill>
                        <a:srgbClr val="979CB8"/>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800">
                          <a:solidFill>
                            <a:srgbClr val="505670"/>
                          </a:solidFill>
                          <a:latin typeface="Varela Round"/>
                          <a:ea typeface="Varela Round"/>
                          <a:cs typeface="Varela Round"/>
                          <a:sym typeface="Varela Round"/>
                        </a:rPr>
                        <a:t>91.72</a:t>
                      </a:r>
                      <a:endParaRPr b="1" sz="1800">
                        <a:solidFill>
                          <a:srgbClr val="505670"/>
                        </a:solidFill>
                        <a:latin typeface="Varela Round"/>
                        <a:ea typeface="Varela Round"/>
                        <a:cs typeface="Varela Round"/>
                        <a:sym typeface="Varela Round"/>
                      </a:endParaRPr>
                    </a:p>
                  </a:txBody>
                  <a:tcPr marT="91425" marB="91425" marR="91425" marL="91425" anchor="ctr">
                    <a:lnL cap="flat" cmpd="sng" w="9525">
                      <a:solidFill>
                        <a:srgbClr val="979CB8"/>
                      </a:solidFill>
                      <a:prstDash val="dash"/>
                      <a:round/>
                      <a:headEnd len="sm" w="sm" type="none"/>
                      <a:tailEnd len="sm" w="sm" type="none"/>
                    </a:lnL>
                    <a:lnR cap="flat" cmpd="sng" w="9525">
                      <a:solidFill>
                        <a:srgbClr val="979CB8"/>
                      </a:solidFill>
                      <a:prstDash val="dash"/>
                      <a:round/>
                      <a:headEnd len="sm" w="sm" type="none"/>
                      <a:tailEnd len="sm" w="sm" type="none"/>
                    </a:lnR>
                    <a:lnT cap="flat" cmpd="sng" w="9525">
                      <a:solidFill>
                        <a:srgbClr val="979CB8"/>
                      </a:solidFill>
                      <a:prstDash val="solid"/>
                      <a:round/>
                      <a:headEnd len="sm" w="sm" type="none"/>
                      <a:tailEnd len="sm" w="sm" type="none"/>
                    </a:lnT>
                    <a:lnB cap="flat" cmpd="sng" w="9525">
                      <a:solidFill>
                        <a:srgbClr val="979CB8"/>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800">
                          <a:solidFill>
                            <a:srgbClr val="505670"/>
                          </a:solidFill>
                          <a:latin typeface="Varela Round"/>
                          <a:ea typeface="Varela Round"/>
                          <a:cs typeface="Varela Round"/>
                          <a:sym typeface="Varela Round"/>
                        </a:rPr>
                        <a:t>92.72</a:t>
                      </a:r>
                      <a:endParaRPr sz="1800">
                        <a:solidFill>
                          <a:srgbClr val="505670"/>
                        </a:solidFill>
                        <a:latin typeface="Varela Round"/>
                        <a:ea typeface="Varela Round"/>
                        <a:cs typeface="Varela Round"/>
                        <a:sym typeface="Varela Round"/>
                      </a:endParaRPr>
                    </a:p>
                  </a:txBody>
                  <a:tcPr marT="91425" marB="91425" marR="91425" marL="91425" anchor="ctr">
                    <a:lnL cap="flat" cmpd="sng" w="9525">
                      <a:solidFill>
                        <a:srgbClr val="979CB8"/>
                      </a:solidFill>
                      <a:prstDash val="dash"/>
                      <a:round/>
                      <a:headEnd len="sm" w="sm" type="none"/>
                      <a:tailEnd len="sm" w="sm" type="none"/>
                    </a:lnL>
                    <a:lnR cap="flat" cmpd="sng" w="9525">
                      <a:solidFill>
                        <a:srgbClr val="979CB8"/>
                      </a:solidFill>
                      <a:prstDash val="dash"/>
                      <a:round/>
                      <a:headEnd len="sm" w="sm" type="none"/>
                      <a:tailEnd len="sm" w="sm" type="none"/>
                    </a:lnR>
                    <a:lnT cap="flat" cmpd="sng" w="9525">
                      <a:solidFill>
                        <a:srgbClr val="979CB8"/>
                      </a:solidFill>
                      <a:prstDash val="solid"/>
                      <a:round/>
                      <a:headEnd len="sm" w="sm" type="none"/>
                      <a:tailEnd len="sm" w="sm" type="none"/>
                    </a:lnT>
                    <a:lnB cap="flat" cmpd="sng" w="9525">
                      <a:solidFill>
                        <a:srgbClr val="979CB8"/>
                      </a:solidFill>
                      <a:prstDash val="solid"/>
                      <a:round/>
                      <a:headEnd len="sm" w="sm" type="none"/>
                      <a:tailEnd len="sm" w="sm" type="none"/>
                    </a:lnB>
                  </a:tcPr>
                </a:tc>
              </a:tr>
              <a:tr h="457175">
                <a:tc>
                  <a:txBody>
                    <a:bodyPr>
                      <a:noAutofit/>
                    </a:bodyPr>
                    <a:lstStyle/>
                    <a:p>
                      <a:pPr indent="0" lvl="0" marL="0" rtl="0" algn="r">
                        <a:spcBef>
                          <a:spcPts val="0"/>
                        </a:spcBef>
                        <a:spcAft>
                          <a:spcPts val="0"/>
                        </a:spcAft>
                        <a:buNone/>
                      </a:pPr>
                      <a:r>
                        <a:rPr lang="en">
                          <a:solidFill>
                            <a:srgbClr val="505670"/>
                          </a:solidFill>
                          <a:latin typeface="Varela Round"/>
                          <a:ea typeface="Varela Round"/>
                          <a:cs typeface="Varela Round"/>
                          <a:sym typeface="Varela Round"/>
                        </a:rPr>
                        <a:t>18k features</a:t>
                      </a:r>
                      <a:endParaRPr>
                        <a:solidFill>
                          <a:srgbClr val="505670"/>
                        </a:solidFill>
                        <a:latin typeface="Varela Round"/>
                        <a:ea typeface="Varela Round"/>
                        <a:cs typeface="Varela Round"/>
                        <a:sym typeface="Varela Round"/>
                      </a:endParaRPr>
                    </a:p>
                  </a:txBody>
                  <a:tcPr marT="91425" marB="91425" marR="91425" marL="91425" anchor="ctr">
                    <a:lnL cap="flat" cmpd="sng" w="9525">
                      <a:solidFill>
                        <a:srgbClr val="979CB8"/>
                      </a:solidFill>
                      <a:prstDash val="solid"/>
                      <a:round/>
                      <a:headEnd len="sm" w="sm" type="none"/>
                      <a:tailEnd len="sm" w="sm" type="none"/>
                    </a:lnL>
                    <a:lnR cap="flat" cmpd="sng" w="9525">
                      <a:solidFill>
                        <a:srgbClr val="979CB8"/>
                      </a:solidFill>
                      <a:prstDash val="dash"/>
                      <a:round/>
                      <a:headEnd len="sm" w="sm" type="none"/>
                      <a:tailEnd len="sm" w="sm" type="none"/>
                    </a:lnR>
                    <a:lnT cap="flat" cmpd="sng" w="9525">
                      <a:solidFill>
                        <a:srgbClr val="979CB8"/>
                      </a:solidFill>
                      <a:prstDash val="solid"/>
                      <a:round/>
                      <a:headEnd len="sm" w="sm" type="none"/>
                      <a:tailEnd len="sm" w="sm" type="none"/>
                    </a:lnT>
                    <a:lnB cap="flat" cmpd="sng" w="9525">
                      <a:solidFill>
                        <a:srgbClr val="979CB8"/>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800">
                          <a:solidFill>
                            <a:srgbClr val="505670"/>
                          </a:solidFill>
                          <a:latin typeface="Varela Round"/>
                          <a:ea typeface="Varela Round"/>
                          <a:cs typeface="Varela Round"/>
                          <a:sym typeface="Varela Round"/>
                        </a:rPr>
                        <a:t>91.63</a:t>
                      </a:r>
                      <a:endParaRPr sz="1800">
                        <a:solidFill>
                          <a:srgbClr val="505670"/>
                        </a:solidFill>
                        <a:latin typeface="Varela Round"/>
                        <a:ea typeface="Varela Round"/>
                        <a:cs typeface="Varela Round"/>
                        <a:sym typeface="Varela Round"/>
                      </a:endParaRPr>
                    </a:p>
                  </a:txBody>
                  <a:tcPr marT="91425" marB="91425" marR="91425" marL="91425" anchor="ctr">
                    <a:lnL cap="flat" cmpd="sng" w="9525">
                      <a:solidFill>
                        <a:srgbClr val="979CB8"/>
                      </a:solidFill>
                      <a:prstDash val="dash"/>
                      <a:round/>
                      <a:headEnd len="sm" w="sm" type="none"/>
                      <a:tailEnd len="sm" w="sm" type="none"/>
                    </a:lnL>
                    <a:lnR cap="flat" cmpd="sng" w="9525">
                      <a:solidFill>
                        <a:srgbClr val="979CB8"/>
                      </a:solidFill>
                      <a:prstDash val="dash"/>
                      <a:round/>
                      <a:headEnd len="sm" w="sm" type="none"/>
                      <a:tailEnd len="sm" w="sm" type="none"/>
                    </a:lnR>
                    <a:lnT cap="flat" cmpd="sng" w="9525">
                      <a:solidFill>
                        <a:srgbClr val="979CB8"/>
                      </a:solidFill>
                      <a:prstDash val="solid"/>
                      <a:round/>
                      <a:headEnd len="sm" w="sm" type="none"/>
                      <a:tailEnd len="sm" w="sm" type="none"/>
                    </a:lnT>
                    <a:lnB cap="flat" cmpd="sng" w="9525">
                      <a:solidFill>
                        <a:srgbClr val="979CB8"/>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800">
                          <a:solidFill>
                            <a:srgbClr val="505670"/>
                          </a:solidFill>
                          <a:latin typeface="Varela Round"/>
                          <a:ea typeface="Varela Round"/>
                          <a:cs typeface="Varela Round"/>
                          <a:sym typeface="Varela Round"/>
                        </a:rPr>
                        <a:t>92.50</a:t>
                      </a:r>
                      <a:endParaRPr sz="1800">
                        <a:solidFill>
                          <a:srgbClr val="505670"/>
                        </a:solidFill>
                        <a:latin typeface="Varela Round"/>
                        <a:ea typeface="Varela Round"/>
                        <a:cs typeface="Varela Round"/>
                        <a:sym typeface="Varela Round"/>
                      </a:endParaRPr>
                    </a:p>
                  </a:txBody>
                  <a:tcPr marT="91425" marB="91425" marR="91425" marL="91425" anchor="ctr">
                    <a:lnL cap="flat" cmpd="sng" w="9525">
                      <a:solidFill>
                        <a:srgbClr val="979CB8"/>
                      </a:solidFill>
                      <a:prstDash val="dash"/>
                      <a:round/>
                      <a:headEnd len="sm" w="sm" type="none"/>
                      <a:tailEnd len="sm" w="sm" type="none"/>
                    </a:lnL>
                    <a:lnR cap="flat" cmpd="sng" w="9525">
                      <a:solidFill>
                        <a:srgbClr val="979CB8"/>
                      </a:solidFill>
                      <a:prstDash val="dash"/>
                      <a:round/>
                      <a:headEnd len="sm" w="sm" type="none"/>
                      <a:tailEnd len="sm" w="sm" type="none"/>
                    </a:lnR>
                    <a:lnT cap="flat" cmpd="sng" w="9525">
                      <a:solidFill>
                        <a:srgbClr val="979CB8"/>
                      </a:solidFill>
                      <a:prstDash val="solid"/>
                      <a:round/>
                      <a:headEnd len="sm" w="sm" type="none"/>
                      <a:tailEnd len="sm" w="sm" type="none"/>
                    </a:lnT>
                    <a:lnB cap="flat" cmpd="sng" w="9525">
                      <a:solidFill>
                        <a:srgbClr val="979CB8"/>
                      </a:solidFill>
                      <a:prstDash val="solid"/>
                      <a:round/>
                      <a:headEnd len="sm" w="sm" type="none"/>
                      <a:tailEnd len="sm" w="sm" type="none"/>
                    </a:lnB>
                  </a:tcPr>
                </a:tc>
              </a:tr>
              <a:tr h="457175">
                <a:tc>
                  <a:txBody>
                    <a:bodyPr>
                      <a:noAutofit/>
                    </a:bodyPr>
                    <a:lstStyle/>
                    <a:p>
                      <a:pPr indent="0" lvl="0" marL="0" rtl="0" algn="r">
                        <a:spcBef>
                          <a:spcPts val="0"/>
                        </a:spcBef>
                        <a:spcAft>
                          <a:spcPts val="0"/>
                        </a:spcAft>
                        <a:buNone/>
                      </a:pPr>
                      <a:r>
                        <a:rPr lang="en">
                          <a:solidFill>
                            <a:srgbClr val="505670"/>
                          </a:solidFill>
                          <a:latin typeface="Varela Round"/>
                          <a:ea typeface="Varela Round"/>
                          <a:cs typeface="Varela Round"/>
                          <a:sym typeface="Varela Round"/>
                        </a:rPr>
                        <a:t>15k features</a:t>
                      </a:r>
                      <a:endParaRPr>
                        <a:solidFill>
                          <a:srgbClr val="505670"/>
                        </a:solidFill>
                        <a:latin typeface="Varela Round"/>
                        <a:ea typeface="Varela Round"/>
                        <a:cs typeface="Varela Round"/>
                        <a:sym typeface="Varela Round"/>
                      </a:endParaRPr>
                    </a:p>
                  </a:txBody>
                  <a:tcPr marT="91425" marB="91425" marR="91425" marL="91425" anchor="ctr">
                    <a:lnL cap="flat" cmpd="sng" w="9525">
                      <a:solidFill>
                        <a:srgbClr val="979CB8"/>
                      </a:solidFill>
                      <a:prstDash val="solid"/>
                      <a:round/>
                      <a:headEnd len="sm" w="sm" type="none"/>
                      <a:tailEnd len="sm" w="sm" type="none"/>
                    </a:lnL>
                    <a:lnR cap="flat" cmpd="sng" w="9525">
                      <a:solidFill>
                        <a:srgbClr val="979CB8"/>
                      </a:solidFill>
                      <a:prstDash val="dash"/>
                      <a:round/>
                      <a:headEnd len="sm" w="sm" type="none"/>
                      <a:tailEnd len="sm" w="sm" type="none"/>
                    </a:lnR>
                    <a:lnT cap="flat" cmpd="sng" w="9525">
                      <a:solidFill>
                        <a:srgbClr val="979CB8"/>
                      </a:solidFill>
                      <a:prstDash val="solid"/>
                      <a:round/>
                      <a:headEnd len="sm" w="sm" type="none"/>
                      <a:tailEnd len="sm" w="sm" type="none"/>
                    </a:lnT>
                    <a:lnB cap="flat" cmpd="sng" w="9525">
                      <a:solidFill>
                        <a:srgbClr val="979CB8"/>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800">
                          <a:solidFill>
                            <a:srgbClr val="505670"/>
                          </a:solidFill>
                          <a:latin typeface="Varela Round"/>
                          <a:ea typeface="Varela Round"/>
                          <a:cs typeface="Varela Round"/>
                          <a:sym typeface="Varela Round"/>
                        </a:rPr>
                        <a:t>91.26</a:t>
                      </a:r>
                      <a:endParaRPr sz="1800">
                        <a:solidFill>
                          <a:srgbClr val="505670"/>
                        </a:solidFill>
                        <a:latin typeface="Varela Round"/>
                        <a:ea typeface="Varela Round"/>
                        <a:cs typeface="Varela Round"/>
                        <a:sym typeface="Varela Round"/>
                      </a:endParaRPr>
                    </a:p>
                  </a:txBody>
                  <a:tcPr marT="91425" marB="91425" marR="91425" marL="91425" anchor="ctr">
                    <a:lnL cap="flat" cmpd="sng" w="9525">
                      <a:solidFill>
                        <a:srgbClr val="979CB8"/>
                      </a:solidFill>
                      <a:prstDash val="dash"/>
                      <a:round/>
                      <a:headEnd len="sm" w="sm" type="none"/>
                      <a:tailEnd len="sm" w="sm" type="none"/>
                    </a:lnL>
                    <a:lnR cap="flat" cmpd="sng" w="9525">
                      <a:solidFill>
                        <a:srgbClr val="979CB8"/>
                      </a:solidFill>
                      <a:prstDash val="dash"/>
                      <a:round/>
                      <a:headEnd len="sm" w="sm" type="none"/>
                      <a:tailEnd len="sm" w="sm" type="none"/>
                    </a:lnR>
                    <a:lnT cap="flat" cmpd="sng" w="9525">
                      <a:solidFill>
                        <a:srgbClr val="979CB8"/>
                      </a:solidFill>
                      <a:prstDash val="solid"/>
                      <a:round/>
                      <a:headEnd len="sm" w="sm" type="none"/>
                      <a:tailEnd len="sm" w="sm" type="none"/>
                    </a:lnT>
                    <a:lnB cap="flat" cmpd="sng" w="9525">
                      <a:solidFill>
                        <a:srgbClr val="979CB8"/>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800">
                          <a:solidFill>
                            <a:srgbClr val="505670"/>
                          </a:solidFill>
                          <a:latin typeface="Varela Round"/>
                          <a:ea typeface="Varela Round"/>
                          <a:cs typeface="Varela Round"/>
                          <a:sym typeface="Varela Round"/>
                        </a:rPr>
                        <a:t>92.06</a:t>
                      </a:r>
                      <a:endParaRPr sz="1800">
                        <a:solidFill>
                          <a:srgbClr val="505670"/>
                        </a:solidFill>
                        <a:latin typeface="Varela Round"/>
                        <a:ea typeface="Varela Round"/>
                        <a:cs typeface="Varela Round"/>
                        <a:sym typeface="Varela Round"/>
                      </a:endParaRPr>
                    </a:p>
                  </a:txBody>
                  <a:tcPr marT="91425" marB="91425" marR="91425" marL="91425" anchor="ctr">
                    <a:lnL cap="flat" cmpd="sng" w="9525">
                      <a:solidFill>
                        <a:srgbClr val="979CB8"/>
                      </a:solidFill>
                      <a:prstDash val="dash"/>
                      <a:round/>
                      <a:headEnd len="sm" w="sm" type="none"/>
                      <a:tailEnd len="sm" w="sm" type="none"/>
                    </a:lnL>
                    <a:lnR cap="flat" cmpd="sng" w="9525">
                      <a:solidFill>
                        <a:srgbClr val="979CB8"/>
                      </a:solidFill>
                      <a:prstDash val="dash"/>
                      <a:round/>
                      <a:headEnd len="sm" w="sm" type="none"/>
                      <a:tailEnd len="sm" w="sm" type="none"/>
                    </a:lnR>
                    <a:lnT cap="flat" cmpd="sng" w="9525">
                      <a:solidFill>
                        <a:srgbClr val="979CB8"/>
                      </a:solidFill>
                      <a:prstDash val="solid"/>
                      <a:round/>
                      <a:headEnd len="sm" w="sm" type="none"/>
                      <a:tailEnd len="sm" w="sm" type="none"/>
                    </a:lnT>
                    <a:lnB cap="flat" cmpd="sng" w="9525">
                      <a:solidFill>
                        <a:srgbClr val="979CB8"/>
                      </a:solidFill>
                      <a:prstDash val="solid"/>
                      <a:round/>
                      <a:headEnd len="sm" w="sm" type="none"/>
                      <a:tailEnd len="sm" w="sm" type="none"/>
                    </a:lnB>
                  </a:tcPr>
                </a:tc>
              </a:tr>
              <a:tr h="457175">
                <a:tc>
                  <a:txBody>
                    <a:bodyPr>
                      <a:noAutofit/>
                    </a:bodyPr>
                    <a:lstStyle/>
                    <a:p>
                      <a:pPr indent="0" lvl="0" marL="0" rtl="0" algn="r">
                        <a:spcBef>
                          <a:spcPts val="0"/>
                        </a:spcBef>
                        <a:spcAft>
                          <a:spcPts val="0"/>
                        </a:spcAft>
                        <a:buNone/>
                      </a:pPr>
                      <a:r>
                        <a:rPr lang="en">
                          <a:solidFill>
                            <a:srgbClr val="505670"/>
                          </a:solidFill>
                          <a:latin typeface="Varela Round"/>
                          <a:ea typeface="Varela Round"/>
                          <a:cs typeface="Varela Round"/>
                          <a:sym typeface="Varela Round"/>
                        </a:rPr>
                        <a:t>10k features</a:t>
                      </a:r>
                      <a:endParaRPr>
                        <a:solidFill>
                          <a:srgbClr val="505670"/>
                        </a:solidFill>
                        <a:latin typeface="Varela Round"/>
                        <a:ea typeface="Varela Round"/>
                        <a:cs typeface="Varela Round"/>
                        <a:sym typeface="Varela Round"/>
                      </a:endParaRPr>
                    </a:p>
                  </a:txBody>
                  <a:tcPr marT="91425" marB="91425" marR="91425" marL="91425" anchor="ctr">
                    <a:lnL cap="flat" cmpd="sng" w="9525">
                      <a:solidFill>
                        <a:srgbClr val="979CB8"/>
                      </a:solidFill>
                      <a:prstDash val="solid"/>
                      <a:round/>
                      <a:headEnd len="sm" w="sm" type="none"/>
                      <a:tailEnd len="sm" w="sm" type="none"/>
                    </a:lnL>
                    <a:lnR cap="flat" cmpd="sng" w="9525">
                      <a:solidFill>
                        <a:srgbClr val="979CB8"/>
                      </a:solidFill>
                      <a:prstDash val="dash"/>
                      <a:round/>
                      <a:headEnd len="sm" w="sm" type="none"/>
                      <a:tailEnd len="sm" w="sm" type="none"/>
                    </a:lnR>
                    <a:lnT cap="flat" cmpd="sng" w="9525">
                      <a:solidFill>
                        <a:srgbClr val="979CB8"/>
                      </a:solidFill>
                      <a:prstDash val="solid"/>
                      <a:round/>
                      <a:headEnd len="sm" w="sm" type="none"/>
                      <a:tailEnd len="sm" w="sm" type="none"/>
                    </a:lnT>
                    <a:lnB cap="flat" cmpd="sng" w="9525">
                      <a:solidFill>
                        <a:srgbClr val="979CB8"/>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800">
                          <a:solidFill>
                            <a:srgbClr val="505670"/>
                          </a:solidFill>
                          <a:latin typeface="Varela Round"/>
                          <a:ea typeface="Varela Round"/>
                          <a:cs typeface="Varela Round"/>
                          <a:sym typeface="Varela Round"/>
                        </a:rPr>
                        <a:t>90.13</a:t>
                      </a:r>
                      <a:endParaRPr sz="1800">
                        <a:solidFill>
                          <a:srgbClr val="505670"/>
                        </a:solidFill>
                        <a:latin typeface="Varela Round"/>
                        <a:ea typeface="Varela Round"/>
                        <a:cs typeface="Varela Round"/>
                        <a:sym typeface="Varela Round"/>
                      </a:endParaRPr>
                    </a:p>
                  </a:txBody>
                  <a:tcPr marT="91425" marB="91425" marR="91425" marL="91425" anchor="ctr">
                    <a:lnL cap="flat" cmpd="sng" w="9525">
                      <a:solidFill>
                        <a:srgbClr val="979CB8"/>
                      </a:solidFill>
                      <a:prstDash val="dash"/>
                      <a:round/>
                      <a:headEnd len="sm" w="sm" type="none"/>
                      <a:tailEnd len="sm" w="sm" type="none"/>
                    </a:lnL>
                    <a:lnR cap="flat" cmpd="sng" w="9525">
                      <a:solidFill>
                        <a:srgbClr val="979CB8"/>
                      </a:solidFill>
                      <a:prstDash val="dash"/>
                      <a:round/>
                      <a:headEnd len="sm" w="sm" type="none"/>
                      <a:tailEnd len="sm" w="sm" type="none"/>
                    </a:lnR>
                    <a:lnT cap="flat" cmpd="sng" w="9525">
                      <a:solidFill>
                        <a:srgbClr val="979CB8"/>
                      </a:solidFill>
                      <a:prstDash val="solid"/>
                      <a:round/>
                      <a:headEnd len="sm" w="sm" type="none"/>
                      <a:tailEnd len="sm" w="sm" type="none"/>
                    </a:lnT>
                    <a:lnB cap="flat" cmpd="sng" w="9525">
                      <a:solidFill>
                        <a:srgbClr val="979CB8"/>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800">
                          <a:solidFill>
                            <a:srgbClr val="505670"/>
                          </a:solidFill>
                          <a:latin typeface="Varela Round"/>
                          <a:ea typeface="Varela Round"/>
                          <a:cs typeface="Varela Round"/>
                          <a:sym typeface="Varela Round"/>
                        </a:rPr>
                        <a:t>90.83</a:t>
                      </a:r>
                      <a:endParaRPr sz="1800">
                        <a:solidFill>
                          <a:srgbClr val="505670"/>
                        </a:solidFill>
                        <a:latin typeface="Varela Round"/>
                        <a:ea typeface="Varela Round"/>
                        <a:cs typeface="Varela Round"/>
                        <a:sym typeface="Varela Round"/>
                      </a:endParaRPr>
                    </a:p>
                  </a:txBody>
                  <a:tcPr marT="91425" marB="91425" marR="91425" marL="91425" anchor="ctr">
                    <a:lnL cap="flat" cmpd="sng" w="9525">
                      <a:solidFill>
                        <a:srgbClr val="979CB8"/>
                      </a:solidFill>
                      <a:prstDash val="dash"/>
                      <a:round/>
                      <a:headEnd len="sm" w="sm" type="none"/>
                      <a:tailEnd len="sm" w="sm" type="none"/>
                    </a:lnL>
                    <a:lnR cap="flat" cmpd="sng" w="9525">
                      <a:solidFill>
                        <a:srgbClr val="979CB8"/>
                      </a:solidFill>
                      <a:prstDash val="dash"/>
                      <a:round/>
                      <a:headEnd len="sm" w="sm" type="none"/>
                      <a:tailEnd len="sm" w="sm" type="none"/>
                    </a:lnR>
                    <a:lnT cap="flat" cmpd="sng" w="9525">
                      <a:solidFill>
                        <a:srgbClr val="979CB8"/>
                      </a:solidFill>
                      <a:prstDash val="solid"/>
                      <a:round/>
                      <a:headEnd len="sm" w="sm" type="none"/>
                      <a:tailEnd len="sm" w="sm" type="none"/>
                    </a:lnT>
                    <a:lnB cap="flat" cmpd="sng" w="9525">
                      <a:solidFill>
                        <a:srgbClr val="979CB8"/>
                      </a:solidFill>
                      <a:prstDash val="solid"/>
                      <a:round/>
                      <a:headEnd len="sm" w="sm" type="none"/>
                      <a:tailEnd len="sm" w="sm" type="none"/>
                    </a:lnB>
                  </a:tcPr>
                </a:tc>
              </a:tr>
              <a:tr h="466575">
                <a:tc>
                  <a:txBody>
                    <a:bodyPr>
                      <a:noAutofit/>
                    </a:bodyPr>
                    <a:lstStyle/>
                    <a:p>
                      <a:pPr indent="0" lvl="0" marL="0" rtl="0" algn="r">
                        <a:spcBef>
                          <a:spcPts val="0"/>
                        </a:spcBef>
                        <a:spcAft>
                          <a:spcPts val="0"/>
                        </a:spcAft>
                        <a:buNone/>
                      </a:pPr>
                      <a:r>
                        <a:rPr lang="en">
                          <a:solidFill>
                            <a:srgbClr val="505670"/>
                          </a:solidFill>
                          <a:latin typeface="Varela Round"/>
                          <a:ea typeface="Varela Round"/>
                          <a:cs typeface="Varela Round"/>
                          <a:sym typeface="Varela Round"/>
                        </a:rPr>
                        <a:t>8k features</a:t>
                      </a:r>
                      <a:endParaRPr>
                        <a:solidFill>
                          <a:srgbClr val="505670"/>
                        </a:solidFill>
                        <a:latin typeface="Varela Round"/>
                        <a:ea typeface="Varela Round"/>
                        <a:cs typeface="Varela Round"/>
                        <a:sym typeface="Varela Round"/>
                      </a:endParaRPr>
                    </a:p>
                  </a:txBody>
                  <a:tcPr marT="91425" marB="91425" marR="91425" marL="91425" anchor="ctr">
                    <a:lnL cap="flat" cmpd="sng" w="9525">
                      <a:solidFill>
                        <a:srgbClr val="979CB8"/>
                      </a:solidFill>
                      <a:prstDash val="solid"/>
                      <a:round/>
                      <a:headEnd len="sm" w="sm" type="none"/>
                      <a:tailEnd len="sm" w="sm" type="none"/>
                    </a:lnL>
                    <a:lnR cap="flat" cmpd="sng" w="9525">
                      <a:solidFill>
                        <a:srgbClr val="979CB8"/>
                      </a:solidFill>
                      <a:prstDash val="dash"/>
                      <a:round/>
                      <a:headEnd len="sm" w="sm" type="none"/>
                      <a:tailEnd len="sm" w="sm" type="none"/>
                    </a:lnR>
                    <a:lnT cap="flat" cmpd="sng" w="9525">
                      <a:solidFill>
                        <a:srgbClr val="979CB8"/>
                      </a:solidFill>
                      <a:prstDash val="solid"/>
                      <a:round/>
                      <a:headEnd len="sm" w="sm" type="none"/>
                      <a:tailEnd len="sm" w="sm" type="none"/>
                    </a:lnT>
                    <a:lnB cap="flat" cmpd="sng" w="9525">
                      <a:solidFill>
                        <a:srgbClr val="979CB8"/>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800">
                          <a:solidFill>
                            <a:srgbClr val="505670"/>
                          </a:solidFill>
                          <a:latin typeface="Varela Round"/>
                          <a:ea typeface="Varela Round"/>
                          <a:cs typeface="Varela Round"/>
                          <a:sym typeface="Varela Round"/>
                        </a:rPr>
                        <a:t>89.74</a:t>
                      </a:r>
                      <a:endParaRPr sz="1800">
                        <a:solidFill>
                          <a:srgbClr val="505670"/>
                        </a:solidFill>
                        <a:latin typeface="Varela Round"/>
                        <a:ea typeface="Varela Round"/>
                        <a:cs typeface="Varela Round"/>
                        <a:sym typeface="Varela Round"/>
                      </a:endParaRPr>
                    </a:p>
                  </a:txBody>
                  <a:tcPr marT="91425" marB="91425" marR="91425" marL="91425" anchor="ctr">
                    <a:lnL cap="flat" cmpd="sng" w="9525">
                      <a:solidFill>
                        <a:srgbClr val="979CB8"/>
                      </a:solidFill>
                      <a:prstDash val="dash"/>
                      <a:round/>
                      <a:headEnd len="sm" w="sm" type="none"/>
                      <a:tailEnd len="sm" w="sm" type="none"/>
                    </a:lnL>
                    <a:lnR cap="flat" cmpd="sng" w="9525">
                      <a:solidFill>
                        <a:srgbClr val="979CB8"/>
                      </a:solidFill>
                      <a:prstDash val="dash"/>
                      <a:round/>
                      <a:headEnd len="sm" w="sm" type="none"/>
                      <a:tailEnd len="sm" w="sm" type="none"/>
                    </a:lnR>
                    <a:lnT cap="flat" cmpd="sng" w="9525">
                      <a:solidFill>
                        <a:srgbClr val="979CB8"/>
                      </a:solidFill>
                      <a:prstDash val="solid"/>
                      <a:round/>
                      <a:headEnd len="sm" w="sm" type="none"/>
                      <a:tailEnd len="sm" w="sm" type="none"/>
                    </a:lnT>
                    <a:lnB cap="flat" cmpd="sng" w="9525">
                      <a:solidFill>
                        <a:srgbClr val="979CB8"/>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800">
                          <a:solidFill>
                            <a:srgbClr val="505670"/>
                          </a:solidFill>
                          <a:latin typeface="Varela Round"/>
                          <a:ea typeface="Varela Round"/>
                          <a:cs typeface="Varela Round"/>
                          <a:sym typeface="Varela Round"/>
                        </a:rPr>
                        <a:t>90.31</a:t>
                      </a:r>
                      <a:endParaRPr sz="1800">
                        <a:solidFill>
                          <a:srgbClr val="505670"/>
                        </a:solidFill>
                        <a:latin typeface="Varela Round"/>
                        <a:ea typeface="Varela Round"/>
                        <a:cs typeface="Varela Round"/>
                        <a:sym typeface="Varela Round"/>
                      </a:endParaRPr>
                    </a:p>
                  </a:txBody>
                  <a:tcPr marT="91425" marB="91425" marR="91425" marL="91425" anchor="ctr">
                    <a:lnL cap="flat" cmpd="sng" w="9525">
                      <a:solidFill>
                        <a:srgbClr val="979CB8"/>
                      </a:solidFill>
                      <a:prstDash val="dash"/>
                      <a:round/>
                      <a:headEnd len="sm" w="sm" type="none"/>
                      <a:tailEnd len="sm" w="sm" type="none"/>
                    </a:lnL>
                    <a:lnR cap="flat" cmpd="sng" w="9525">
                      <a:solidFill>
                        <a:srgbClr val="979CB8"/>
                      </a:solidFill>
                      <a:prstDash val="dash"/>
                      <a:round/>
                      <a:headEnd len="sm" w="sm" type="none"/>
                      <a:tailEnd len="sm" w="sm" type="none"/>
                    </a:lnR>
                    <a:lnT cap="flat" cmpd="sng" w="9525">
                      <a:solidFill>
                        <a:srgbClr val="979CB8"/>
                      </a:solidFill>
                      <a:prstDash val="solid"/>
                      <a:round/>
                      <a:headEnd len="sm" w="sm" type="none"/>
                      <a:tailEnd len="sm" w="sm" type="none"/>
                    </a:lnT>
                    <a:lnB cap="flat" cmpd="sng" w="9525">
                      <a:solidFill>
                        <a:srgbClr val="979CB8"/>
                      </a:solidFill>
                      <a:prstDash val="solid"/>
                      <a:round/>
                      <a:headEnd len="sm" w="sm" type="none"/>
                      <a:tailEnd len="sm" w="sm" type="none"/>
                    </a:lnB>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Shape 230"/>
          <p:cNvSpPr txBox="1"/>
          <p:nvPr>
            <p:ph type="title"/>
          </p:nvPr>
        </p:nvSpPr>
        <p:spPr>
          <a:xfrm>
            <a:off x="1027950" y="689775"/>
            <a:ext cx="7088100" cy="910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Features </a:t>
            </a:r>
            <a:endParaRPr/>
          </a:p>
        </p:txBody>
      </p:sp>
      <p:graphicFrame>
        <p:nvGraphicFramePr>
          <p:cNvPr id="231" name="Shape 231"/>
          <p:cNvGraphicFramePr/>
          <p:nvPr/>
        </p:nvGraphicFramePr>
        <p:xfrm>
          <a:off x="2038425" y="2021850"/>
          <a:ext cx="3000000" cy="3000000"/>
        </p:xfrm>
        <a:graphic>
          <a:graphicData uri="http://schemas.openxmlformats.org/drawingml/2006/table">
            <a:tbl>
              <a:tblPr>
                <a:noFill/>
                <a:tableStyleId>{563F507E-5236-41CF-8EE0-9A565FD72A5D}</a:tableStyleId>
              </a:tblPr>
              <a:tblGrid>
                <a:gridCol w="1765950"/>
                <a:gridCol w="3622100"/>
              </a:tblGrid>
              <a:tr h="454550">
                <a:tc>
                  <a:txBody>
                    <a:bodyPr>
                      <a:noAutofit/>
                    </a:bodyPr>
                    <a:lstStyle/>
                    <a:p>
                      <a:pPr indent="0" lvl="0" marL="0" rtl="0" algn="r">
                        <a:spcBef>
                          <a:spcPts val="0"/>
                        </a:spcBef>
                        <a:spcAft>
                          <a:spcPts val="0"/>
                        </a:spcAft>
                        <a:buNone/>
                      </a:pPr>
                      <a:r>
                        <a:rPr lang="en">
                          <a:solidFill>
                            <a:srgbClr val="505670"/>
                          </a:solidFill>
                          <a:latin typeface="Varela Round"/>
                          <a:ea typeface="Varela Round"/>
                          <a:cs typeface="Varela Round"/>
                          <a:sym typeface="Varela Round"/>
                        </a:rPr>
                        <a:t>count</a:t>
                      </a:r>
                      <a:endParaRPr>
                        <a:solidFill>
                          <a:srgbClr val="505670"/>
                        </a:solidFill>
                        <a:latin typeface="Varela Round"/>
                        <a:ea typeface="Varela Round"/>
                        <a:cs typeface="Varela Round"/>
                        <a:sym typeface="Varela Round"/>
                      </a:endParaRPr>
                    </a:p>
                  </a:txBody>
                  <a:tcPr marT="91425" marB="91425" marR="91425" marL="91425" anchor="ctr">
                    <a:lnL cap="flat" cmpd="sng" w="9525">
                      <a:solidFill>
                        <a:srgbClr val="979CB8"/>
                      </a:solidFill>
                      <a:prstDash val="solid"/>
                      <a:round/>
                      <a:headEnd len="sm" w="sm" type="none"/>
                      <a:tailEnd len="sm" w="sm" type="none"/>
                    </a:lnL>
                    <a:lnR cap="flat" cmpd="sng" w="9525">
                      <a:solidFill>
                        <a:srgbClr val="979CB8"/>
                      </a:solidFill>
                      <a:prstDash val="dash"/>
                      <a:round/>
                      <a:headEnd len="sm" w="sm" type="none"/>
                      <a:tailEnd len="sm" w="sm" type="none"/>
                    </a:lnR>
                    <a:lnT cap="flat" cmpd="sng" w="9525">
                      <a:solidFill>
                        <a:srgbClr val="979CB8"/>
                      </a:solidFill>
                      <a:prstDash val="solid"/>
                      <a:round/>
                      <a:headEnd len="sm" w="sm" type="none"/>
                      <a:tailEnd len="sm" w="sm" type="none"/>
                    </a:lnT>
                    <a:lnB cap="flat" cmpd="sng" w="9525">
                      <a:solidFill>
                        <a:srgbClr val="979CB8"/>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800">
                          <a:solidFill>
                            <a:srgbClr val="505670"/>
                          </a:solidFill>
                          <a:latin typeface="Varela Round"/>
                          <a:ea typeface="Varela Round"/>
                          <a:cs typeface="Varela Round"/>
                          <a:sym typeface="Varela Round"/>
                        </a:rPr>
                        <a:t>20.800</a:t>
                      </a:r>
                      <a:endParaRPr sz="1800">
                        <a:solidFill>
                          <a:srgbClr val="505670"/>
                        </a:solidFill>
                        <a:latin typeface="Varela Round"/>
                        <a:ea typeface="Varela Round"/>
                        <a:cs typeface="Varela Round"/>
                        <a:sym typeface="Varela Round"/>
                      </a:endParaRPr>
                    </a:p>
                  </a:txBody>
                  <a:tcPr marT="91425" marB="91425" marR="91425" marL="91425" anchor="ctr">
                    <a:lnL cap="flat" cmpd="sng" w="9525">
                      <a:solidFill>
                        <a:srgbClr val="979CB8"/>
                      </a:solidFill>
                      <a:prstDash val="dash"/>
                      <a:round/>
                      <a:headEnd len="sm" w="sm" type="none"/>
                      <a:tailEnd len="sm" w="sm" type="none"/>
                    </a:lnL>
                    <a:lnR cap="flat" cmpd="sng" w="9525">
                      <a:solidFill>
                        <a:srgbClr val="979CB8"/>
                      </a:solidFill>
                      <a:prstDash val="dash"/>
                      <a:round/>
                      <a:headEnd len="sm" w="sm" type="none"/>
                      <a:tailEnd len="sm" w="sm" type="none"/>
                    </a:lnR>
                    <a:lnT cap="flat" cmpd="sng" w="9525">
                      <a:solidFill>
                        <a:srgbClr val="979CB8"/>
                      </a:solidFill>
                      <a:prstDash val="solid"/>
                      <a:round/>
                      <a:headEnd len="sm" w="sm" type="none"/>
                      <a:tailEnd len="sm" w="sm" type="none"/>
                    </a:lnT>
                    <a:lnB cap="flat" cmpd="sng" w="9525">
                      <a:solidFill>
                        <a:srgbClr val="979CB8"/>
                      </a:solidFill>
                      <a:prstDash val="solid"/>
                      <a:round/>
                      <a:headEnd len="sm" w="sm" type="none"/>
                      <a:tailEnd len="sm" w="sm" type="none"/>
                    </a:lnB>
                  </a:tcPr>
                </a:tc>
              </a:tr>
              <a:tr h="374700">
                <a:tc>
                  <a:txBody>
                    <a:bodyPr>
                      <a:noAutofit/>
                    </a:bodyPr>
                    <a:lstStyle/>
                    <a:p>
                      <a:pPr indent="0" lvl="0" marL="0" rtl="0" algn="r">
                        <a:spcBef>
                          <a:spcPts val="0"/>
                        </a:spcBef>
                        <a:spcAft>
                          <a:spcPts val="0"/>
                        </a:spcAft>
                        <a:buClr>
                          <a:srgbClr val="000000"/>
                        </a:buClr>
                        <a:buSzPts val="1100"/>
                        <a:buFont typeface="Arial"/>
                        <a:buNone/>
                      </a:pPr>
                      <a:r>
                        <a:rPr lang="en">
                          <a:solidFill>
                            <a:srgbClr val="505670"/>
                          </a:solidFill>
                          <a:latin typeface="Varela Round"/>
                          <a:ea typeface="Varela Round"/>
                          <a:cs typeface="Varela Round"/>
                          <a:sym typeface="Varela Round"/>
                        </a:rPr>
                        <a:t>mean</a:t>
                      </a:r>
                      <a:endParaRPr>
                        <a:solidFill>
                          <a:srgbClr val="505670"/>
                        </a:solidFill>
                        <a:latin typeface="Varela Round"/>
                        <a:ea typeface="Varela Round"/>
                        <a:cs typeface="Varela Round"/>
                        <a:sym typeface="Varela Round"/>
                      </a:endParaRPr>
                    </a:p>
                  </a:txBody>
                  <a:tcPr marT="91425" marB="91425" marR="91425" marL="91425" anchor="ctr">
                    <a:lnL cap="flat" cmpd="sng" w="9525">
                      <a:solidFill>
                        <a:srgbClr val="979CB8"/>
                      </a:solidFill>
                      <a:prstDash val="solid"/>
                      <a:round/>
                      <a:headEnd len="sm" w="sm" type="none"/>
                      <a:tailEnd len="sm" w="sm" type="none"/>
                    </a:lnL>
                    <a:lnR cap="flat" cmpd="sng" w="9525">
                      <a:solidFill>
                        <a:srgbClr val="979CB8"/>
                      </a:solidFill>
                      <a:prstDash val="dash"/>
                      <a:round/>
                      <a:headEnd len="sm" w="sm" type="none"/>
                      <a:tailEnd len="sm" w="sm" type="none"/>
                    </a:lnR>
                    <a:lnT cap="flat" cmpd="sng" w="9525">
                      <a:solidFill>
                        <a:srgbClr val="979CB8"/>
                      </a:solidFill>
                      <a:prstDash val="solid"/>
                      <a:round/>
                      <a:headEnd len="sm" w="sm" type="none"/>
                      <a:tailEnd len="sm" w="sm" type="none"/>
                    </a:lnT>
                    <a:lnB cap="flat" cmpd="sng" w="9525">
                      <a:solidFill>
                        <a:srgbClr val="979CB8"/>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800">
                          <a:solidFill>
                            <a:srgbClr val="505670"/>
                          </a:solidFill>
                          <a:latin typeface="Varela Round"/>
                          <a:ea typeface="Varela Round"/>
                          <a:cs typeface="Varela Round"/>
                          <a:sym typeface="Varela Round"/>
                        </a:rPr>
                        <a:t>395</a:t>
                      </a:r>
                      <a:endParaRPr sz="1800">
                        <a:solidFill>
                          <a:srgbClr val="505670"/>
                        </a:solidFill>
                        <a:latin typeface="Varela Round"/>
                        <a:ea typeface="Varela Round"/>
                        <a:cs typeface="Varela Round"/>
                        <a:sym typeface="Varela Round"/>
                      </a:endParaRPr>
                    </a:p>
                  </a:txBody>
                  <a:tcPr marT="91425" marB="91425" marR="91425" marL="91425" anchor="ctr">
                    <a:lnL cap="flat" cmpd="sng" w="9525">
                      <a:solidFill>
                        <a:srgbClr val="979CB8"/>
                      </a:solidFill>
                      <a:prstDash val="dash"/>
                      <a:round/>
                      <a:headEnd len="sm" w="sm" type="none"/>
                      <a:tailEnd len="sm" w="sm" type="none"/>
                    </a:lnL>
                    <a:lnR cap="flat" cmpd="sng" w="9525">
                      <a:solidFill>
                        <a:srgbClr val="979CB8"/>
                      </a:solidFill>
                      <a:prstDash val="dash"/>
                      <a:round/>
                      <a:headEnd len="sm" w="sm" type="none"/>
                      <a:tailEnd len="sm" w="sm" type="none"/>
                    </a:lnR>
                    <a:lnT cap="flat" cmpd="sng" w="9525">
                      <a:solidFill>
                        <a:srgbClr val="979CB8"/>
                      </a:solidFill>
                      <a:prstDash val="solid"/>
                      <a:round/>
                      <a:headEnd len="sm" w="sm" type="none"/>
                      <a:tailEnd len="sm" w="sm" type="none"/>
                    </a:lnT>
                    <a:lnB cap="flat" cmpd="sng" w="9525">
                      <a:solidFill>
                        <a:srgbClr val="979CB8"/>
                      </a:solidFill>
                      <a:prstDash val="solid"/>
                      <a:round/>
                      <a:headEnd len="sm" w="sm" type="none"/>
                      <a:tailEnd len="sm" w="sm" type="none"/>
                    </a:lnB>
                  </a:tcPr>
                </a:tc>
              </a:tr>
              <a:tr h="457175">
                <a:tc>
                  <a:txBody>
                    <a:bodyPr>
                      <a:noAutofit/>
                    </a:bodyPr>
                    <a:lstStyle/>
                    <a:p>
                      <a:pPr indent="0" lvl="0" marL="0" rtl="0" algn="r">
                        <a:spcBef>
                          <a:spcPts val="0"/>
                        </a:spcBef>
                        <a:spcAft>
                          <a:spcPts val="0"/>
                        </a:spcAft>
                        <a:buNone/>
                      </a:pPr>
                      <a:r>
                        <a:rPr lang="en">
                          <a:solidFill>
                            <a:srgbClr val="505670"/>
                          </a:solidFill>
                          <a:latin typeface="Varela Round"/>
                          <a:ea typeface="Varela Round"/>
                          <a:cs typeface="Varela Round"/>
                          <a:sym typeface="Varela Round"/>
                        </a:rPr>
                        <a:t>min</a:t>
                      </a:r>
                      <a:endParaRPr>
                        <a:solidFill>
                          <a:srgbClr val="505670"/>
                        </a:solidFill>
                        <a:latin typeface="Varela Round"/>
                        <a:ea typeface="Varela Round"/>
                        <a:cs typeface="Varela Round"/>
                        <a:sym typeface="Varela Round"/>
                      </a:endParaRPr>
                    </a:p>
                  </a:txBody>
                  <a:tcPr marT="91425" marB="91425" marR="91425" marL="91425" anchor="ctr">
                    <a:lnL cap="flat" cmpd="sng" w="9525">
                      <a:solidFill>
                        <a:srgbClr val="979CB8"/>
                      </a:solidFill>
                      <a:prstDash val="solid"/>
                      <a:round/>
                      <a:headEnd len="sm" w="sm" type="none"/>
                      <a:tailEnd len="sm" w="sm" type="none"/>
                    </a:lnL>
                    <a:lnR cap="flat" cmpd="sng" w="9525">
                      <a:solidFill>
                        <a:srgbClr val="979CB8"/>
                      </a:solidFill>
                      <a:prstDash val="dash"/>
                      <a:round/>
                      <a:headEnd len="sm" w="sm" type="none"/>
                      <a:tailEnd len="sm" w="sm" type="none"/>
                    </a:lnR>
                    <a:lnT cap="flat" cmpd="sng" w="9525">
                      <a:solidFill>
                        <a:srgbClr val="979CB8"/>
                      </a:solidFill>
                      <a:prstDash val="solid"/>
                      <a:round/>
                      <a:headEnd len="sm" w="sm" type="none"/>
                      <a:tailEnd len="sm" w="sm" type="none"/>
                    </a:lnT>
                    <a:lnB cap="flat" cmpd="sng" w="9525">
                      <a:solidFill>
                        <a:srgbClr val="979CB8"/>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800">
                          <a:solidFill>
                            <a:srgbClr val="505670"/>
                          </a:solidFill>
                          <a:latin typeface="Varela Round"/>
                          <a:ea typeface="Varela Round"/>
                          <a:cs typeface="Varela Round"/>
                          <a:sym typeface="Varela Round"/>
                        </a:rPr>
                        <a:t>0</a:t>
                      </a:r>
                      <a:endParaRPr sz="1800">
                        <a:solidFill>
                          <a:srgbClr val="505670"/>
                        </a:solidFill>
                        <a:latin typeface="Varela Round"/>
                        <a:ea typeface="Varela Round"/>
                        <a:cs typeface="Varela Round"/>
                        <a:sym typeface="Varela Round"/>
                      </a:endParaRPr>
                    </a:p>
                  </a:txBody>
                  <a:tcPr marT="91425" marB="91425" marR="91425" marL="91425" anchor="ctr">
                    <a:lnL cap="flat" cmpd="sng" w="9525">
                      <a:solidFill>
                        <a:srgbClr val="979CB8"/>
                      </a:solidFill>
                      <a:prstDash val="dash"/>
                      <a:round/>
                      <a:headEnd len="sm" w="sm" type="none"/>
                      <a:tailEnd len="sm" w="sm" type="none"/>
                    </a:lnL>
                    <a:lnR cap="flat" cmpd="sng" w="9525">
                      <a:solidFill>
                        <a:srgbClr val="979CB8"/>
                      </a:solidFill>
                      <a:prstDash val="dash"/>
                      <a:round/>
                      <a:headEnd len="sm" w="sm" type="none"/>
                      <a:tailEnd len="sm" w="sm" type="none"/>
                    </a:lnR>
                    <a:lnT cap="flat" cmpd="sng" w="9525">
                      <a:solidFill>
                        <a:srgbClr val="979CB8"/>
                      </a:solidFill>
                      <a:prstDash val="solid"/>
                      <a:round/>
                      <a:headEnd len="sm" w="sm" type="none"/>
                      <a:tailEnd len="sm" w="sm" type="none"/>
                    </a:lnT>
                    <a:lnB cap="flat" cmpd="sng" w="9525">
                      <a:solidFill>
                        <a:srgbClr val="979CB8"/>
                      </a:solidFill>
                      <a:prstDash val="solid"/>
                      <a:round/>
                      <a:headEnd len="sm" w="sm" type="none"/>
                      <a:tailEnd len="sm" w="sm" type="none"/>
                    </a:lnB>
                  </a:tcPr>
                </a:tc>
              </a:tr>
              <a:tr h="457175">
                <a:tc>
                  <a:txBody>
                    <a:bodyPr>
                      <a:noAutofit/>
                    </a:bodyPr>
                    <a:lstStyle/>
                    <a:p>
                      <a:pPr indent="0" lvl="0" marL="0" rtl="0" algn="r">
                        <a:spcBef>
                          <a:spcPts val="0"/>
                        </a:spcBef>
                        <a:spcAft>
                          <a:spcPts val="0"/>
                        </a:spcAft>
                        <a:buNone/>
                      </a:pPr>
                      <a:r>
                        <a:rPr lang="en">
                          <a:solidFill>
                            <a:srgbClr val="505670"/>
                          </a:solidFill>
                          <a:latin typeface="Varela Round"/>
                          <a:ea typeface="Varela Round"/>
                          <a:cs typeface="Varela Round"/>
                          <a:sym typeface="Varela Round"/>
                        </a:rPr>
                        <a:t>35%</a:t>
                      </a:r>
                      <a:endParaRPr>
                        <a:solidFill>
                          <a:srgbClr val="505670"/>
                        </a:solidFill>
                        <a:latin typeface="Varela Round"/>
                        <a:ea typeface="Varela Round"/>
                        <a:cs typeface="Varela Round"/>
                        <a:sym typeface="Varela Round"/>
                      </a:endParaRPr>
                    </a:p>
                  </a:txBody>
                  <a:tcPr marT="91425" marB="91425" marR="91425" marL="91425" anchor="ctr">
                    <a:lnL cap="flat" cmpd="sng" w="9525">
                      <a:solidFill>
                        <a:srgbClr val="979CB8"/>
                      </a:solidFill>
                      <a:prstDash val="solid"/>
                      <a:round/>
                      <a:headEnd len="sm" w="sm" type="none"/>
                      <a:tailEnd len="sm" w="sm" type="none"/>
                    </a:lnL>
                    <a:lnR cap="flat" cmpd="sng" w="9525">
                      <a:solidFill>
                        <a:srgbClr val="979CB8"/>
                      </a:solidFill>
                      <a:prstDash val="dash"/>
                      <a:round/>
                      <a:headEnd len="sm" w="sm" type="none"/>
                      <a:tailEnd len="sm" w="sm" type="none"/>
                    </a:lnR>
                    <a:lnT cap="flat" cmpd="sng" w="9525">
                      <a:solidFill>
                        <a:srgbClr val="979CB8"/>
                      </a:solidFill>
                      <a:prstDash val="solid"/>
                      <a:round/>
                      <a:headEnd len="sm" w="sm" type="none"/>
                      <a:tailEnd len="sm" w="sm" type="none"/>
                    </a:lnT>
                    <a:lnB cap="flat" cmpd="sng" w="9525">
                      <a:solidFill>
                        <a:srgbClr val="979CB8"/>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800">
                          <a:solidFill>
                            <a:srgbClr val="505670"/>
                          </a:solidFill>
                          <a:latin typeface="Varela Round"/>
                          <a:ea typeface="Varela Round"/>
                          <a:cs typeface="Varela Round"/>
                          <a:sym typeface="Varela Round"/>
                        </a:rPr>
                        <a:t>200</a:t>
                      </a:r>
                      <a:endParaRPr sz="1800">
                        <a:solidFill>
                          <a:srgbClr val="505670"/>
                        </a:solidFill>
                        <a:latin typeface="Varela Round"/>
                        <a:ea typeface="Varela Round"/>
                        <a:cs typeface="Varela Round"/>
                        <a:sym typeface="Varela Round"/>
                      </a:endParaRPr>
                    </a:p>
                  </a:txBody>
                  <a:tcPr marT="91425" marB="91425" marR="91425" marL="91425" anchor="ctr">
                    <a:lnL cap="flat" cmpd="sng" w="9525">
                      <a:solidFill>
                        <a:srgbClr val="979CB8"/>
                      </a:solidFill>
                      <a:prstDash val="dash"/>
                      <a:round/>
                      <a:headEnd len="sm" w="sm" type="none"/>
                      <a:tailEnd len="sm" w="sm" type="none"/>
                    </a:lnL>
                    <a:lnR cap="flat" cmpd="sng" w="9525">
                      <a:solidFill>
                        <a:srgbClr val="979CB8"/>
                      </a:solidFill>
                      <a:prstDash val="dash"/>
                      <a:round/>
                      <a:headEnd len="sm" w="sm" type="none"/>
                      <a:tailEnd len="sm" w="sm" type="none"/>
                    </a:lnR>
                    <a:lnT cap="flat" cmpd="sng" w="9525">
                      <a:solidFill>
                        <a:srgbClr val="979CB8"/>
                      </a:solidFill>
                      <a:prstDash val="solid"/>
                      <a:round/>
                      <a:headEnd len="sm" w="sm" type="none"/>
                      <a:tailEnd len="sm" w="sm" type="none"/>
                    </a:lnT>
                    <a:lnB cap="flat" cmpd="sng" w="9525">
                      <a:solidFill>
                        <a:srgbClr val="979CB8"/>
                      </a:solidFill>
                      <a:prstDash val="solid"/>
                      <a:round/>
                      <a:headEnd len="sm" w="sm" type="none"/>
                      <a:tailEnd len="sm" w="sm" type="none"/>
                    </a:lnB>
                  </a:tcPr>
                </a:tc>
              </a:tr>
              <a:tr h="457175">
                <a:tc>
                  <a:txBody>
                    <a:bodyPr>
                      <a:noAutofit/>
                    </a:bodyPr>
                    <a:lstStyle/>
                    <a:p>
                      <a:pPr indent="0" lvl="0" marL="0" rtl="0" algn="r">
                        <a:spcBef>
                          <a:spcPts val="0"/>
                        </a:spcBef>
                        <a:spcAft>
                          <a:spcPts val="0"/>
                        </a:spcAft>
                        <a:buNone/>
                      </a:pPr>
                      <a:r>
                        <a:rPr lang="en">
                          <a:solidFill>
                            <a:srgbClr val="505670"/>
                          </a:solidFill>
                          <a:latin typeface="Varela Round"/>
                          <a:ea typeface="Varela Round"/>
                          <a:cs typeface="Varela Round"/>
                          <a:sym typeface="Varela Round"/>
                        </a:rPr>
                        <a:t>50%</a:t>
                      </a:r>
                      <a:endParaRPr>
                        <a:solidFill>
                          <a:srgbClr val="505670"/>
                        </a:solidFill>
                        <a:latin typeface="Varela Round"/>
                        <a:ea typeface="Varela Round"/>
                        <a:cs typeface="Varela Round"/>
                        <a:sym typeface="Varela Round"/>
                      </a:endParaRPr>
                    </a:p>
                  </a:txBody>
                  <a:tcPr marT="91425" marB="91425" marR="91425" marL="91425" anchor="ctr">
                    <a:lnL cap="flat" cmpd="sng" w="9525">
                      <a:solidFill>
                        <a:srgbClr val="979CB8"/>
                      </a:solidFill>
                      <a:prstDash val="solid"/>
                      <a:round/>
                      <a:headEnd len="sm" w="sm" type="none"/>
                      <a:tailEnd len="sm" w="sm" type="none"/>
                    </a:lnL>
                    <a:lnR cap="flat" cmpd="sng" w="9525">
                      <a:solidFill>
                        <a:srgbClr val="979CB8"/>
                      </a:solidFill>
                      <a:prstDash val="dash"/>
                      <a:round/>
                      <a:headEnd len="sm" w="sm" type="none"/>
                      <a:tailEnd len="sm" w="sm" type="none"/>
                    </a:lnR>
                    <a:lnT cap="flat" cmpd="sng" w="9525">
                      <a:solidFill>
                        <a:srgbClr val="979CB8"/>
                      </a:solidFill>
                      <a:prstDash val="solid"/>
                      <a:round/>
                      <a:headEnd len="sm" w="sm" type="none"/>
                      <a:tailEnd len="sm" w="sm" type="none"/>
                    </a:lnT>
                    <a:lnB cap="flat" cmpd="sng" w="9525">
                      <a:solidFill>
                        <a:srgbClr val="979CB8"/>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800">
                          <a:solidFill>
                            <a:srgbClr val="505670"/>
                          </a:solidFill>
                          <a:latin typeface="Varela Round"/>
                          <a:ea typeface="Varela Round"/>
                          <a:cs typeface="Varela Round"/>
                          <a:sym typeface="Varela Round"/>
                        </a:rPr>
                        <a:t>297</a:t>
                      </a:r>
                      <a:endParaRPr sz="1800">
                        <a:solidFill>
                          <a:srgbClr val="505670"/>
                        </a:solidFill>
                        <a:latin typeface="Varela Round"/>
                        <a:ea typeface="Varela Round"/>
                        <a:cs typeface="Varela Round"/>
                        <a:sym typeface="Varela Round"/>
                      </a:endParaRPr>
                    </a:p>
                  </a:txBody>
                  <a:tcPr marT="91425" marB="91425" marR="91425" marL="91425" anchor="ctr">
                    <a:lnL cap="flat" cmpd="sng" w="9525">
                      <a:solidFill>
                        <a:srgbClr val="979CB8"/>
                      </a:solidFill>
                      <a:prstDash val="dash"/>
                      <a:round/>
                      <a:headEnd len="sm" w="sm" type="none"/>
                      <a:tailEnd len="sm" w="sm" type="none"/>
                    </a:lnL>
                    <a:lnR cap="flat" cmpd="sng" w="9525">
                      <a:solidFill>
                        <a:srgbClr val="979CB8"/>
                      </a:solidFill>
                      <a:prstDash val="dash"/>
                      <a:round/>
                      <a:headEnd len="sm" w="sm" type="none"/>
                      <a:tailEnd len="sm" w="sm" type="none"/>
                    </a:lnR>
                    <a:lnT cap="flat" cmpd="sng" w="9525">
                      <a:solidFill>
                        <a:srgbClr val="979CB8"/>
                      </a:solidFill>
                      <a:prstDash val="solid"/>
                      <a:round/>
                      <a:headEnd len="sm" w="sm" type="none"/>
                      <a:tailEnd len="sm" w="sm" type="none"/>
                    </a:lnT>
                    <a:lnB cap="flat" cmpd="sng" w="9525">
                      <a:solidFill>
                        <a:srgbClr val="979CB8"/>
                      </a:solidFill>
                      <a:prstDash val="solid"/>
                      <a:round/>
                      <a:headEnd len="sm" w="sm" type="none"/>
                      <a:tailEnd len="sm" w="sm" type="none"/>
                    </a:lnB>
                  </a:tcPr>
                </a:tc>
              </a:tr>
              <a:tr h="466575">
                <a:tc>
                  <a:txBody>
                    <a:bodyPr>
                      <a:noAutofit/>
                    </a:bodyPr>
                    <a:lstStyle/>
                    <a:p>
                      <a:pPr indent="0" lvl="0" marL="0" rtl="0" algn="r">
                        <a:spcBef>
                          <a:spcPts val="0"/>
                        </a:spcBef>
                        <a:spcAft>
                          <a:spcPts val="0"/>
                        </a:spcAft>
                        <a:buNone/>
                      </a:pPr>
                      <a:r>
                        <a:rPr lang="en">
                          <a:solidFill>
                            <a:srgbClr val="505670"/>
                          </a:solidFill>
                          <a:latin typeface="Varela Round"/>
                          <a:ea typeface="Varela Round"/>
                          <a:cs typeface="Varela Round"/>
                          <a:sym typeface="Varela Round"/>
                        </a:rPr>
                        <a:t>90%</a:t>
                      </a:r>
                      <a:endParaRPr>
                        <a:solidFill>
                          <a:srgbClr val="505670"/>
                        </a:solidFill>
                        <a:latin typeface="Varela Round"/>
                        <a:ea typeface="Varela Round"/>
                        <a:cs typeface="Varela Round"/>
                        <a:sym typeface="Varela Round"/>
                      </a:endParaRPr>
                    </a:p>
                  </a:txBody>
                  <a:tcPr marT="91425" marB="91425" marR="91425" marL="91425" anchor="ctr">
                    <a:lnL cap="flat" cmpd="sng" w="9525">
                      <a:solidFill>
                        <a:srgbClr val="979CB8"/>
                      </a:solidFill>
                      <a:prstDash val="solid"/>
                      <a:round/>
                      <a:headEnd len="sm" w="sm" type="none"/>
                      <a:tailEnd len="sm" w="sm" type="none"/>
                    </a:lnL>
                    <a:lnR cap="flat" cmpd="sng" w="9525">
                      <a:solidFill>
                        <a:srgbClr val="979CB8"/>
                      </a:solidFill>
                      <a:prstDash val="dash"/>
                      <a:round/>
                      <a:headEnd len="sm" w="sm" type="none"/>
                      <a:tailEnd len="sm" w="sm" type="none"/>
                    </a:lnR>
                    <a:lnT cap="flat" cmpd="sng" w="9525">
                      <a:solidFill>
                        <a:srgbClr val="979CB8"/>
                      </a:solidFill>
                      <a:prstDash val="solid"/>
                      <a:round/>
                      <a:headEnd len="sm" w="sm" type="none"/>
                      <a:tailEnd len="sm" w="sm" type="none"/>
                    </a:lnT>
                    <a:lnB cap="flat" cmpd="sng" w="9525">
                      <a:solidFill>
                        <a:srgbClr val="979CB8"/>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800">
                          <a:solidFill>
                            <a:srgbClr val="505670"/>
                          </a:solidFill>
                          <a:latin typeface="Varela Round"/>
                          <a:ea typeface="Varela Round"/>
                          <a:cs typeface="Varela Round"/>
                          <a:sym typeface="Varela Round"/>
                        </a:rPr>
                        <a:t>755</a:t>
                      </a:r>
                      <a:endParaRPr sz="1800">
                        <a:solidFill>
                          <a:srgbClr val="505670"/>
                        </a:solidFill>
                        <a:latin typeface="Varela Round"/>
                        <a:ea typeface="Varela Round"/>
                        <a:cs typeface="Varela Round"/>
                        <a:sym typeface="Varela Round"/>
                      </a:endParaRPr>
                    </a:p>
                  </a:txBody>
                  <a:tcPr marT="91425" marB="91425" marR="91425" marL="91425" anchor="ctr">
                    <a:lnL cap="flat" cmpd="sng" w="9525">
                      <a:solidFill>
                        <a:srgbClr val="979CB8"/>
                      </a:solidFill>
                      <a:prstDash val="dash"/>
                      <a:round/>
                      <a:headEnd len="sm" w="sm" type="none"/>
                      <a:tailEnd len="sm" w="sm" type="none"/>
                    </a:lnL>
                    <a:lnR cap="flat" cmpd="sng" w="9525">
                      <a:solidFill>
                        <a:srgbClr val="979CB8"/>
                      </a:solidFill>
                      <a:prstDash val="dash"/>
                      <a:round/>
                      <a:headEnd len="sm" w="sm" type="none"/>
                      <a:tailEnd len="sm" w="sm" type="none"/>
                    </a:lnR>
                    <a:lnT cap="flat" cmpd="sng" w="9525">
                      <a:solidFill>
                        <a:srgbClr val="979CB8"/>
                      </a:solidFill>
                      <a:prstDash val="solid"/>
                      <a:round/>
                      <a:headEnd len="sm" w="sm" type="none"/>
                      <a:tailEnd len="sm" w="sm" type="none"/>
                    </a:lnT>
                    <a:lnB cap="flat" cmpd="sng" w="9525">
                      <a:solidFill>
                        <a:srgbClr val="979CB8"/>
                      </a:solidFill>
                      <a:prstDash val="solid"/>
                      <a:round/>
                      <a:headEnd len="sm" w="sm" type="none"/>
                      <a:tailEnd len="sm" w="sm" type="none"/>
                    </a:lnB>
                  </a:tcPr>
                </a:tc>
              </a:tr>
              <a:tr h="466575">
                <a:tc>
                  <a:txBody>
                    <a:bodyPr>
                      <a:noAutofit/>
                    </a:bodyPr>
                    <a:lstStyle/>
                    <a:p>
                      <a:pPr indent="0" lvl="0" marL="0" rtl="0" algn="r">
                        <a:spcBef>
                          <a:spcPts val="0"/>
                        </a:spcBef>
                        <a:spcAft>
                          <a:spcPts val="0"/>
                        </a:spcAft>
                        <a:buNone/>
                      </a:pPr>
                      <a:r>
                        <a:rPr lang="en">
                          <a:solidFill>
                            <a:srgbClr val="505670"/>
                          </a:solidFill>
                          <a:latin typeface="Varela Round"/>
                          <a:ea typeface="Varela Round"/>
                          <a:cs typeface="Varela Round"/>
                          <a:sym typeface="Varela Round"/>
                        </a:rPr>
                        <a:t>97%</a:t>
                      </a:r>
                      <a:endParaRPr>
                        <a:solidFill>
                          <a:srgbClr val="505670"/>
                        </a:solidFill>
                        <a:latin typeface="Varela Round"/>
                        <a:ea typeface="Varela Round"/>
                        <a:cs typeface="Varela Round"/>
                        <a:sym typeface="Varela Round"/>
                      </a:endParaRPr>
                    </a:p>
                  </a:txBody>
                  <a:tcPr marT="91425" marB="91425" marR="91425" marL="91425" anchor="ctr">
                    <a:lnL cap="flat" cmpd="sng" w="9525">
                      <a:solidFill>
                        <a:srgbClr val="979CB8"/>
                      </a:solidFill>
                      <a:prstDash val="solid"/>
                      <a:round/>
                      <a:headEnd len="sm" w="sm" type="none"/>
                      <a:tailEnd len="sm" w="sm" type="none"/>
                    </a:lnL>
                    <a:lnR cap="flat" cmpd="sng" w="9525">
                      <a:solidFill>
                        <a:srgbClr val="979CB8"/>
                      </a:solidFill>
                      <a:prstDash val="dash"/>
                      <a:round/>
                      <a:headEnd len="sm" w="sm" type="none"/>
                      <a:tailEnd len="sm" w="sm" type="none"/>
                    </a:lnR>
                    <a:lnT cap="flat" cmpd="sng" w="9525">
                      <a:solidFill>
                        <a:srgbClr val="979CB8"/>
                      </a:solidFill>
                      <a:prstDash val="solid"/>
                      <a:round/>
                      <a:headEnd len="sm" w="sm" type="none"/>
                      <a:tailEnd len="sm" w="sm" type="none"/>
                    </a:lnT>
                    <a:lnB cap="flat" cmpd="sng" w="9525">
                      <a:solidFill>
                        <a:srgbClr val="979CB8"/>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800">
                          <a:solidFill>
                            <a:srgbClr val="505670"/>
                          </a:solidFill>
                          <a:latin typeface="Varela Round"/>
                          <a:ea typeface="Varela Round"/>
                          <a:cs typeface="Varela Round"/>
                          <a:sym typeface="Varela Round"/>
                        </a:rPr>
                        <a:t>1.200</a:t>
                      </a:r>
                      <a:endParaRPr sz="1800">
                        <a:solidFill>
                          <a:srgbClr val="505670"/>
                        </a:solidFill>
                        <a:latin typeface="Varela Round"/>
                        <a:ea typeface="Varela Round"/>
                        <a:cs typeface="Varela Round"/>
                        <a:sym typeface="Varela Round"/>
                      </a:endParaRPr>
                    </a:p>
                  </a:txBody>
                  <a:tcPr marT="91425" marB="91425" marR="91425" marL="91425" anchor="ctr">
                    <a:lnL cap="flat" cmpd="sng" w="9525">
                      <a:solidFill>
                        <a:srgbClr val="979CB8"/>
                      </a:solidFill>
                      <a:prstDash val="dash"/>
                      <a:round/>
                      <a:headEnd len="sm" w="sm" type="none"/>
                      <a:tailEnd len="sm" w="sm" type="none"/>
                    </a:lnL>
                    <a:lnR cap="flat" cmpd="sng" w="9525">
                      <a:solidFill>
                        <a:srgbClr val="979CB8"/>
                      </a:solidFill>
                      <a:prstDash val="dash"/>
                      <a:round/>
                      <a:headEnd len="sm" w="sm" type="none"/>
                      <a:tailEnd len="sm" w="sm" type="none"/>
                    </a:lnR>
                    <a:lnT cap="flat" cmpd="sng" w="9525">
                      <a:solidFill>
                        <a:srgbClr val="979CB8"/>
                      </a:solidFill>
                      <a:prstDash val="solid"/>
                      <a:round/>
                      <a:headEnd len="sm" w="sm" type="none"/>
                      <a:tailEnd len="sm" w="sm" type="none"/>
                    </a:lnT>
                    <a:lnB cap="flat" cmpd="sng" w="9525">
                      <a:solidFill>
                        <a:srgbClr val="979CB8"/>
                      </a:solidFill>
                      <a:prstDash val="solid"/>
                      <a:round/>
                      <a:headEnd len="sm" w="sm" type="none"/>
                      <a:tailEnd len="sm" w="sm" type="none"/>
                    </a:lnB>
                  </a:tcPr>
                </a:tc>
              </a:tr>
              <a:tr h="466575">
                <a:tc>
                  <a:txBody>
                    <a:bodyPr>
                      <a:noAutofit/>
                    </a:bodyPr>
                    <a:lstStyle/>
                    <a:p>
                      <a:pPr indent="0" lvl="0" marL="0" rtl="0" algn="r">
                        <a:spcBef>
                          <a:spcPts val="0"/>
                        </a:spcBef>
                        <a:spcAft>
                          <a:spcPts val="0"/>
                        </a:spcAft>
                        <a:buNone/>
                      </a:pPr>
                      <a:r>
                        <a:rPr lang="en">
                          <a:solidFill>
                            <a:srgbClr val="505670"/>
                          </a:solidFill>
                          <a:latin typeface="Varela Round"/>
                          <a:ea typeface="Varela Round"/>
                          <a:cs typeface="Varela Round"/>
                          <a:sym typeface="Varela Round"/>
                        </a:rPr>
                        <a:t>max</a:t>
                      </a:r>
                      <a:endParaRPr>
                        <a:solidFill>
                          <a:srgbClr val="505670"/>
                        </a:solidFill>
                        <a:latin typeface="Varela Round"/>
                        <a:ea typeface="Varela Round"/>
                        <a:cs typeface="Varela Round"/>
                        <a:sym typeface="Varela Round"/>
                      </a:endParaRPr>
                    </a:p>
                  </a:txBody>
                  <a:tcPr marT="91425" marB="91425" marR="91425" marL="91425" anchor="ctr">
                    <a:lnL cap="flat" cmpd="sng" w="9525">
                      <a:solidFill>
                        <a:srgbClr val="979CB8"/>
                      </a:solidFill>
                      <a:prstDash val="solid"/>
                      <a:round/>
                      <a:headEnd len="sm" w="sm" type="none"/>
                      <a:tailEnd len="sm" w="sm" type="none"/>
                    </a:lnL>
                    <a:lnR cap="flat" cmpd="sng" w="9525">
                      <a:solidFill>
                        <a:srgbClr val="979CB8"/>
                      </a:solidFill>
                      <a:prstDash val="dash"/>
                      <a:round/>
                      <a:headEnd len="sm" w="sm" type="none"/>
                      <a:tailEnd len="sm" w="sm" type="none"/>
                    </a:lnR>
                    <a:lnT cap="flat" cmpd="sng" w="9525">
                      <a:solidFill>
                        <a:srgbClr val="979CB8"/>
                      </a:solidFill>
                      <a:prstDash val="solid"/>
                      <a:round/>
                      <a:headEnd len="sm" w="sm" type="none"/>
                      <a:tailEnd len="sm" w="sm" type="none"/>
                    </a:lnT>
                    <a:lnB cap="flat" cmpd="sng" w="9525">
                      <a:solidFill>
                        <a:srgbClr val="979CB8"/>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800">
                          <a:solidFill>
                            <a:srgbClr val="505670"/>
                          </a:solidFill>
                          <a:latin typeface="Varela Round"/>
                          <a:ea typeface="Varela Round"/>
                          <a:cs typeface="Varela Round"/>
                          <a:sym typeface="Varela Round"/>
                        </a:rPr>
                        <a:t>10.890</a:t>
                      </a:r>
                      <a:endParaRPr sz="1800">
                        <a:solidFill>
                          <a:srgbClr val="505670"/>
                        </a:solidFill>
                        <a:latin typeface="Varela Round"/>
                        <a:ea typeface="Varela Round"/>
                        <a:cs typeface="Varela Round"/>
                        <a:sym typeface="Varela Round"/>
                      </a:endParaRPr>
                    </a:p>
                  </a:txBody>
                  <a:tcPr marT="91425" marB="91425" marR="91425" marL="91425" anchor="ctr">
                    <a:lnL cap="flat" cmpd="sng" w="9525">
                      <a:solidFill>
                        <a:srgbClr val="979CB8"/>
                      </a:solidFill>
                      <a:prstDash val="dash"/>
                      <a:round/>
                      <a:headEnd len="sm" w="sm" type="none"/>
                      <a:tailEnd len="sm" w="sm" type="none"/>
                    </a:lnL>
                    <a:lnR cap="flat" cmpd="sng" w="9525">
                      <a:solidFill>
                        <a:srgbClr val="979CB8"/>
                      </a:solidFill>
                      <a:prstDash val="dash"/>
                      <a:round/>
                      <a:headEnd len="sm" w="sm" type="none"/>
                      <a:tailEnd len="sm" w="sm" type="none"/>
                    </a:lnR>
                    <a:lnT cap="flat" cmpd="sng" w="9525">
                      <a:solidFill>
                        <a:srgbClr val="979CB8"/>
                      </a:solidFill>
                      <a:prstDash val="solid"/>
                      <a:round/>
                      <a:headEnd len="sm" w="sm" type="none"/>
                      <a:tailEnd len="sm" w="sm" type="none"/>
                    </a:lnT>
                    <a:lnB cap="flat" cmpd="sng" w="9525">
                      <a:solidFill>
                        <a:srgbClr val="979CB8"/>
                      </a:solidFill>
                      <a:prstDash val="solid"/>
                      <a:round/>
                      <a:headEnd len="sm" w="sm" type="none"/>
                      <a:tailEnd len="sm" w="sm" type="none"/>
                    </a:lnB>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Shape 236"/>
          <p:cNvSpPr txBox="1"/>
          <p:nvPr>
            <p:ph type="title"/>
          </p:nvPr>
        </p:nvSpPr>
        <p:spPr>
          <a:xfrm>
            <a:off x="1027950" y="689775"/>
            <a:ext cx="7088100" cy="910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LSTM e CNN+LSTM - Word-padding</a:t>
            </a:r>
            <a:endParaRPr/>
          </a:p>
        </p:txBody>
      </p:sp>
      <p:graphicFrame>
        <p:nvGraphicFramePr>
          <p:cNvPr id="237" name="Shape 237"/>
          <p:cNvGraphicFramePr/>
          <p:nvPr/>
        </p:nvGraphicFramePr>
        <p:xfrm>
          <a:off x="1793475" y="2274950"/>
          <a:ext cx="3000000" cy="3000000"/>
        </p:xfrm>
        <a:graphic>
          <a:graphicData uri="http://schemas.openxmlformats.org/drawingml/2006/table">
            <a:tbl>
              <a:tblPr>
                <a:noFill/>
                <a:tableStyleId>{563F507E-5236-41CF-8EE0-9A565FD72A5D}</a:tableStyleId>
              </a:tblPr>
              <a:tblGrid>
                <a:gridCol w="1933700"/>
                <a:gridCol w="1933700"/>
                <a:gridCol w="1933700"/>
              </a:tblGrid>
              <a:tr h="719700">
                <a:tc>
                  <a:txBody>
                    <a:bodyPr>
                      <a:noAutofit/>
                    </a:bodyPr>
                    <a:lstStyle/>
                    <a:p>
                      <a:pPr indent="0" lvl="0" marL="0" rtl="0" algn="r">
                        <a:spcBef>
                          <a:spcPts val="0"/>
                        </a:spcBef>
                        <a:spcAft>
                          <a:spcPts val="0"/>
                        </a:spcAft>
                        <a:buNone/>
                      </a:pPr>
                      <a:r>
                        <a:t/>
                      </a:r>
                      <a:endParaRPr>
                        <a:solidFill>
                          <a:srgbClr val="505670"/>
                        </a:solidFill>
                        <a:latin typeface="Varela Round"/>
                        <a:ea typeface="Varela Round"/>
                        <a:cs typeface="Varela Round"/>
                        <a:sym typeface="Varela Round"/>
                      </a:endParaRPr>
                    </a:p>
                  </a:txBody>
                  <a:tcPr marT="91425" marB="91425" marR="91425" marL="91425" anchor="ctr">
                    <a:lnL cap="flat" cmpd="sng" w="9525">
                      <a:solidFill>
                        <a:srgbClr val="979CB8"/>
                      </a:solidFill>
                      <a:prstDash val="solid"/>
                      <a:round/>
                      <a:headEnd len="sm" w="sm" type="none"/>
                      <a:tailEnd len="sm" w="sm" type="none"/>
                    </a:lnL>
                    <a:lnR cap="flat" cmpd="sng" w="9525">
                      <a:solidFill>
                        <a:srgbClr val="979CB8"/>
                      </a:solidFill>
                      <a:prstDash val="dash"/>
                      <a:round/>
                      <a:headEnd len="sm" w="sm" type="none"/>
                      <a:tailEnd len="sm" w="sm" type="none"/>
                    </a:lnR>
                    <a:lnT cap="flat" cmpd="sng" w="9525">
                      <a:solidFill>
                        <a:srgbClr val="979CB8"/>
                      </a:solidFill>
                      <a:prstDash val="solid"/>
                      <a:round/>
                      <a:headEnd len="sm" w="sm" type="none"/>
                      <a:tailEnd len="sm" w="sm" type="none"/>
                    </a:lnT>
                    <a:lnB cap="flat" cmpd="sng" w="9525">
                      <a:solidFill>
                        <a:srgbClr val="979CB8"/>
                      </a:solidFill>
                      <a:prstDash val="solid"/>
                      <a:round/>
                      <a:headEnd len="sm" w="sm" type="none"/>
                      <a:tailEnd len="sm" w="sm" type="none"/>
                    </a:lnB>
                    <a:solidFill>
                      <a:srgbClr val="979CB8">
                        <a:alpha val="15380"/>
                      </a:srgbClr>
                    </a:solidFill>
                  </a:tcPr>
                </a:tc>
                <a:tc>
                  <a:txBody>
                    <a:bodyPr>
                      <a:noAutofit/>
                    </a:bodyPr>
                    <a:lstStyle/>
                    <a:p>
                      <a:pPr indent="0" lvl="0" marL="0" rtl="0" algn="ctr">
                        <a:spcBef>
                          <a:spcPts val="0"/>
                        </a:spcBef>
                        <a:spcAft>
                          <a:spcPts val="0"/>
                        </a:spcAft>
                        <a:buNone/>
                      </a:pPr>
                      <a:r>
                        <a:rPr lang="en">
                          <a:solidFill>
                            <a:srgbClr val="505670"/>
                          </a:solidFill>
                          <a:latin typeface="Varela Round"/>
                          <a:ea typeface="Varela Round"/>
                          <a:cs typeface="Varela Round"/>
                          <a:sym typeface="Varela Round"/>
                        </a:rPr>
                        <a:t>LSTM </a:t>
                      </a:r>
                      <a:r>
                        <a:rPr lang="en">
                          <a:solidFill>
                            <a:srgbClr val="505670"/>
                          </a:solidFill>
                          <a:latin typeface="Varela Round"/>
                          <a:ea typeface="Varela Round"/>
                          <a:cs typeface="Varela Round"/>
                          <a:sym typeface="Varela Round"/>
                        </a:rPr>
                        <a:t>ACC(%)</a:t>
                      </a:r>
                      <a:endParaRPr>
                        <a:solidFill>
                          <a:srgbClr val="505670"/>
                        </a:solidFill>
                        <a:latin typeface="Varela Round"/>
                        <a:ea typeface="Varela Round"/>
                        <a:cs typeface="Varela Round"/>
                        <a:sym typeface="Varela Round"/>
                      </a:endParaRPr>
                    </a:p>
                  </a:txBody>
                  <a:tcPr marT="91425" marB="91425" marR="91425" marL="91425" anchor="ctr">
                    <a:lnL cap="flat" cmpd="sng" w="9525">
                      <a:solidFill>
                        <a:srgbClr val="979CB8"/>
                      </a:solidFill>
                      <a:prstDash val="dash"/>
                      <a:round/>
                      <a:headEnd len="sm" w="sm" type="none"/>
                      <a:tailEnd len="sm" w="sm" type="none"/>
                    </a:lnL>
                    <a:lnR cap="flat" cmpd="sng" w="9525">
                      <a:solidFill>
                        <a:srgbClr val="979CB8"/>
                      </a:solidFill>
                      <a:prstDash val="dash"/>
                      <a:round/>
                      <a:headEnd len="sm" w="sm" type="none"/>
                      <a:tailEnd len="sm" w="sm" type="none"/>
                    </a:lnR>
                    <a:lnT cap="flat" cmpd="sng" w="9525">
                      <a:solidFill>
                        <a:srgbClr val="979CB8"/>
                      </a:solidFill>
                      <a:prstDash val="solid"/>
                      <a:round/>
                      <a:headEnd len="sm" w="sm" type="none"/>
                      <a:tailEnd len="sm" w="sm" type="none"/>
                    </a:lnT>
                    <a:lnB cap="flat" cmpd="sng" w="9525">
                      <a:solidFill>
                        <a:srgbClr val="979CB8"/>
                      </a:solidFill>
                      <a:prstDash val="solid"/>
                      <a:round/>
                      <a:headEnd len="sm" w="sm" type="none"/>
                      <a:tailEnd len="sm" w="sm" type="none"/>
                    </a:lnB>
                    <a:solidFill>
                      <a:srgbClr val="979CB8">
                        <a:alpha val="15380"/>
                      </a:srgbClr>
                    </a:solidFill>
                  </a:tcPr>
                </a:tc>
                <a:tc>
                  <a:txBody>
                    <a:bodyPr>
                      <a:noAutofit/>
                    </a:bodyPr>
                    <a:lstStyle/>
                    <a:p>
                      <a:pPr indent="0" lvl="0" marL="0" rtl="0" algn="ctr">
                        <a:spcBef>
                          <a:spcPts val="0"/>
                        </a:spcBef>
                        <a:spcAft>
                          <a:spcPts val="0"/>
                        </a:spcAft>
                        <a:buNone/>
                      </a:pPr>
                      <a:r>
                        <a:rPr lang="en">
                          <a:solidFill>
                            <a:srgbClr val="505670"/>
                          </a:solidFill>
                          <a:latin typeface="Varela Round"/>
                          <a:ea typeface="Varela Round"/>
                          <a:cs typeface="Varela Round"/>
                          <a:sym typeface="Varela Round"/>
                        </a:rPr>
                        <a:t>CNN+LSTM </a:t>
                      </a:r>
                      <a:r>
                        <a:rPr lang="en">
                          <a:solidFill>
                            <a:srgbClr val="505670"/>
                          </a:solidFill>
                          <a:latin typeface="Varela Round"/>
                          <a:ea typeface="Varela Round"/>
                          <a:cs typeface="Varela Round"/>
                          <a:sym typeface="Varela Round"/>
                        </a:rPr>
                        <a:t>ACC(%)</a:t>
                      </a:r>
                      <a:endParaRPr>
                        <a:solidFill>
                          <a:srgbClr val="505670"/>
                        </a:solidFill>
                        <a:latin typeface="Varela Round"/>
                        <a:ea typeface="Varela Round"/>
                        <a:cs typeface="Varela Round"/>
                        <a:sym typeface="Varela Round"/>
                      </a:endParaRPr>
                    </a:p>
                  </a:txBody>
                  <a:tcPr marT="91425" marB="91425" marR="91425" marL="91425" anchor="ctr">
                    <a:lnL cap="flat" cmpd="sng" w="9525">
                      <a:solidFill>
                        <a:srgbClr val="979CB8"/>
                      </a:solidFill>
                      <a:prstDash val="dash"/>
                      <a:round/>
                      <a:headEnd len="sm" w="sm" type="none"/>
                      <a:tailEnd len="sm" w="sm" type="none"/>
                    </a:lnL>
                    <a:lnR cap="flat" cmpd="sng" w="9525">
                      <a:solidFill>
                        <a:srgbClr val="979CB8"/>
                      </a:solidFill>
                      <a:prstDash val="dash"/>
                      <a:round/>
                      <a:headEnd len="sm" w="sm" type="none"/>
                      <a:tailEnd len="sm" w="sm" type="none"/>
                    </a:lnR>
                    <a:lnT cap="flat" cmpd="sng" w="9525">
                      <a:solidFill>
                        <a:srgbClr val="979CB8"/>
                      </a:solidFill>
                      <a:prstDash val="solid"/>
                      <a:round/>
                      <a:headEnd len="sm" w="sm" type="none"/>
                      <a:tailEnd len="sm" w="sm" type="none"/>
                    </a:lnT>
                    <a:lnB cap="flat" cmpd="sng" w="9525">
                      <a:solidFill>
                        <a:srgbClr val="979CB8"/>
                      </a:solidFill>
                      <a:prstDash val="solid"/>
                      <a:round/>
                      <a:headEnd len="sm" w="sm" type="none"/>
                      <a:tailEnd len="sm" w="sm" type="none"/>
                    </a:lnB>
                    <a:solidFill>
                      <a:srgbClr val="979CB8">
                        <a:alpha val="15380"/>
                      </a:srgbClr>
                    </a:solidFill>
                  </a:tcPr>
                </a:tc>
              </a:tr>
              <a:tr h="454550">
                <a:tc>
                  <a:txBody>
                    <a:bodyPr>
                      <a:noAutofit/>
                    </a:bodyPr>
                    <a:lstStyle/>
                    <a:p>
                      <a:pPr indent="0" lvl="0" marL="0" rtl="0" algn="r">
                        <a:spcBef>
                          <a:spcPts val="0"/>
                        </a:spcBef>
                        <a:spcAft>
                          <a:spcPts val="0"/>
                        </a:spcAft>
                        <a:buNone/>
                      </a:pPr>
                      <a:r>
                        <a:rPr lang="en">
                          <a:solidFill>
                            <a:srgbClr val="505670"/>
                          </a:solidFill>
                          <a:latin typeface="Varela Round"/>
                          <a:ea typeface="Varela Round"/>
                          <a:cs typeface="Varela Round"/>
                          <a:sym typeface="Varela Round"/>
                        </a:rPr>
                        <a:t>1200 termos</a:t>
                      </a:r>
                      <a:endParaRPr>
                        <a:solidFill>
                          <a:srgbClr val="505670"/>
                        </a:solidFill>
                        <a:latin typeface="Varela Round"/>
                        <a:ea typeface="Varela Round"/>
                        <a:cs typeface="Varela Round"/>
                        <a:sym typeface="Varela Round"/>
                      </a:endParaRPr>
                    </a:p>
                  </a:txBody>
                  <a:tcPr marT="91425" marB="91425" marR="91425" marL="91425" anchor="ctr">
                    <a:lnL cap="flat" cmpd="sng" w="9525">
                      <a:solidFill>
                        <a:srgbClr val="979CB8"/>
                      </a:solidFill>
                      <a:prstDash val="solid"/>
                      <a:round/>
                      <a:headEnd len="sm" w="sm" type="none"/>
                      <a:tailEnd len="sm" w="sm" type="none"/>
                    </a:lnL>
                    <a:lnR cap="flat" cmpd="sng" w="9525">
                      <a:solidFill>
                        <a:srgbClr val="979CB8"/>
                      </a:solidFill>
                      <a:prstDash val="dash"/>
                      <a:round/>
                      <a:headEnd len="sm" w="sm" type="none"/>
                      <a:tailEnd len="sm" w="sm" type="none"/>
                    </a:lnR>
                    <a:lnT cap="flat" cmpd="sng" w="9525">
                      <a:solidFill>
                        <a:srgbClr val="979CB8"/>
                      </a:solidFill>
                      <a:prstDash val="solid"/>
                      <a:round/>
                      <a:headEnd len="sm" w="sm" type="none"/>
                      <a:tailEnd len="sm" w="sm" type="none"/>
                    </a:lnT>
                    <a:lnB cap="flat" cmpd="sng" w="9525">
                      <a:solidFill>
                        <a:srgbClr val="979CB8"/>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800">
                          <a:solidFill>
                            <a:srgbClr val="505670"/>
                          </a:solidFill>
                          <a:latin typeface="Varela Round"/>
                          <a:ea typeface="Varela Round"/>
                          <a:cs typeface="Varela Round"/>
                          <a:sym typeface="Varela Round"/>
                        </a:rPr>
                        <a:t>91.43</a:t>
                      </a:r>
                      <a:endParaRPr b="1" sz="1800">
                        <a:solidFill>
                          <a:srgbClr val="505670"/>
                        </a:solidFill>
                        <a:latin typeface="Varela Round"/>
                        <a:ea typeface="Varela Round"/>
                        <a:cs typeface="Varela Round"/>
                        <a:sym typeface="Varela Round"/>
                      </a:endParaRPr>
                    </a:p>
                  </a:txBody>
                  <a:tcPr marT="91425" marB="91425" marR="91425" marL="91425" anchor="ctr">
                    <a:lnL cap="flat" cmpd="sng" w="9525">
                      <a:solidFill>
                        <a:srgbClr val="979CB8"/>
                      </a:solidFill>
                      <a:prstDash val="dash"/>
                      <a:round/>
                      <a:headEnd len="sm" w="sm" type="none"/>
                      <a:tailEnd len="sm" w="sm" type="none"/>
                    </a:lnL>
                    <a:lnR cap="flat" cmpd="sng" w="9525">
                      <a:solidFill>
                        <a:srgbClr val="979CB8"/>
                      </a:solidFill>
                      <a:prstDash val="dash"/>
                      <a:round/>
                      <a:headEnd len="sm" w="sm" type="none"/>
                      <a:tailEnd len="sm" w="sm" type="none"/>
                    </a:lnR>
                    <a:lnT cap="flat" cmpd="sng" w="9525">
                      <a:solidFill>
                        <a:srgbClr val="979CB8"/>
                      </a:solidFill>
                      <a:prstDash val="solid"/>
                      <a:round/>
                      <a:headEnd len="sm" w="sm" type="none"/>
                      <a:tailEnd len="sm" w="sm" type="none"/>
                    </a:lnT>
                    <a:lnB cap="flat" cmpd="sng" w="9525">
                      <a:solidFill>
                        <a:srgbClr val="979CB8"/>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800">
                          <a:solidFill>
                            <a:srgbClr val="505670"/>
                          </a:solidFill>
                          <a:latin typeface="Varela Round"/>
                          <a:ea typeface="Varela Round"/>
                          <a:cs typeface="Varela Round"/>
                          <a:sym typeface="Varela Round"/>
                        </a:rPr>
                        <a:t>94.08</a:t>
                      </a:r>
                      <a:endParaRPr sz="1800">
                        <a:solidFill>
                          <a:srgbClr val="505670"/>
                        </a:solidFill>
                        <a:latin typeface="Varela Round"/>
                        <a:ea typeface="Varela Round"/>
                        <a:cs typeface="Varela Round"/>
                        <a:sym typeface="Varela Round"/>
                      </a:endParaRPr>
                    </a:p>
                  </a:txBody>
                  <a:tcPr marT="91425" marB="91425" marR="91425" marL="91425" anchor="ctr">
                    <a:lnL cap="flat" cmpd="sng" w="9525">
                      <a:solidFill>
                        <a:srgbClr val="979CB8"/>
                      </a:solidFill>
                      <a:prstDash val="dash"/>
                      <a:round/>
                      <a:headEnd len="sm" w="sm" type="none"/>
                      <a:tailEnd len="sm" w="sm" type="none"/>
                    </a:lnL>
                    <a:lnR cap="flat" cmpd="sng" w="9525">
                      <a:solidFill>
                        <a:srgbClr val="979CB8"/>
                      </a:solidFill>
                      <a:prstDash val="dash"/>
                      <a:round/>
                      <a:headEnd len="sm" w="sm" type="none"/>
                      <a:tailEnd len="sm" w="sm" type="none"/>
                    </a:lnR>
                    <a:lnT cap="flat" cmpd="sng" w="9525">
                      <a:solidFill>
                        <a:srgbClr val="979CB8"/>
                      </a:solidFill>
                      <a:prstDash val="solid"/>
                      <a:round/>
                      <a:headEnd len="sm" w="sm" type="none"/>
                      <a:tailEnd len="sm" w="sm" type="none"/>
                    </a:lnT>
                    <a:lnB cap="flat" cmpd="sng" w="9525">
                      <a:solidFill>
                        <a:srgbClr val="979CB8"/>
                      </a:solidFill>
                      <a:prstDash val="solid"/>
                      <a:round/>
                      <a:headEnd len="sm" w="sm" type="none"/>
                      <a:tailEnd len="sm" w="sm" type="none"/>
                    </a:lnB>
                  </a:tcPr>
                </a:tc>
              </a:tr>
              <a:tr h="374700">
                <a:tc>
                  <a:txBody>
                    <a:bodyPr>
                      <a:noAutofit/>
                    </a:bodyPr>
                    <a:lstStyle/>
                    <a:p>
                      <a:pPr indent="0" lvl="0" marL="0" rtl="0" algn="r">
                        <a:spcBef>
                          <a:spcPts val="0"/>
                        </a:spcBef>
                        <a:spcAft>
                          <a:spcPts val="0"/>
                        </a:spcAft>
                        <a:buClr>
                          <a:schemeClr val="dk1"/>
                        </a:buClr>
                        <a:buSzPts val="1100"/>
                        <a:buFont typeface="Arial"/>
                        <a:buNone/>
                      </a:pPr>
                      <a:r>
                        <a:rPr lang="en">
                          <a:solidFill>
                            <a:srgbClr val="505670"/>
                          </a:solidFill>
                          <a:latin typeface="Varela Round"/>
                          <a:ea typeface="Varela Round"/>
                          <a:cs typeface="Varela Round"/>
                          <a:sym typeface="Varela Round"/>
                        </a:rPr>
                        <a:t>8</a:t>
                      </a:r>
                      <a:r>
                        <a:rPr lang="en">
                          <a:solidFill>
                            <a:srgbClr val="505670"/>
                          </a:solidFill>
                          <a:latin typeface="Varela Round"/>
                          <a:ea typeface="Varela Round"/>
                          <a:cs typeface="Varela Round"/>
                          <a:sym typeface="Varela Round"/>
                        </a:rPr>
                        <a:t>00 termos</a:t>
                      </a:r>
                      <a:endParaRPr>
                        <a:solidFill>
                          <a:srgbClr val="505670"/>
                        </a:solidFill>
                        <a:latin typeface="Varela Round"/>
                        <a:ea typeface="Varela Round"/>
                        <a:cs typeface="Varela Round"/>
                        <a:sym typeface="Varela Round"/>
                      </a:endParaRPr>
                    </a:p>
                  </a:txBody>
                  <a:tcPr marT="91425" marB="91425" marR="91425" marL="91425" anchor="ctr">
                    <a:lnL cap="flat" cmpd="sng" w="9525">
                      <a:solidFill>
                        <a:srgbClr val="979CB8"/>
                      </a:solidFill>
                      <a:prstDash val="solid"/>
                      <a:round/>
                      <a:headEnd len="sm" w="sm" type="none"/>
                      <a:tailEnd len="sm" w="sm" type="none"/>
                    </a:lnL>
                    <a:lnR cap="flat" cmpd="sng" w="9525">
                      <a:solidFill>
                        <a:srgbClr val="979CB8"/>
                      </a:solidFill>
                      <a:prstDash val="dash"/>
                      <a:round/>
                      <a:headEnd len="sm" w="sm" type="none"/>
                      <a:tailEnd len="sm" w="sm" type="none"/>
                    </a:lnR>
                    <a:lnT cap="flat" cmpd="sng" w="9525">
                      <a:solidFill>
                        <a:srgbClr val="979CB8"/>
                      </a:solidFill>
                      <a:prstDash val="solid"/>
                      <a:round/>
                      <a:headEnd len="sm" w="sm" type="none"/>
                      <a:tailEnd len="sm" w="sm" type="none"/>
                    </a:lnT>
                    <a:lnB cap="flat" cmpd="sng" w="9525">
                      <a:solidFill>
                        <a:srgbClr val="979CB8"/>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800">
                          <a:solidFill>
                            <a:srgbClr val="505670"/>
                          </a:solidFill>
                          <a:latin typeface="Varela Round"/>
                          <a:ea typeface="Varela Round"/>
                          <a:cs typeface="Varela Round"/>
                          <a:sym typeface="Varela Round"/>
                        </a:rPr>
                        <a:t>89.16</a:t>
                      </a:r>
                      <a:endParaRPr sz="1800">
                        <a:solidFill>
                          <a:srgbClr val="505670"/>
                        </a:solidFill>
                        <a:latin typeface="Varela Round"/>
                        <a:ea typeface="Varela Round"/>
                        <a:cs typeface="Varela Round"/>
                        <a:sym typeface="Varela Round"/>
                      </a:endParaRPr>
                    </a:p>
                  </a:txBody>
                  <a:tcPr marT="91425" marB="91425" marR="91425" marL="91425" anchor="ctr">
                    <a:lnL cap="flat" cmpd="sng" w="9525">
                      <a:solidFill>
                        <a:srgbClr val="979CB8"/>
                      </a:solidFill>
                      <a:prstDash val="dash"/>
                      <a:round/>
                      <a:headEnd len="sm" w="sm" type="none"/>
                      <a:tailEnd len="sm" w="sm" type="none"/>
                    </a:lnL>
                    <a:lnR cap="flat" cmpd="sng" w="9525">
                      <a:solidFill>
                        <a:srgbClr val="979CB8"/>
                      </a:solidFill>
                      <a:prstDash val="dash"/>
                      <a:round/>
                      <a:headEnd len="sm" w="sm" type="none"/>
                      <a:tailEnd len="sm" w="sm" type="none"/>
                    </a:lnR>
                    <a:lnT cap="flat" cmpd="sng" w="9525">
                      <a:solidFill>
                        <a:srgbClr val="979CB8"/>
                      </a:solidFill>
                      <a:prstDash val="solid"/>
                      <a:round/>
                      <a:headEnd len="sm" w="sm" type="none"/>
                      <a:tailEnd len="sm" w="sm" type="none"/>
                    </a:lnT>
                    <a:lnB cap="flat" cmpd="sng" w="9525">
                      <a:solidFill>
                        <a:srgbClr val="979CB8"/>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800">
                          <a:solidFill>
                            <a:srgbClr val="505670"/>
                          </a:solidFill>
                          <a:latin typeface="Varela Round"/>
                          <a:ea typeface="Varela Round"/>
                          <a:cs typeface="Varela Round"/>
                          <a:sym typeface="Varela Round"/>
                        </a:rPr>
                        <a:t>90.76</a:t>
                      </a:r>
                      <a:endParaRPr sz="1800">
                        <a:solidFill>
                          <a:srgbClr val="505670"/>
                        </a:solidFill>
                        <a:latin typeface="Varela Round"/>
                        <a:ea typeface="Varela Round"/>
                        <a:cs typeface="Varela Round"/>
                        <a:sym typeface="Varela Round"/>
                      </a:endParaRPr>
                    </a:p>
                  </a:txBody>
                  <a:tcPr marT="91425" marB="91425" marR="91425" marL="91425" anchor="ctr">
                    <a:lnL cap="flat" cmpd="sng" w="9525">
                      <a:solidFill>
                        <a:srgbClr val="979CB8"/>
                      </a:solidFill>
                      <a:prstDash val="dash"/>
                      <a:round/>
                      <a:headEnd len="sm" w="sm" type="none"/>
                      <a:tailEnd len="sm" w="sm" type="none"/>
                    </a:lnL>
                    <a:lnR cap="flat" cmpd="sng" w="9525">
                      <a:solidFill>
                        <a:srgbClr val="979CB8"/>
                      </a:solidFill>
                      <a:prstDash val="dash"/>
                      <a:round/>
                      <a:headEnd len="sm" w="sm" type="none"/>
                      <a:tailEnd len="sm" w="sm" type="none"/>
                    </a:lnR>
                    <a:lnT cap="flat" cmpd="sng" w="9525">
                      <a:solidFill>
                        <a:srgbClr val="979CB8"/>
                      </a:solidFill>
                      <a:prstDash val="solid"/>
                      <a:round/>
                      <a:headEnd len="sm" w="sm" type="none"/>
                      <a:tailEnd len="sm" w="sm" type="none"/>
                    </a:lnT>
                    <a:lnB cap="flat" cmpd="sng" w="9525">
                      <a:solidFill>
                        <a:srgbClr val="979CB8"/>
                      </a:solidFill>
                      <a:prstDash val="solid"/>
                      <a:round/>
                      <a:headEnd len="sm" w="sm" type="none"/>
                      <a:tailEnd len="sm" w="sm" type="none"/>
                    </a:lnB>
                  </a:tcPr>
                </a:tc>
              </a:tr>
              <a:tr h="457175">
                <a:tc>
                  <a:txBody>
                    <a:bodyPr>
                      <a:noAutofit/>
                    </a:bodyPr>
                    <a:lstStyle/>
                    <a:p>
                      <a:pPr indent="0" lvl="0" marL="0" rtl="0" algn="r">
                        <a:spcBef>
                          <a:spcPts val="0"/>
                        </a:spcBef>
                        <a:spcAft>
                          <a:spcPts val="0"/>
                        </a:spcAft>
                        <a:buNone/>
                      </a:pPr>
                      <a:r>
                        <a:rPr lang="en">
                          <a:solidFill>
                            <a:srgbClr val="505670"/>
                          </a:solidFill>
                          <a:latin typeface="Varela Round"/>
                          <a:ea typeface="Varela Round"/>
                          <a:cs typeface="Varela Round"/>
                          <a:sym typeface="Varela Round"/>
                        </a:rPr>
                        <a:t>4</a:t>
                      </a:r>
                      <a:r>
                        <a:rPr lang="en">
                          <a:solidFill>
                            <a:srgbClr val="505670"/>
                          </a:solidFill>
                          <a:latin typeface="Varela Round"/>
                          <a:ea typeface="Varela Round"/>
                          <a:cs typeface="Varela Round"/>
                          <a:sym typeface="Varela Round"/>
                        </a:rPr>
                        <a:t>00 termos</a:t>
                      </a:r>
                      <a:endParaRPr>
                        <a:solidFill>
                          <a:srgbClr val="505670"/>
                        </a:solidFill>
                        <a:latin typeface="Varela Round"/>
                        <a:ea typeface="Varela Round"/>
                        <a:cs typeface="Varela Round"/>
                        <a:sym typeface="Varela Round"/>
                      </a:endParaRPr>
                    </a:p>
                  </a:txBody>
                  <a:tcPr marT="91425" marB="91425" marR="91425" marL="91425" anchor="ctr">
                    <a:lnL cap="flat" cmpd="sng" w="9525">
                      <a:solidFill>
                        <a:srgbClr val="979CB8"/>
                      </a:solidFill>
                      <a:prstDash val="solid"/>
                      <a:round/>
                      <a:headEnd len="sm" w="sm" type="none"/>
                      <a:tailEnd len="sm" w="sm" type="none"/>
                    </a:lnL>
                    <a:lnR cap="flat" cmpd="sng" w="9525">
                      <a:solidFill>
                        <a:srgbClr val="979CB8"/>
                      </a:solidFill>
                      <a:prstDash val="dash"/>
                      <a:round/>
                      <a:headEnd len="sm" w="sm" type="none"/>
                      <a:tailEnd len="sm" w="sm" type="none"/>
                    </a:lnR>
                    <a:lnT cap="flat" cmpd="sng" w="9525">
                      <a:solidFill>
                        <a:srgbClr val="979CB8"/>
                      </a:solidFill>
                      <a:prstDash val="solid"/>
                      <a:round/>
                      <a:headEnd len="sm" w="sm" type="none"/>
                      <a:tailEnd len="sm" w="sm" type="none"/>
                    </a:lnT>
                    <a:lnB cap="flat" cmpd="sng" w="9525">
                      <a:solidFill>
                        <a:srgbClr val="979CB8"/>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800">
                          <a:solidFill>
                            <a:srgbClr val="505670"/>
                          </a:solidFill>
                          <a:latin typeface="Varela Round"/>
                          <a:ea typeface="Varela Round"/>
                          <a:cs typeface="Varela Round"/>
                          <a:sym typeface="Varela Round"/>
                        </a:rPr>
                        <a:t>89.13</a:t>
                      </a:r>
                      <a:endParaRPr sz="1800">
                        <a:solidFill>
                          <a:srgbClr val="505670"/>
                        </a:solidFill>
                        <a:latin typeface="Varela Round"/>
                        <a:ea typeface="Varela Round"/>
                        <a:cs typeface="Varela Round"/>
                        <a:sym typeface="Varela Round"/>
                      </a:endParaRPr>
                    </a:p>
                  </a:txBody>
                  <a:tcPr marT="91425" marB="91425" marR="91425" marL="91425" anchor="ctr">
                    <a:lnL cap="flat" cmpd="sng" w="9525">
                      <a:solidFill>
                        <a:srgbClr val="979CB8"/>
                      </a:solidFill>
                      <a:prstDash val="dash"/>
                      <a:round/>
                      <a:headEnd len="sm" w="sm" type="none"/>
                      <a:tailEnd len="sm" w="sm" type="none"/>
                    </a:lnL>
                    <a:lnR cap="flat" cmpd="sng" w="9525">
                      <a:solidFill>
                        <a:srgbClr val="979CB8"/>
                      </a:solidFill>
                      <a:prstDash val="dash"/>
                      <a:round/>
                      <a:headEnd len="sm" w="sm" type="none"/>
                      <a:tailEnd len="sm" w="sm" type="none"/>
                    </a:lnR>
                    <a:lnT cap="flat" cmpd="sng" w="9525">
                      <a:solidFill>
                        <a:srgbClr val="979CB8"/>
                      </a:solidFill>
                      <a:prstDash val="solid"/>
                      <a:round/>
                      <a:headEnd len="sm" w="sm" type="none"/>
                      <a:tailEnd len="sm" w="sm" type="none"/>
                    </a:lnT>
                    <a:lnB cap="flat" cmpd="sng" w="9525">
                      <a:solidFill>
                        <a:srgbClr val="979CB8"/>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800">
                          <a:solidFill>
                            <a:srgbClr val="505670"/>
                          </a:solidFill>
                          <a:latin typeface="Varela Round"/>
                          <a:ea typeface="Varela Round"/>
                          <a:cs typeface="Varela Round"/>
                          <a:sym typeface="Varela Round"/>
                        </a:rPr>
                        <a:t>93.98</a:t>
                      </a:r>
                      <a:endParaRPr sz="1800">
                        <a:solidFill>
                          <a:srgbClr val="505670"/>
                        </a:solidFill>
                        <a:latin typeface="Varela Round"/>
                        <a:ea typeface="Varela Round"/>
                        <a:cs typeface="Varela Round"/>
                        <a:sym typeface="Varela Round"/>
                      </a:endParaRPr>
                    </a:p>
                  </a:txBody>
                  <a:tcPr marT="91425" marB="91425" marR="91425" marL="91425" anchor="ctr">
                    <a:lnL cap="flat" cmpd="sng" w="9525">
                      <a:solidFill>
                        <a:srgbClr val="979CB8"/>
                      </a:solidFill>
                      <a:prstDash val="dash"/>
                      <a:round/>
                      <a:headEnd len="sm" w="sm" type="none"/>
                      <a:tailEnd len="sm" w="sm" type="none"/>
                    </a:lnL>
                    <a:lnR cap="flat" cmpd="sng" w="9525">
                      <a:solidFill>
                        <a:srgbClr val="979CB8"/>
                      </a:solidFill>
                      <a:prstDash val="dash"/>
                      <a:round/>
                      <a:headEnd len="sm" w="sm" type="none"/>
                      <a:tailEnd len="sm" w="sm" type="none"/>
                    </a:lnR>
                    <a:lnT cap="flat" cmpd="sng" w="9525">
                      <a:solidFill>
                        <a:srgbClr val="979CB8"/>
                      </a:solidFill>
                      <a:prstDash val="solid"/>
                      <a:round/>
                      <a:headEnd len="sm" w="sm" type="none"/>
                      <a:tailEnd len="sm" w="sm" type="none"/>
                    </a:lnT>
                    <a:lnB cap="flat" cmpd="sng" w="9525">
                      <a:solidFill>
                        <a:srgbClr val="979CB8"/>
                      </a:solidFill>
                      <a:prstDash val="solid"/>
                      <a:round/>
                      <a:headEnd len="sm" w="sm" type="none"/>
                      <a:tailEnd len="sm" w="sm" type="none"/>
                    </a:lnB>
                  </a:tcPr>
                </a:tc>
              </a:tr>
              <a:tr h="457175">
                <a:tc>
                  <a:txBody>
                    <a:bodyPr>
                      <a:noAutofit/>
                    </a:bodyPr>
                    <a:lstStyle/>
                    <a:p>
                      <a:pPr indent="0" lvl="0" marL="0" rtl="0" algn="r">
                        <a:spcBef>
                          <a:spcPts val="0"/>
                        </a:spcBef>
                        <a:spcAft>
                          <a:spcPts val="0"/>
                        </a:spcAft>
                        <a:buClr>
                          <a:schemeClr val="dk1"/>
                        </a:buClr>
                        <a:buSzPts val="1100"/>
                        <a:buFont typeface="Arial"/>
                        <a:buNone/>
                      </a:pPr>
                      <a:r>
                        <a:rPr lang="en">
                          <a:solidFill>
                            <a:srgbClr val="505670"/>
                          </a:solidFill>
                          <a:latin typeface="Varela Round"/>
                          <a:ea typeface="Varela Round"/>
                          <a:cs typeface="Varela Round"/>
                          <a:sym typeface="Varela Round"/>
                        </a:rPr>
                        <a:t>297</a:t>
                      </a:r>
                      <a:r>
                        <a:rPr lang="en">
                          <a:solidFill>
                            <a:srgbClr val="505670"/>
                          </a:solidFill>
                          <a:latin typeface="Varela Round"/>
                          <a:ea typeface="Varela Round"/>
                          <a:cs typeface="Varela Round"/>
                          <a:sym typeface="Varela Round"/>
                        </a:rPr>
                        <a:t> termos</a:t>
                      </a:r>
                      <a:endParaRPr>
                        <a:solidFill>
                          <a:srgbClr val="505670"/>
                        </a:solidFill>
                        <a:latin typeface="Varela Round"/>
                        <a:ea typeface="Varela Round"/>
                        <a:cs typeface="Varela Round"/>
                        <a:sym typeface="Varela Round"/>
                      </a:endParaRPr>
                    </a:p>
                  </a:txBody>
                  <a:tcPr marT="91425" marB="91425" marR="91425" marL="91425" anchor="ctr">
                    <a:lnL cap="flat" cmpd="sng" w="9525">
                      <a:solidFill>
                        <a:srgbClr val="979CB8"/>
                      </a:solidFill>
                      <a:prstDash val="solid"/>
                      <a:round/>
                      <a:headEnd len="sm" w="sm" type="none"/>
                      <a:tailEnd len="sm" w="sm" type="none"/>
                    </a:lnL>
                    <a:lnR cap="flat" cmpd="sng" w="9525">
                      <a:solidFill>
                        <a:srgbClr val="979CB8"/>
                      </a:solidFill>
                      <a:prstDash val="dash"/>
                      <a:round/>
                      <a:headEnd len="sm" w="sm" type="none"/>
                      <a:tailEnd len="sm" w="sm" type="none"/>
                    </a:lnR>
                    <a:lnT cap="flat" cmpd="sng" w="9525">
                      <a:solidFill>
                        <a:srgbClr val="979CB8"/>
                      </a:solidFill>
                      <a:prstDash val="solid"/>
                      <a:round/>
                      <a:headEnd len="sm" w="sm" type="none"/>
                      <a:tailEnd len="sm" w="sm" type="none"/>
                    </a:lnT>
                    <a:lnB cap="flat" cmpd="sng" w="9525">
                      <a:solidFill>
                        <a:srgbClr val="979CB8"/>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800">
                          <a:solidFill>
                            <a:srgbClr val="505670"/>
                          </a:solidFill>
                          <a:latin typeface="Varela Round"/>
                          <a:ea typeface="Varela Round"/>
                          <a:cs typeface="Varela Round"/>
                          <a:sym typeface="Varela Round"/>
                        </a:rPr>
                        <a:t>90.39</a:t>
                      </a:r>
                      <a:endParaRPr sz="1800">
                        <a:solidFill>
                          <a:srgbClr val="505670"/>
                        </a:solidFill>
                        <a:latin typeface="Varela Round"/>
                        <a:ea typeface="Varela Round"/>
                        <a:cs typeface="Varela Round"/>
                        <a:sym typeface="Varela Round"/>
                      </a:endParaRPr>
                    </a:p>
                  </a:txBody>
                  <a:tcPr marT="91425" marB="91425" marR="91425" marL="91425" anchor="ctr">
                    <a:lnL cap="flat" cmpd="sng" w="9525">
                      <a:solidFill>
                        <a:srgbClr val="979CB8"/>
                      </a:solidFill>
                      <a:prstDash val="dash"/>
                      <a:round/>
                      <a:headEnd len="sm" w="sm" type="none"/>
                      <a:tailEnd len="sm" w="sm" type="none"/>
                    </a:lnL>
                    <a:lnR cap="flat" cmpd="sng" w="9525">
                      <a:solidFill>
                        <a:srgbClr val="979CB8"/>
                      </a:solidFill>
                      <a:prstDash val="dash"/>
                      <a:round/>
                      <a:headEnd len="sm" w="sm" type="none"/>
                      <a:tailEnd len="sm" w="sm" type="none"/>
                    </a:lnR>
                    <a:lnT cap="flat" cmpd="sng" w="9525">
                      <a:solidFill>
                        <a:srgbClr val="979CB8"/>
                      </a:solidFill>
                      <a:prstDash val="solid"/>
                      <a:round/>
                      <a:headEnd len="sm" w="sm" type="none"/>
                      <a:tailEnd len="sm" w="sm" type="none"/>
                    </a:lnT>
                    <a:lnB cap="flat" cmpd="sng" w="9525">
                      <a:solidFill>
                        <a:srgbClr val="979CB8"/>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800">
                          <a:solidFill>
                            <a:srgbClr val="505670"/>
                          </a:solidFill>
                          <a:latin typeface="Varela Round"/>
                          <a:ea typeface="Varela Round"/>
                          <a:cs typeface="Varela Round"/>
                          <a:sym typeface="Varela Round"/>
                        </a:rPr>
                        <a:t>93.26</a:t>
                      </a:r>
                      <a:endParaRPr sz="1800">
                        <a:solidFill>
                          <a:srgbClr val="505670"/>
                        </a:solidFill>
                        <a:latin typeface="Varela Round"/>
                        <a:ea typeface="Varela Round"/>
                        <a:cs typeface="Varela Round"/>
                        <a:sym typeface="Varela Round"/>
                      </a:endParaRPr>
                    </a:p>
                  </a:txBody>
                  <a:tcPr marT="91425" marB="91425" marR="91425" marL="91425" anchor="ctr">
                    <a:lnL cap="flat" cmpd="sng" w="9525">
                      <a:solidFill>
                        <a:srgbClr val="979CB8"/>
                      </a:solidFill>
                      <a:prstDash val="dash"/>
                      <a:round/>
                      <a:headEnd len="sm" w="sm" type="none"/>
                      <a:tailEnd len="sm" w="sm" type="none"/>
                    </a:lnL>
                    <a:lnR cap="flat" cmpd="sng" w="9525">
                      <a:solidFill>
                        <a:srgbClr val="979CB8"/>
                      </a:solidFill>
                      <a:prstDash val="dash"/>
                      <a:round/>
                      <a:headEnd len="sm" w="sm" type="none"/>
                      <a:tailEnd len="sm" w="sm" type="none"/>
                    </a:lnR>
                    <a:lnT cap="flat" cmpd="sng" w="9525">
                      <a:solidFill>
                        <a:srgbClr val="979CB8"/>
                      </a:solidFill>
                      <a:prstDash val="solid"/>
                      <a:round/>
                      <a:headEnd len="sm" w="sm" type="none"/>
                      <a:tailEnd len="sm" w="sm" type="none"/>
                    </a:lnT>
                    <a:lnB cap="flat" cmpd="sng" w="9525">
                      <a:solidFill>
                        <a:srgbClr val="979CB8"/>
                      </a:solidFill>
                      <a:prstDash val="solid"/>
                      <a:round/>
                      <a:headEnd len="sm" w="sm" type="none"/>
                      <a:tailEnd len="sm" w="sm" type="none"/>
                    </a:lnB>
                  </a:tcPr>
                </a:tc>
              </a:tr>
              <a:tr h="457175">
                <a:tc>
                  <a:txBody>
                    <a:bodyPr>
                      <a:noAutofit/>
                    </a:bodyPr>
                    <a:lstStyle/>
                    <a:p>
                      <a:pPr indent="0" lvl="0" marL="0" rtl="0" algn="r">
                        <a:spcBef>
                          <a:spcPts val="0"/>
                        </a:spcBef>
                        <a:spcAft>
                          <a:spcPts val="0"/>
                        </a:spcAft>
                        <a:buClr>
                          <a:schemeClr val="dk1"/>
                        </a:buClr>
                        <a:buSzPts val="1100"/>
                        <a:buFont typeface="Arial"/>
                        <a:buNone/>
                      </a:pPr>
                      <a:r>
                        <a:rPr lang="en">
                          <a:solidFill>
                            <a:srgbClr val="505670"/>
                          </a:solidFill>
                          <a:latin typeface="Varela Round"/>
                          <a:ea typeface="Varela Round"/>
                          <a:cs typeface="Varela Round"/>
                          <a:sym typeface="Varela Round"/>
                        </a:rPr>
                        <a:t>2</a:t>
                      </a:r>
                      <a:r>
                        <a:rPr lang="en">
                          <a:solidFill>
                            <a:srgbClr val="505670"/>
                          </a:solidFill>
                          <a:latin typeface="Varela Round"/>
                          <a:ea typeface="Varela Round"/>
                          <a:cs typeface="Varela Round"/>
                          <a:sym typeface="Varela Round"/>
                        </a:rPr>
                        <a:t>00 termos</a:t>
                      </a:r>
                      <a:endParaRPr>
                        <a:solidFill>
                          <a:srgbClr val="505670"/>
                        </a:solidFill>
                        <a:latin typeface="Varela Round"/>
                        <a:ea typeface="Varela Round"/>
                        <a:cs typeface="Varela Round"/>
                        <a:sym typeface="Varela Round"/>
                      </a:endParaRPr>
                    </a:p>
                  </a:txBody>
                  <a:tcPr marT="91425" marB="91425" marR="91425" marL="91425" anchor="ctr">
                    <a:lnL cap="flat" cmpd="sng" w="9525">
                      <a:solidFill>
                        <a:srgbClr val="979CB8"/>
                      </a:solidFill>
                      <a:prstDash val="solid"/>
                      <a:round/>
                      <a:headEnd len="sm" w="sm" type="none"/>
                      <a:tailEnd len="sm" w="sm" type="none"/>
                    </a:lnL>
                    <a:lnR cap="flat" cmpd="sng" w="9525">
                      <a:solidFill>
                        <a:srgbClr val="979CB8"/>
                      </a:solidFill>
                      <a:prstDash val="dash"/>
                      <a:round/>
                      <a:headEnd len="sm" w="sm" type="none"/>
                      <a:tailEnd len="sm" w="sm" type="none"/>
                    </a:lnR>
                    <a:lnT cap="flat" cmpd="sng" w="9525">
                      <a:solidFill>
                        <a:srgbClr val="979CB8"/>
                      </a:solidFill>
                      <a:prstDash val="solid"/>
                      <a:round/>
                      <a:headEnd len="sm" w="sm" type="none"/>
                      <a:tailEnd len="sm" w="sm" type="none"/>
                    </a:lnT>
                    <a:lnB cap="flat" cmpd="sng" w="9525">
                      <a:solidFill>
                        <a:srgbClr val="979CB8"/>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800">
                          <a:solidFill>
                            <a:srgbClr val="505670"/>
                          </a:solidFill>
                          <a:latin typeface="Varela Round"/>
                          <a:ea typeface="Varela Round"/>
                          <a:cs typeface="Varela Round"/>
                          <a:sym typeface="Varela Round"/>
                        </a:rPr>
                        <a:t>89.04</a:t>
                      </a:r>
                      <a:endParaRPr sz="1800">
                        <a:solidFill>
                          <a:srgbClr val="505670"/>
                        </a:solidFill>
                        <a:latin typeface="Varela Round"/>
                        <a:ea typeface="Varela Round"/>
                        <a:cs typeface="Varela Round"/>
                        <a:sym typeface="Varela Round"/>
                      </a:endParaRPr>
                    </a:p>
                  </a:txBody>
                  <a:tcPr marT="91425" marB="91425" marR="91425" marL="91425" anchor="ctr">
                    <a:lnL cap="flat" cmpd="sng" w="9525">
                      <a:solidFill>
                        <a:srgbClr val="979CB8"/>
                      </a:solidFill>
                      <a:prstDash val="dash"/>
                      <a:round/>
                      <a:headEnd len="sm" w="sm" type="none"/>
                      <a:tailEnd len="sm" w="sm" type="none"/>
                    </a:lnL>
                    <a:lnR cap="flat" cmpd="sng" w="9525">
                      <a:solidFill>
                        <a:srgbClr val="979CB8"/>
                      </a:solidFill>
                      <a:prstDash val="dash"/>
                      <a:round/>
                      <a:headEnd len="sm" w="sm" type="none"/>
                      <a:tailEnd len="sm" w="sm" type="none"/>
                    </a:lnR>
                    <a:lnT cap="flat" cmpd="sng" w="9525">
                      <a:solidFill>
                        <a:srgbClr val="979CB8"/>
                      </a:solidFill>
                      <a:prstDash val="solid"/>
                      <a:round/>
                      <a:headEnd len="sm" w="sm" type="none"/>
                      <a:tailEnd len="sm" w="sm" type="none"/>
                    </a:lnT>
                    <a:lnB cap="flat" cmpd="sng" w="9525">
                      <a:solidFill>
                        <a:srgbClr val="979CB8"/>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800">
                          <a:solidFill>
                            <a:srgbClr val="505670"/>
                          </a:solidFill>
                          <a:latin typeface="Varela Round"/>
                          <a:ea typeface="Varela Round"/>
                          <a:cs typeface="Varela Round"/>
                          <a:sym typeface="Varela Round"/>
                        </a:rPr>
                        <a:t>96.62</a:t>
                      </a:r>
                      <a:endParaRPr b="1" sz="1800">
                        <a:solidFill>
                          <a:srgbClr val="505670"/>
                        </a:solidFill>
                        <a:latin typeface="Varela Round"/>
                        <a:ea typeface="Varela Round"/>
                        <a:cs typeface="Varela Round"/>
                        <a:sym typeface="Varela Round"/>
                      </a:endParaRPr>
                    </a:p>
                  </a:txBody>
                  <a:tcPr marT="91425" marB="91425" marR="91425" marL="91425" anchor="ctr">
                    <a:lnL cap="flat" cmpd="sng" w="9525">
                      <a:solidFill>
                        <a:srgbClr val="979CB8"/>
                      </a:solidFill>
                      <a:prstDash val="dash"/>
                      <a:round/>
                      <a:headEnd len="sm" w="sm" type="none"/>
                      <a:tailEnd len="sm" w="sm" type="none"/>
                    </a:lnL>
                    <a:lnR cap="flat" cmpd="sng" w="9525">
                      <a:solidFill>
                        <a:srgbClr val="979CB8"/>
                      </a:solidFill>
                      <a:prstDash val="dash"/>
                      <a:round/>
                      <a:headEnd len="sm" w="sm" type="none"/>
                      <a:tailEnd len="sm" w="sm" type="none"/>
                    </a:lnR>
                    <a:lnT cap="flat" cmpd="sng" w="9525">
                      <a:solidFill>
                        <a:srgbClr val="979CB8"/>
                      </a:solidFill>
                      <a:prstDash val="solid"/>
                      <a:round/>
                      <a:headEnd len="sm" w="sm" type="none"/>
                      <a:tailEnd len="sm" w="sm" type="none"/>
                    </a:lnT>
                    <a:lnB cap="flat" cmpd="sng" w="9525">
                      <a:solidFill>
                        <a:srgbClr val="979CB8"/>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idx="1" type="body"/>
          </p:nvPr>
        </p:nvSpPr>
        <p:spPr>
          <a:xfrm>
            <a:off x="1404600" y="2882400"/>
            <a:ext cx="6334800" cy="10932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Existe a crença e estudos que indicam que a circulação de notícias falsas teve impacto material no resultado das eleições presidenciais dos EUA em 2016</a:t>
            </a:r>
            <a:r>
              <a:rPr lang="en"/>
              <a:t>.</a:t>
            </a:r>
            <a:endParaRPr/>
          </a:p>
        </p:txBody>
      </p:sp>
      <p:sp>
        <p:nvSpPr>
          <p:cNvPr id="73" name="Shape 73"/>
          <p:cNvSpPr txBox="1"/>
          <p:nvPr/>
        </p:nvSpPr>
        <p:spPr>
          <a:xfrm>
            <a:off x="928050" y="5608400"/>
            <a:ext cx="7074900" cy="663000"/>
          </a:xfrm>
          <a:prstGeom prst="rect">
            <a:avLst/>
          </a:prstGeom>
          <a:noFill/>
          <a:ln>
            <a:noFill/>
          </a:ln>
        </p:spPr>
        <p:txBody>
          <a:bodyPr anchorCtr="0" anchor="ctr" bIns="91425" lIns="91425" spcFirstLastPara="1" rIns="91425" wrap="square" tIns="91425">
            <a:noAutofit/>
          </a:bodyPr>
          <a:lstStyle/>
          <a:p>
            <a:pPr indent="0" lvl="0" marL="0" rtl="0">
              <a:lnSpc>
                <a:spcPct val="150000"/>
              </a:lnSpc>
              <a:spcBef>
                <a:spcPts val="0"/>
              </a:spcBef>
              <a:spcAft>
                <a:spcPts val="0"/>
              </a:spcAft>
              <a:buNone/>
            </a:pPr>
            <a:r>
              <a:rPr lang="en" sz="1050">
                <a:solidFill>
                  <a:schemeClr val="dk1"/>
                </a:solidFill>
                <a:highlight>
                  <a:srgbClr val="FCFCFC"/>
                </a:highlight>
              </a:rPr>
              <a:t> Allcott H., Gentzkow M.”Social Media and Fake News in the 2016 Election”. 2017, Journal of Economic Perspectives, vol: 31: 211-236</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Shape 242"/>
          <p:cNvSpPr txBox="1"/>
          <p:nvPr>
            <p:ph type="title"/>
          </p:nvPr>
        </p:nvSpPr>
        <p:spPr>
          <a:xfrm>
            <a:off x="1027950" y="689775"/>
            <a:ext cx="7088100" cy="910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LSTM e CNN+LSTM - Zero-padding</a:t>
            </a:r>
            <a:endParaRPr/>
          </a:p>
        </p:txBody>
      </p:sp>
      <p:graphicFrame>
        <p:nvGraphicFramePr>
          <p:cNvPr id="243" name="Shape 243"/>
          <p:cNvGraphicFramePr/>
          <p:nvPr/>
        </p:nvGraphicFramePr>
        <p:xfrm>
          <a:off x="1793475" y="2274950"/>
          <a:ext cx="3000000" cy="3000000"/>
        </p:xfrm>
        <a:graphic>
          <a:graphicData uri="http://schemas.openxmlformats.org/drawingml/2006/table">
            <a:tbl>
              <a:tblPr>
                <a:noFill/>
                <a:tableStyleId>{563F507E-5236-41CF-8EE0-9A565FD72A5D}</a:tableStyleId>
              </a:tblPr>
              <a:tblGrid>
                <a:gridCol w="1917650"/>
                <a:gridCol w="1917650"/>
                <a:gridCol w="1917650"/>
              </a:tblGrid>
              <a:tr h="719700">
                <a:tc>
                  <a:txBody>
                    <a:bodyPr>
                      <a:noAutofit/>
                    </a:bodyPr>
                    <a:lstStyle/>
                    <a:p>
                      <a:pPr indent="0" lvl="0" marL="0" rtl="0" algn="r">
                        <a:spcBef>
                          <a:spcPts val="0"/>
                        </a:spcBef>
                        <a:spcAft>
                          <a:spcPts val="0"/>
                        </a:spcAft>
                        <a:buNone/>
                      </a:pPr>
                      <a:r>
                        <a:t/>
                      </a:r>
                      <a:endParaRPr>
                        <a:solidFill>
                          <a:srgbClr val="505670"/>
                        </a:solidFill>
                        <a:latin typeface="Varela Round"/>
                        <a:ea typeface="Varela Round"/>
                        <a:cs typeface="Varela Round"/>
                        <a:sym typeface="Varela Round"/>
                      </a:endParaRPr>
                    </a:p>
                  </a:txBody>
                  <a:tcPr marT="91425" marB="91425" marR="91425" marL="91425" anchor="ctr">
                    <a:lnL cap="flat" cmpd="sng" w="9525">
                      <a:solidFill>
                        <a:srgbClr val="979CB8"/>
                      </a:solidFill>
                      <a:prstDash val="solid"/>
                      <a:round/>
                      <a:headEnd len="sm" w="sm" type="none"/>
                      <a:tailEnd len="sm" w="sm" type="none"/>
                    </a:lnL>
                    <a:lnR cap="flat" cmpd="sng" w="9525">
                      <a:solidFill>
                        <a:srgbClr val="979CB8"/>
                      </a:solidFill>
                      <a:prstDash val="dash"/>
                      <a:round/>
                      <a:headEnd len="sm" w="sm" type="none"/>
                      <a:tailEnd len="sm" w="sm" type="none"/>
                    </a:lnR>
                    <a:lnT cap="flat" cmpd="sng" w="9525">
                      <a:solidFill>
                        <a:srgbClr val="979CB8"/>
                      </a:solidFill>
                      <a:prstDash val="solid"/>
                      <a:round/>
                      <a:headEnd len="sm" w="sm" type="none"/>
                      <a:tailEnd len="sm" w="sm" type="none"/>
                    </a:lnT>
                    <a:lnB cap="flat" cmpd="sng" w="9525">
                      <a:solidFill>
                        <a:srgbClr val="979CB8"/>
                      </a:solidFill>
                      <a:prstDash val="solid"/>
                      <a:round/>
                      <a:headEnd len="sm" w="sm" type="none"/>
                      <a:tailEnd len="sm" w="sm" type="none"/>
                    </a:lnB>
                    <a:solidFill>
                      <a:srgbClr val="979CB8">
                        <a:alpha val="15380"/>
                      </a:srgbClr>
                    </a:solidFill>
                  </a:tcPr>
                </a:tc>
                <a:tc>
                  <a:txBody>
                    <a:bodyPr>
                      <a:noAutofit/>
                    </a:bodyPr>
                    <a:lstStyle/>
                    <a:p>
                      <a:pPr indent="0" lvl="0" marL="0" rtl="0" algn="ctr">
                        <a:spcBef>
                          <a:spcPts val="0"/>
                        </a:spcBef>
                        <a:spcAft>
                          <a:spcPts val="0"/>
                        </a:spcAft>
                        <a:buNone/>
                      </a:pPr>
                      <a:r>
                        <a:rPr lang="en">
                          <a:solidFill>
                            <a:srgbClr val="505670"/>
                          </a:solidFill>
                          <a:latin typeface="Varela Round"/>
                          <a:ea typeface="Varela Round"/>
                          <a:cs typeface="Varela Round"/>
                          <a:sym typeface="Varela Round"/>
                        </a:rPr>
                        <a:t>LSTM ACC(%)</a:t>
                      </a:r>
                      <a:endParaRPr>
                        <a:solidFill>
                          <a:srgbClr val="505670"/>
                        </a:solidFill>
                        <a:latin typeface="Varela Round"/>
                        <a:ea typeface="Varela Round"/>
                        <a:cs typeface="Varela Round"/>
                        <a:sym typeface="Varela Round"/>
                      </a:endParaRPr>
                    </a:p>
                  </a:txBody>
                  <a:tcPr marT="91425" marB="91425" marR="91425" marL="91425" anchor="ctr">
                    <a:lnL cap="flat" cmpd="sng" w="9525">
                      <a:solidFill>
                        <a:srgbClr val="979CB8"/>
                      </a:solidFill>
                      <a:prstDash val="dash"/>
                      <a:round/>
                      <a:headEnd len="sm" w="sm" type="none"/>
                      <a:tailEnd len="sm" w="sm" type="none"/>
                    </a:lnL>
                    <a:lnR cap="flat" cmpd="sng" w="9525">
                      <a:solidFill>
                        <a:srgbClr val="979CB8"/>
                      </a:solidFill>
                      <a:prstDash val="dash"/>
                      <a:round/>
                      <a:headEnd len="sm" w="sm" type="none"/>
                      <a:tailEnd len="sm" w="sm" type="none"/>
                    </a:lnR>
                    <a:lnT cap="flat" cmpd="sng" w="9525">
                      <a:solidFill>
                        <a:srgbClr val="979CB8"/>
                      </a:solidFill>
                      <a:prstDash val="solid"/>
                      <a:round/>
                      <a:headEnd len="sm" w="sm" type="none"/>
                      <a:tailEnd len="sm" w="sm" type="none"/>
                    </a:lnT>
                    <a:lnB cap="flat" cmpd="sng" w="9525">
                      <a:solidFill>
                        <a:srgbClr val="979CB8"/>
                      </a:solidFill>
                      <a:prstDash val="solid"/>
                      <a:round/>
                      <a:headEnd len="sm" w="sm" type="none"/>
                      <a:tailEnd len="sm" w="sm" type="none"/>
                    </a:lnB>
                    <a:solidFill>
                      <a:srgbClr val="979CB8">
                        <a:alpha val="15380"/>
                      </a:srgbClr>
                    </a:solidFill>
                  </a:tcPr>
                </a:tc>
                <a:tc>
                  <a:txBody>
                    <a:bodyPr>
                      <a:noAutofit/>
                    </a:bodyPr>
                    <a:lstStyle/>
                    <a:p>
                      <a:pPr indent="0" lvl="0" marL="0" rtl="0" algn="ctr">
                        <a:spcBef>
                          <a:spcPts val="0"/>
                        </a:spcBef>
                        <a:spcAft>
                          <a:spcPts val="0"/>
                        </a:spcAft>
                        <a:buNone/>
                      </a:pPr>
                      <a:r>
                        <a:rPr lang="en">
                          <a:solidFill>
                            <a:srgbClr val="505670"/>
                          </a:solidFill>
                          <a:latin typeface="Varela Round"/>
                          <a:ea typeface="Varela Round"/>
                          <a:cs typeface="Varela Round"/>
                          <a:sym typeface="Varela Round"/>
                        </a:rPr>
                        <a:t>CNN+LSTM ACC(%)</a:t>
                      </a:r>
                      <a:endParaRPr>
                        <a:solidFill>
                          <a:srgbClr val="505670"/>
                        </a:solidFill>
                        <a:latin typeface="Varela Round"/>
                        <a:ea typeface="Varela Round"/>
                        <a:cs typeface="Varela Round"/>
                        <a:sym typeface="Varela Round"/>
                      </a:endParaRPr>
                    </a:p>
                  </a:txBody>
                  <a:tcPr marT="91425" marB="91425" marR="91425" marL="91425" anchor="ctr">
                    <a:lnL cap="flat" cmpd="sng" w="9525">
                      <a:solidFill>
                        <a:srgbClr val="979CB8"/>
                      </a:solidFill>
                      <a:prstDash val="dash"/>
                      <a:round/>
                      <a:headEnd len="sm" w="sm" type="none"/>
                      <a:tailEnd len="sm" w="sm" type="none"/>
                    </a:lnL>
                    <a:lnR cap="flat" cmpd="sng" w="9525">
                      <a:solidFill>
                        <a:srgbClr val="979CB8"/>
                      </a:solidFill>
                      <a:prstDash val="dash"/>
                      <a:round/>
                      <a:headEnd len="sm" w="sm" type="none"/>
                      <a:tailEnd len="sm" w="sm" type="none"/>
                    </a:lnR>
                    <a:lnT cap="flat" cmpd="sng" w="9525">
                      <a:solidFill>
                        <a:srgbClr val="979CB8"/>
                      </a:solidFill>
                      <a:prstDash val="solid"/>
                      <a:round/>
                      <a:headEnd len="sm" w="sm" type="none"/>
                      <a:tailEnd len="sm" w="sm" type="none"/>
                    </a:lnT>
                    <a:lnB cap="flat" cmpd="sng" w="9525">
                      <a:solidFill>
                        <a:srgbClr val="979CB8"/>
                      </a:solidFill>
                      <a:prstDash val="solid"/>
                      <a:round/>
                      <a:headEnd len="sm" w="sm" type="none"/>
                      <a:tailEnd len="sm" w="sm" type="none"/>
                    </a:lnB>
                    <a:solidFill>
                      <a:srgbClr val="979CB8">
                        <a:alpha val="15380"/>
                      </a:srgbClr>
                    </a:solidFill>
                  </a:tcPr>
                </a:tc>
              </a:tr>
              <a:tr h="454550">
                <a:tc>
                  <a:txBody>
                    <a:bodyPr>
                      <a:noAutofit/>
                    </a:bodyPr>
                    <a:lstStyle/>
                    <a:p>
                      <a:pPr indent="0" lvl="0" marL="0" rtl="0" algn="r">
                        <a:spcBef>
                          <a:spcPts val="0"/>
                        </a:spcBef>
                        <a:spcAft>
                          <a:spcPts val="0"/>
                        </a:spcAft>
                        <a:buNone/>
                      </a:pPr>
                      <a:r>
                        <a:rPr lang="en">
                          <a:solidFill>
                            <a:srgbClr val="505670"/>
                          </a:solidFill>
                          <a:latin typeface="Varela Round"/>
                          <a:ea typeface="Varela Round"/>
                          <a:cs typeface="Varela Round"/>
                          <a:sym typeface="Varela Round"/>
                        </a:rPr>
                        <a:t>1200 termos</a:t>
                      </a:r>
                      <a:endParaRPr>
                        <a:solidFill>
                          <a:srgbClr val="505670"/>
                        </a:solidFill>
                        <a:latin typeface="Varela Round"/>
                        <a:ea typeface="Varela Round"/>
                        <a:cs typeface="Varela Round"/>
                        <a:sym typeface="Varela Round"/>
                      </a:endParaRPr>
                    </a:p>
                  </a:txBody>
                  <a:tcPr marT="91425" marB="91425" marR="91425" marL="91425" anchor="ctr">
                    <a:lnL cap="flat" cmpd="sng" w="9525">
                      <a:solidFill>
                        <a:srgbClr val="979CB8"/>
                      </a:solidFill>
                      <a:prstDash val="solid"/>
                      <a:round/>
                      <a:headEnd len="sm" w="sm" type="none"/>
                      <a:tailEnd len="sm" w="sm" type="none"/>
                    </a:lnL>
                    <a:lnR cap="flat" cmpd="sng" w="9525">
                      <a:solidFill>
                        <a:srgbClr val="979CB8"/>
                      </a:solidFill>
                      <a:prstDash val="dash"/>
                      <a:round/>
                      <a:headEnd len="sm" w="sm" type="none"/>
                      <a:tailEnd len="sm" w="sm" type="none"/>
                    </a:lnR>
                    <a:lnT cap="flat" cmpd="sng" w="9525">
                      <a:solidFill>
                        <a:srgbClr val="979CB8"/>
                      </a:solidFill>
                      <a:prstDash val="solid"/>
                      <a:round/>
                      <a:headEnd len="sm" w="sm" type="none"/>
                      <a:tailEnd len="sm" w="sm" type="none"/>
                    </a:lnT>
                    <a:lnB cap="flat" cmpd="sng" w="9525">
                      <a:solidFill>
                        <a:srgbClr val="979CB8"/>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800">
                          <a:solidFill>
                            <a:srgbClr val="505670"/>
                          </a:solidFill>
                          <a:latin typeface="Varela Round"/>
                          <a:ea typeface="Varela Round"/>
                          <a:cs typeface="Varela Round"/>
                          <a:sym typeface="Varela Round"/>
                        </a:rPr>
                        <a:t>50.28</a:t>
                      </a:r>
                      <a:endParaRPr sz="1800">
                        <a:solidFill>
                          <a:srgbClr val="505670"/>
                        </a:solidFill>
                        <a:latin typeface="Varela Round"/>
                        <a:ea typeface="Varela Round"/>
                        <a:cs typeface="Varela Round"/>
                        <a:sym typeface="Varela Round"/>
                      </a:endParaRPr>
                    </a:p>
                  </a:txBody>
                  <a:tcPr marT="91425" marB="91425" marR="91425" marL="91425" anchor="ctr">
                    <a:lnL cap="flat" cmpd="sng" w="9525">
                      <a:solidFill>
                        <a:srgbClr val="979CB8"/>
                      </a:solidFill>
                      <a:prstDash val="dash"/>
                      <a:round/>
                      <a:headEnd len="sm" w="sm" type="none"/>
                      <a:tailEnd len="sm" w="sm" type="none"/>
                    </a:lnL>
                    <a:lnR cap="flat" cmpd="sng" w="9525">
                      <a:solidFill>
                        <a:srgbClr val="979CB8"/>
                      </a:solidFill>
                      <a:prstDash val="dash"/>
                      <a:round/>
                      <a:headEnd len="sm" w="sm" type="none"/>
                      <a:tailEnd len="sm" w="sm" type="none"/>
                    </a:lnR>
                    <a:lnT cap="flat" cmpd="sng" w="9525">
                      <a:solidFill>
                        <a:srgbClr val="979CB8"/>
                      </a:solidFill>
                      <a:prstDash val="solid"/>
                      <a:round/>
                      <a:headEnd len="sm" w="sm" type="none"/>
                      <a:tailEnd len="sm" w="sm" type="none"/>
                    </a:lnT>
                    <a:lnB cap="flat" cmpd="sng" w="9525">
                      <a:solidFill>
                        <a:srgbClr val="979CB8"/>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800">
                          <a:solidFill>
                            <a:srgbClr val="505670"/>
                          </a:solidFill>
                          <a:latin typeface="Varela Round"/>
                          <a:ea typeface="Varela Round"/>
                          <a:cs typeface="Varela Round"/>
                          <a:sym typeface="Varela Round"/>
                        </a:rPr>
                        <a:t>78.15</a:t>
                      </a:r>
                      <a:endParaRPr sz="1800">
                        <a:solidFill>
                          <a:srgbClr val="505670"/>
                        </a:solidFill>
                        <a:latin typeface="Varela Round"/>
                        <a:ea typeface="Varela Round"/>
                        <a:cs typeface="Varela Round"/>
                        <a:sym typeface="Varela Round"/>
                      </a:endParaRPr>
                    </a:p>
                  </a:txBody>
                  <a:tcPr marT="91425" marB="91425" marR="91425" marL="91425" anchor="ctr">
                    <a:lnL cap="flat" cmpd="sng" w="9525">
                      <a:solidFill>
                        <a:srgbClr val="979CB8"/>
                      </a:solidFill>
                      <a:prstDash val="dash"/>
                      <a:round/>
                      <a:headEnd len="sm" w="sm" type="none"/>
                      <a:tailEnd len="sm" w="sm" type="none"/>
                    </a:lnL>
                    <a:lnR cap="flat" cmpd="sng" w="9525">
                      <a:solidFill>
                        <a:srgbClr val="979CB8"/>
                      </a:solidFill>
                      <a:prstDash val="dash"/>
                      <a:round/>
                      <a:headEnd len="sm" w="sm" type="none"/>
                      <a:tailEnd len="sm" w="sm" type="none"/>
                    </a:lnR>
                    <a:lnT cap="flat" cmpd="sng" w="9525">
                      <a:solidFill>
                        <a:srgbClr val="979CB8"/>
                      </a:solidFill>
                      <a:prstDash val="solid"/>
                      <a:round/>
                      <a:headEnd len="sm" w="sm" type="none"/>
                      <a:tailEnd len="sm" w="sm" type="none"/>
                    </a:lnT>
                    <a:lnB cap="flat" cmpd="sng" w="9525">
                      <a:solidFill>
                        <a:srgbClr val="979CB8"/>
                      </a:solidFill>
                      <a:prstDash val="solid"/>
                      <a:round/>
                      <a:headEnd len="sm" w="sm" type="none"/>
                      <a:tailEnd len="sm" w="sm" type="none"/>
                    </a:lnB>
                  </a:tcPr>
                </a:tc>
              </a:tr>
              <a:tr h="374700">
                <a:tc>
                  <a:txBody>
                    <a:bodyPr>
                      <a:noAutofit/>
                    </a:bodyPr>
                    <a:lstStyle/>
                    <a:p>
                      <a:pPr indent="0" lvl="0" marL="0" rtl="0" algn="r">
                        <a:spcBef>
                          <a:spcPts val="0"/>
                        </a:spcBef>
                        <a:spcAft>
                          <a:spcPts val="0"/>
                        </a:spcAft>
                        <a:buNone/>
                      </a:pPr>
                      <a:r>
                        <a:rPr lang="en">
                          <a:solidFill>
                            <a:srgbClr val="505670"/>
                          </a:solidFill>
                          <a:latin typeface="Varela Round"/>
                          <a:ea typeface="Varela Round"/>
                          <a:cs typeface="Varela Round"/>
                          <a:sym typeface="Varela Round"/>
                        </a:rPr>
                        <a:t>800 termos</a:t>
                      </a:r>
                      <a:endParaRPr>
                        <a:solidFill>
                          <a:srgbClr val="505670"/>
                        </a:solidFill>
                        <a:latin typeface="Varela Round"/>
                        <a:ea typeface="Varela Round"/>
                        <a:cs typeface="Varela Round"/>
                        <a:sym typeface="Varela Round"/>
                      </a:endParaRPr>
                    </a:p>
                  </a:txBody>
                  <a:tcPr marT="91425" marB="91425" marR="91425" marL="91425" anchor="ctr">
                    <a:lnL cap="flat" cmpd="sng" w="9525">
                      <a:solidFill>
                        <a:srgbClr val="979CB8"/>
                      </a:solidFill>
                      <a:prstDash val="solid"/>
                      <a:round/>
                      <a:headEnd len="sm" w="sm" type="none"/>
                      <a:tailEnd len="sm" w="sm" type="none"/>
                    </a:lnL>
                    <a:lnR cap="flat" cmpd="sng" w="9525">
                      <a:solidFill>
                        <a:srgbClr val="979CB8"/>
                      </a:solidFill>
                      <a:prstDash val="dash"/>
                      <a:round/>
                      <a:headEnd len="sm" w="sm" type="none"/>
                      <a:tailEnd len="sm" w="sm" type="none"/>
                    </a:lnR>
                    <a:lnT cap="flat" cmpd="sng" w="9525">
                      <a:solidFill>
                        <a:srgbClr val="979CB8"/>
                      </a:solidFill>
                      <a:prstDash val="solid"/>
                      <a:round/>
                      <a:headEnd len="sm" w="sm" type="none"/>
                      <a:tailEnd len="sm" w="sm" type="none"/>
                    </a:lnT>
                    <a:lnB cap="flat" cmpd="sng" w="9525">
                      <a:solidFill>
                        <a:srgbClr val="979CB8"/>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800">
                          <a:solidFill>
                            <a:srgbClr val="505670"/>
                          </a:solidFill>
                          <a:latin typeface="Varela Round"/>
                          <a:ea typeface="Varela Round"/>
                          <a:cs typeface="Varela Round"/>
                          <a:sym typeface="Varela Round"/>
                        </a:rPr>
                        <a:t>66.51</a:t>
                      </a:r>
                      <a:endParaRPr sz="1800">
                        <a:solidFill>
                          <a:srgbClr val="505670"/>
                        </a:solidFill>
                        <a:latin typeface="Varela Round"/>
                        <a:ea typeface="Varela Round"/>
                        <a:cs typeface="Varela Round"/>
                        <a:sym typeface="Varela Round"/>
                      </a:endParaRPr>
                    </a:p>
                  </a:txBody>
                  <a:tcPr marT="91425" marB="91425" marR="91425" marL="91425" anchor="ctr">
                    <a:lnL cap="flat" cmpd="sng" w="9525">
                      <a:solidFill>
                        <a:srgbClr val="979CB8"/>
                      </a:solidFill>
                      <a:prstDash val="dash"/>
                      <a:round/>
                      <a:headEnd len="sm" w="sm" type="none"/>
                      <a:tailEnd len="sm" w="sm" type="none"/>
                    </a:lnL>
                    <a:lnR cap="flat" cmpd="sng" w="9525">
                      <a:solidFill>
                        <a:srgbClr val="979CB8"/>
                      </a:solidFill>
                      <a:prstDash val="dash"/>
                      <a:round/>
                      <a:headEnd len="sm" w="sm" type="none"/>
                      <a:tailEnd len="sm" w="sm" type="none"/>
                    </a:lnR>
                    <a:lnT cap="flat" cmpd="sng" w="9525">
                      <a:solidFill>
                        <a:srgbClr val="979CB8"/>
                      </a:solidFill>
                      <a:prstDash val="solid"/>
                      <a:round/>
                      <a:headEnd len="sm" w="sm" type="none"/>
                      <a:tailEnd len="sm" w="sm" type="none"/>
                    </a:lnT>
                    <a:lnB cap="flat" cmpd="sng" w="9525">
                      <a:solidFill>
                        <a:srgbClr val="979CB8"/>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800">
                          <a:solidFill>
                            <a:srgbClr val="505670"/>
                          </a:solidFill>
                          <a:latin typeface="Varela Round"/>
                          <a:ea typeface="Varela Round"/>
                          <a:cs typeface="Varela Round"/>
                          <a:sym typeface="Varela Round"/>
                        </a:rPr>
                        <a:t>76.26</a:t>
                      </a:r>
                      <a:endParaRPr sz="1800">
                        <a:solidFill>
                          <a:srgbClr val="505670"/>
                        </a:solidFill>
                        <a:latin typeface="Varela Round"/>
                        <a:ea typeface="Varela Round"/>
                        <a:cs typeface="Varela Round"/>
                        <a:sym typeface="Varela Round"/>
                      </a:endParaRPr>
                    </a:p>
                  </a:txBody>
                  <a:tcPr marT="91425" marB="91425" marR="91425" marL="91425" anchor="ctr">
                    <a:lnL cap="flat" cmpd="sng" w="9525">
                      <a:solidFill>
                        <a:srgbClr val="979CB8"/>
                      </a:solidFill>
                      <a:prstDash val="dash"/>
                      <a:round/>
                      <a:headEnd len="sm" w="sm" type="none"/>
                      <a:tailEnd len="sm" w="sm" type="none"/>
                    </a:lnL>
                    <a:lnR cap="flat" cmpd="sng" w="9525">
                      <a:solidFill>
                        <a:srgbClr val="979CB8"/>
                      </a:solidFill>
                      <a:prstDash val="dash"/>
                      <a:round/>
                      <a:headEnd len="sm" w="sm" type="none"/>
                      <a:tailEnd len="sm" w="sm" type="none"/>
                    </a:lnR>
                    <a:lnT cap="flat" cmpd="sng" w="9525">
                      <a:solidFill>
                        <a:srgbClr val="979CB8"/>
                      </a:solidFill>
                      <a:prstDash val="solid"/>
                      <a:round/>
                      <a:headEnd len="sm" w="sm" type="none"/>
                      <a:tailEnd len="sm" w="sm" type="none"/>
                    </a:lnT>
                    <a:lnB cap="flat" cmpd="sng" w="9525">
                      <a:solidFill>
                        <a:srgbClr val="979CB8"/>
                      </a:solidFill>
                      <a:prstDash val="solid"/>
                      <a:round/>
                      <a:headEnd len="sm" w="sm" type="none"/>
                      <a:tailEnd len="sm" w="sm" type="none"/>
                    </a:lnB>
                  </a:tcPr>
                </a:tc>
              </a:tr>
              <a:tr h="457175">
                <a:tc>
                  <a:txBody>
                    <a:bodyPr>
                      <a:noAutofit/>
                    </a:bodyPr>
                    <a:lstStyle/>
                    <a:p>
                      <a:pPr indent="0" lvl="0" marL="0" rtl="0" algn="r">
                        <a:spcBef>
                          <a:spcPts val="0"/>
                        </a:spcBef>
                        <a:spcAft>
                          <a:spcPts val="0"/>
                        </a:spcAft>
                        <a:buNone/>
                      </a:pPr>
                      <a:r>
                        <a:rPr lang="en">
                          <a:solidFill>
                            <a:srgbClr val="505670"/>
                          </a:solidFill>
                          <a:latin typeface="Varela Round"/>
                          <a:ea typeface="Varela Round"/>
                          <a:cs typeface="Varela Round"/>
                          <a:sym typeface="Varela Round"/>
                        </a:rPr>
                        <a:t>400 termos</a:t>
                      </a:r>
                      <a:endParaRPr>
                        <a:solidFill>
                          <a:srgbClr val="505670"/>
                        </a:solidFill>
                        <a:latin typeface="Varela Round"/>
                        <a:ea typeface="Varela Round"/>
                        <a:cs typeface="Varela Round"/>
                        <a:sym typeface="Varela Round"/>
                      </a:endParaRPr>
                    </a:p>
                  </a:txBody>
                  <a:tcPr marT="91425" marB="91425" marR="91425" marL="91425" anchor="ctr">
                    <a:lnL cap="flat" cmpd="sng" w="9525">
                      <a:solidFill>
                        <a:srgbClr val="979CB8"/>
                      </a:solidFill>
                      <a:prstDash val="solid"/>
                      <a:round/>
                      <a:headEnd len="sm" w="sm" type="none"/>
                      <a:tailEnd len="sm" w="sm" type="none"/>
                    </a:lnL>
                    <a:lnR cap="flat" cmpd="sng" w="9525">
                      <a:solidFill>
                        <a:srgbClr val="979CB8"/>
                      </a:solidFill>
                      <a:prstDash val="dash"/>
                      <a:round/>
                      <a:headEnd len="sm" w="sm" type="none"/>
                      <a:tailEnd len="sm" w="sm" type="none"/>
                    </a:lnR>
                    <a:lnT cap="flat" cmpd="sng" w="9525">
                      <a:solidFill>
                        <a:srgbClr val="979CB8"/>
                      </a:solidFill>
                      <a:prstDash val="solid"/>
                      <a:round/>
                      <a:headEnd len="sm" w="sm" type="none"/>
                      <a:tailEnd len="sm" w="sm" type="none"/>
                    </a:lnT>
                    <a:lnB cap="flat" cmpd="sng" w="9525">
                      <a:solidFill>
                        <a:srgbClr val="979CB8"/>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800">
                          <a:solidFill>
                            <a:srgbClr val="505670"/>
                          </a:solidFill>
                          <a:latin typeface="Varela Round"/>
                          <a:ea typeface="Varela Round"/>
                          <a:cs typeface="Varela Round"/>
                          <a:sym typeface="Varela Round"/>
                        </a:rPr>
                        <a:t>89.30</a:t>
                      </a:r>
                      <a:endParaRPr sz="1800">
                        <a:solidFill>
                          <a:srgbClr val="505670"/>
                        </a:solidFill>
                        <a:latin typeface="Varela Round"/>
                        <a:ea typeface="Varela Round"/>
                        <a:cs typeface="Varela Round"/>
                        <a:sym typeface="Varela Round"/>
                      </a:endParaRPr>
                    </a:p>
                  </a:txBody>
                  <a:tcPr marT="91425" marB="91425" marR="91425" marL="91425" anchor="ctr">
                    <a:lnL cap="flat" cmpd="sng" w="9525">
                      <a:solidFill>
                        <a:srgbClr val="979CB8"/>
                      </a:solidFill>
                      <a:prstDash val="dash"/>
                      <a:round/>
                      <a:headEnd len="sm" w="sm" type="none"/>
                      <a:tailEnd len="sm" w="sm" type="none"/>
                    </a:lnL>
                    <a:lnR cap="flat" cmpd="sng" w="9525">
                      <a:solidFill>
                        <a:srgbClr val="979CB8"/>
                      </a:solidFill>
                      <a:prstDash val="dash"/>
                      <a:round/>
                      <a:headEnd len="sm" w="sm" type="none"/>
                      <a:tailEnd len="sm" w="sm" type="none"/>
                    </a:lnR>
                    <a:lnT cap="flat" cmpd="sng" w="9525">
                      <a:solidFill>
                        <a:srgbClr val="979CB8"/>
                      </a:solidFill>
                      <a:prstDash val="solid"/>
                      <a:round/>
                      <a:headEnd len="sm" w="sm" type="none"/>
                      <a:tailEnd len="sm" w="sm" type="none"/>
                    </a:lnT>
                    <a:lnB cap="flat" cmpd="sng" w="9525">
                      <a:solidFill>
                        <a:srgbClr val="979CB8"/>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800">
                          <a:solidFill>
                            <a:srgbClr val="505670"/>
                          </a:solidFill>
                          <a:latin typeface="Varela Round"/>
                          <a:ea typeface="Varela Round"/>
                          <a:cs typeface="Varela Round"/>
                          <a:sym typeface="Varela Round"/>
                        </a:rPr>
                        <a:t>90.21</a:t>
                      </a:r>
                      <a:endParaRPr sz="1800">
                        <a:solidFill>
                          <a:srgbClr val="505670"/>
                        </a:solidFill>
                        <a:latin typeface="Varela Round"/>
                        <a:ea typeface="Varela Round"/>
                        <a:cs typeface="Varela Round"/>
                        <a:sym typeface="Varela Round"/>
                      </a:endParaRPr>
                    </a:p>
                  </a:txBody>
                  <a:tcPr marT="91425" marB="91425" marR="91425" marL="91425" anchor="ctr">
                    <a:lnL cap="flat" cmpd="sng" w="9525">
                      <a:solidFill>
                        <a:srgbClr val="979CB8"/>
                      </a:solidFill>
                      <a:prstDash val="dash"/>
                      <a:round/>
                      <a:headEnd len="sm" w="sm" type="none"/>
                      <a:tailEnd len="sm" w="sm" type="none"/>
                    </a:lnL>
                    <a:lnR cap="flat" cmpd="sng" w="9525">
                      <a:solidFill>
                        <a:srgbClr val="979CB8"/>
                      </a:solidFill>
                      <a:prstDash val="dash"/>
                      <a:round/>
                      <a:headEnd len="sm" w="sm" type="none"/>
                      <a:tailEnd len="sm" w="sm" type="none"/>
                    </a:lnR>
                    <a:lnT cap="flat" cmpd="sng" w="9525">
                      <a:solidFill>
                        <a:srgbClr val="979CB8"/>
                      </a:solidFill>
                      <a:prstDash val="solid"/>
                      <a:round/>
                      <a:headEnd len="sm" w="sm" type="none"/>
                      <a:tailEnd len="sm" w="sm" type="none"/>
                    </a:lnT>
                    <a:lnB cap="flat" cmpd="sng" w="9525">
                      <a:solidFill>
                        <a:srgbClr val="979CB8"/>
                      </a:solidFill>
                      <a:prstDash val="solid"/>
                      <a:round/>
                      <a:headEnd len="sm" w="sm" type="none"/>
                      <a:tailEnd len="sm" w="sm" type="none"/>
                    </a:lnB>
                  </a:tcPr>
                </a:tc>
              </a:tr>
              <a:tr h="457175">
                <a:tc>
                  <a:txBody>
                    <a:bodyPr>
                      <a:noAutofit/>
                    </a:bodyPr>
                    <a:lstStyle/>
                    <a:p>
                      <a:pPr indent="0" lvl="0" marL="0" rtl="0" algn="r">
                        <a:spcBef>
                          <a:spcPts val="0"/>
                        </a:spcBef>
                        <a:spcAft>
                          <a:spcPts val="0"/>
                        </a:spcAft>
                        <a:buNone/>
                      </a:pPr>
                      <a:r>
                        <a:rPr lang="en">
                          <a:solidFill>
                            <a:srgbClr val="505670"/>
                          </a:solidFill>
                          <a:latin typeface="Varela Round"/>
                          <a:ea typeface="Varela Round"/>
                          <a:cs typeface="Varela Round"/>
                          <a:sym typeface="Varela Round"/>
                        </a:rPr>
                        <a:t>297 termos</a:t>
                      </a:r>
                      <a:endParaRPr>
                        <a:solidFill>
                          <a:srgbClr val="505670"/>
                        </a:solidFill>
                        <a:latin typeface="Varela Round"/>
                        <a:ea typeface="Varela Round"/>
                        <a:cs typeface="Varela Round"/>
                        <a:sym typeface="Varela Round"/>
                      </a:endParaRPr>
                    </a:p>
                  </a:txBody>
                  <a:tcPr marT="91425" marB="91425" marR="91425" marL="91425" anchor="ctr">
                    <a:lnL cap="flat" cmpd="sng" w="9525">
                      <a:solidFill>
                        <a:srgbClr val="979CB8"/>
                      </a:solidFill>
                      <a:prstDash val="solid"/>
                      <a:round/>
                      <a:headEnd len="sm" w="sm" type="none"/>
                      <a:tailEnd len="sm" w="sm" type="none"/>
                    </a:lnL>
                    <a:lnR cap="flat" cmpd="sng" w="9525">
                      <a:solidFill>
                        <a:srgbClr val="979CB8"/>
                      </a:solidFill>
                      <a:prstDash val="dash"/>
                      <a:round/>
                      <a:headEnd len="sm" w="sm" type="none"/>
                      <a:tailEnd len="sm" w="sm" type="none"/>
                    </a:lnR>
                    <a:lnT cap="flat" cmpd="sng" w="9525">
                      <a:solidFill>
                        <a:srgbClr val="979CB8"/>
                      </a:solidFill>
                      <a:prstDash val="solid"/>
                      <a:round/>
                      <a:headEnd len="sm" w="sm" type="none"/>
                      <a:tailEnd len="sm" w="sm" type="none"/>
                    </a:lnT>
                    <a:lnB cap="flat" cmpd="sng" w="9525">
                      <a:solidFill>
                        <a:srgbClr val="979CB8"/>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800">
                          <a:solidFill>
                            <a:srgbClr val="505670"/>
                          </a:solidFill>
                          <a:latin typeface="Varela Round"/>
                          <a:ea typeface="Varela Round"/>
                          <a:cs typeface="Varela Round"/>
                          <a:sym typeface="Varela Round"/>
                        </a:rPr>
                        <a:t>89.50</a:t>
                      </a:r>
                      <a:endParaRPr sz="1800">
                        <a:solidFill>
                          <a:srgbClr val="505670"/>
                        </a:solidFill>
                        <a:latin typeface="Varela Round"/>
                        <a:ea typeface="Varela Round"/>
                        <a:cs typeface="Varela Round"/>
                        <a:sym typeface="Varela Round"/>
                      </a:endParaRPr>
                    </a:p>
                  </a:txBody>
                  <a:tcPr marT="91425" marB="91425" marR="91425" marL="91425" anchor="ctr">
                    <a:lnL cap="flat" cmpd="sng" w="9525">
                      <a:solidFill>
                        <a:srgbClr val="979CB8"/>
                      </a:solidFill>
                      <a:prstDash val="dash"/>
                      <a:round/>
                      <a:headEnd len="sm" w="sm" type="none"/>
                      <a:tailEnd len="sm" w="sm" type="none"/>
                    </a:lnL>
                    <a:lnR cap="flat" cmpd="sng" w="9525">
                      <a:solidFill>
                        <a:srgbClr val="979CB8"/>
                      </a:solidFill>
                      <a:prstDash val="dash"/>
                      <a:round/>
                      <a:headEnd len="sm" w="sm" type="none"/>
                      <a:tailEnd len="sm" w="sm" type="none"/>
                    </a:lnR>
                    <a:lnT cap="flat" cmpd="sng" w="9525">
                      <a:solidFill>
                        <a:srgbClr val="979CB8"/>
                      </a:solidFill>
                      <a:prstDash val="solid"/>
                      <a:round/>
                      <a:headEnd len="sm" w="sm" type="none"/>
                      <a:tailEnd len="sm" w="sm" type="none"/>
                    </a:lnT>
                    <a:lnB cap="flat" cmpd="sng" w="9525">
                      <a:solidFill>
                        <a:srgbClr val="979CB8"/>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800">
                          <a:solidFill>
                            <a:srgbClr val="505670"/>
                          </a:solidFill>
                          <a:latin typeface="Varela Round"/>
                          <a:ea typeface="Varela Round"/>
                          <a:cs typeface="Varela Round"/>
                          <a:sym typeface="Varela Round"/>
                        </a:rPr>
                        <a:t>96.08</a:t>
                      </a:r>
                      <a:endParaRPr b="1" sz="1800">
                        <a:solidFill>
                          <a:srgbClr val="505670"/>
                        </a:solidFill>
                        <a:latin typeface="Varela Round"/>
                        <a:ea typeface="Varela Round"/>
                        <a:cs typeface="Varela Round"/>
                        <a:sym typeface="Varela Round"/>
                      </a:endParaRPr>
                    </a:p>
                  </a:txBody>
                  <a:tcPr marT="91425" marB="91425" marR="91425" marL="91425" anchor="ctr">
                    <a:lnL cap="flat" cmpd="sng" w="9525">
                      <a:solidFill>
                        <a:srgbClr val="979CB8"/>
                      </a:solidFill>
                      <a:prstDash val="dash"/>
                      <a:round/>
                      <a:headEnd len="sm" w="sm" type="none"/>
                      <a:tailEnd len="sm" w="sm" type="none"/>
                    </a:lnL>
                    <a:lnR cap="flat" cmpd="sng" w="9525">
                      <a:solidFill>
                        <a:srgbClr val="979CB8"/>
                      </a:solidFill>
                      <a:prstDash val="dash"/>
                      <a:round/>
                      <a:headEnd len="sm" w="sm" type="none"/>
                      <a:tailEnd len="sm" w="sm" type="none"/>
                    </a:lnR>
                    <a:lnT cap="flat" cmpd="sng" w="9525">
                      <a:solidFill>
                        <a:srgbClr val="979CB8"/>
                      </a:solidFill>
                      <a:prstDash val="solid"/>
                      <a:round/>
                      <a:headEnd len="sm" w="sm" type="none"/>
                      <a:tailEnd len="sm" w="sm" type="none"/>
                    </a:lnT>
                    <a:lnB cap="flat" cmpd="sng" w="9525">
                      <a:solidFill>
                        <a:srgbClr val="979CB8"/>
                      </a:solidFill>
                      <a:prstDash val="solid"/>
                      <a:round/>
                      <a:headEnd len="sm" w="sm" type="none"/>
                      <a:tailEnd len="sm" w="sm" type="none"/>
                    </a:lnB>
                  </a:tcPr>
                </a:tc>
              </a:tr>
              <a:tr h="457175">
                <a:tc>
                  <a:txBody>
                    <a:bodyPr>
                      <a:noAutofit/>
                    </a:bodyPr>
                    <a:lstStyle/>
                    <a:p>
                      <a:pPr indent="0" lvl="0" marL="0" rtl="0" algn="r">
                        <a:spcBef>
                          <a:spcPts val="0"/>
                        </a:spcBef>
                        <a:spcAft>
                          <a:spcPts val="0"/>
                        </a:spcAft>
                        <a:buNone/>
                      </a:pPr>
                      <a:r>
                        <a:rPr lang="en">
                          <a:solidFill>
                            <a:srgbClr val="505670"/>
                          </a:solidFill>
                          <a:latin typeface="Varela Round"/>
                          <a:ea typeface="Varela Round"/>
                          <a:cs typeface="Varela Round"/>
                          <a:sym typeface="Varela Round"/>
                        </a:rPr>
                        <a:t>200 termos</a:t>
                      </a:r>
                      <a:endParaRPr>
                        <a:solidFill>
                          <a:srgbClr val="505670"/>
                        </a:solidFill>
                        <a:latin typeface="Varela Round"/>
                        <a:ea typeface="Varela Round"/>
                        <a:cs typeface="Varela Round"/>
                        <a:sym typeface="Varela Round"/>
                      </a:endParaRPr>
                    </a:p>
                  </a:txBody>
                  <a:tcPr marT="91425" marB="91425" marR="91425" marL="91425" anchor="ctr">
                    <a:lnL cap="flat" cmpd="sng" w="9525">
                      <a:solidFill>
                        <a:srgbClr val="979CB8"/>
                      </a:solidFill>
                      <a:prstDash val="solid"/>
                      <a:round/>
                      <a:headEnd len="sm" w="sm" type="none"/>
                      <a:tailEnd len="sm" w="sm" type="none"/>
                    </a:lnL>
                    <a:lnR cap="flat" cmpd="sng" w="9525">
                      <a:solidFill>
                        <a:srgbClr val="979CB8"/>
                      </a:solidFill>
                      <a:prstDash val="dash"/>
                      <a:round/>
                      <a:headEnd len="sm" w="sm" type="none"/>
                      <a:tailEnd len="sm" w="sm" type="none"/>
                    </a:lnR>
                    <a:lnT cap="flat" cmpd="sng" w="9525">
                      <a:solidFill>
                        <a:srgbClr val="979CB8"/>
                      </a:solidFill>
                      <a:prstDash val="solid"/>
                      <a:round/>
                      <a:headEnd len="sm" w="sm" type="none"/>
                      <a:tailEnd len="sm" w="sm" type="none"/>
                    </a:lnT>
                    <a:lnB cap="flat" cmpd="sng" w="9525">
                      <a:solidFill>
                        <a:srgbClr val="979CB8"/>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800">
                          <a:solidFill>
                            <a:srgbClr val="505670"/>
                          </a:solidFill>
                          <a:latin typeface="Varela Round"/>
                          <a:ea typeface="Varela Round"/>
                          <a:cs typeface="Varela Round"/>
                          <a:sym typeface="Varela Round"/>
                        </a:rPr>
                        <a:t>89.88</a:t>
                      </a:r>
                      <a:endParaRPr b="1" sz="1800">
                        <a:solidFill>
                          <a:srgbClr val="505670"/>
                        </a:solidFill>
                        <a:latin typeface="Varela Round"/>
                        <a:ea typeface="Varela Round"/>
                        <a:cs typeface="Varela Round"/>
                        <a:sym typeface="Varela Round"/>
                      </a:endParaRPr>
                    </a:p>
                  </a:txBody>
                  <a:tcPr marT="91425" marB="91425" marR="91425" marL="91425" anchor="ctr">
                    <a:lnL cap="flat" cmpd="sng" w="9525">
                      <a:solidFill>
                        <a:srgbClr val="979CB8"/>
                      </a:solidFill>
                      <a:prstDash val="dash"/>
                      <a:round/>
                      <a:headEnd len="sm" w="sm" type="none"/>
                      <a:tailEnd len="sm" w="sm" type="none"/>
                    </a:lnL>
                    <a:lnR cap="flat" cmpd="sng" w="9525">
                      <a:solidFill>
                        <a:srgbClr val="979CB8"/>
                      </a:solidFill>
                      <a:prstDash val="dash"/>
                      <a:round/>
                      <a:headEnd len="sm" w="sm" type="none"/>
                      <a:tailEnd len="sm" w="sm" type="none"/>
                    </a:lnR>
                    <a:lnT cap="flat" cmpd="sng" w="9525">
                      <a:solidFill>
                        <a:srgbClr val="979CB8"/>
                      </a:solidFill>
                      <a:prstDash val="solid"/>
                      <a:round/>
                      <a:headEnd len="sm" w="sm" type="none"/>
                      <a:tailEnd len="sm" w="sm" type="none"/>
                    </a:lnT>
                    <a:lnB cap="flat" cmpd="sng" w="9525">
                      <a:solidFill>
                        <a:srgbClr val="979CB8"/>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800">
                          <a:solidFill>
                            <a:srgbClr val="505670"/>
                          </a:solidFill>
                          <a:latin typeface="Varela Round"/>
                          <a:ea typeface="Varela Round"/>
                          <a:cs typeface="Varela Round"/>
                          <a:sym typeface="Varela Round"/>
                        </a:rPr>
                        <a:t>95.25</a:t>
                      </a:r>
                      <a:endParaRPr sz="1800">
                        <a:solidFill>
                          <a:srgbClr val="505670"/>
                        </a:solidFill>
                        <a:latin typeface="Varela Round"/>
                        <a:ea typeface="Varela Round"/>
                        <a:cs typeface="Varela Round"/>
                        <a:sym typeface="Varela Round"/>
                      </a:endParaRPr>
                    </a:p>
                  </a:txBody>
                  <a:tcPr marT="91425" marB="91425" marR="91425" marL="91425" anchor="ctr">
                    <a:lnL cap="flat" cmpd="sng" w="9525">
                      <a:solidFill>
                        <a:srgbClr val="979CB8"/>
                      </a:solidFill>
                      <a:prstDash val="dash"/>
                      <a:round/>
                      <a:headEnd len="sm" w="sm" type="none"/>
                      <a:tailEnd len="sm" w="sm" type="none"/>
                    </a:lnL>
                    <a:lnR cap="flat" cmpd="sng" w="9525">
                      <a:solidFill>
                        <a:srgbClr val="979CB8"/>
                      </a:solidFill>
                      <a:prstDash val="dash"/>
                      <a:round/>
                      <a:headEnd len="sm" w="sm" type="none"/>
                      <a:tailEnd len="sm" w="sm" type="none"/>
                    </a:lnR>
                    <a:lnT cap="flat" cmpd="sng" w="9525">
                      <a:solidFill>
                        <a:srgbClr val="979CB8"/>
                      </a:solidFill>
                      <a:prstDash val="solid"/>
                      <a:round/>
                      <a:headEnd len="sm" w="sm" type="none"/>
                      <a:tailEnd len="sm" w="sm" type="none"/>
                    </a:lnT>
                    <a:lnB cap="flat" cmpd="sng" w="9525">
                      <a:solidFill>
                        <a:srgbClr val="979CB8"/>
                      </a:solidFill>
                      <a:prstDash val="solid"/>
                      <a:round/>
                      <a:headEnd len="sm" w="sm" type="none"/>
                      <a:tailEnd len="sm" w="sm" type="none"/>
                    </a:lnB>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Shape 248"/>
          <p:cNvSpPr txBox="1"/>
          <p:nvPr>
            <p:ph type="ctrTitle"/>
          </p:nvPr>
        </p:nvSpPr>
        <p:spPr>
          <a:xfrm>
            <a:off x="1650450" y="1830110"/>
            <a:ext cx="5843100" cy="1546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6000">
                <a:solidFill>
                  <a:srgbClr val="AACF20"/>
                </a:solidFill>
              </a:rPr>
              <a:t>6</a:t>
            </a:r>
            <a:r>
              <a:rPr lang="en" sz="6000">
                <a:solidFill>
                  <a:srgbClr val="AACF20"/>
                </a:solidFill>
              </a:rPr>
              <a:t>.</a:t>
            </a:r>
            <a:endParaRPr sz="6000">
              <a:solidFill>
                <a:srgbClr val="AACF20"/>
              </a:solidFill>
            </a:endParaRPr>
          </a:p>
          <a:p>
            <a:pPr indent="0" lvl="0" marL="0" rtl="0">
              <a:spcBef>
                <a:spcPts val="0"/>
              </a:spcBef>
              <a:spcAft>
                <a:spcPts val="0"/>
              </a:spcAft>
              <a:buNone/>
            </a:pPr>
            <a:r>
              <a:rPr lang="en"/>
              <a:t>Conclusão</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Shape 253"/>
          <p:cNvSpPr txBox="1"/>
          <p:nvPr>
            <p:ph type="title"/>
          </p:nvPr>
        </p:nvSpPr>
        <p:spPr>
          <a:xfrm>
            <a:off x="1027950" y="689775"/>
            <a:ext cx="7088100" cy="910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Conclusão</a:t>
            </a:r>
            <a:endParaRPr/>
          </a:p>
        </p:txBody>
      </p:sp>
      <p:sp>
        <p:nvSpPr>
          <p:cNvPr id="254" name="Shape 254"/>
          <p:cNvSpPr txBox="1"/>
          <p:nvPr>
            <p:ph idx="4294967295" type="body"/>
          </p:nvPr>
        </p:nvSpPr>
        <p:spPr>
          <a:xfrm>
            <a:off x="1404600" y="1869975"/>
            <a:ext cx="6334800" cy="10932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latin typeface="Shadows Into Light"/>
                <a:ea typeface="Shadows Into Light"/>
                <a:cs typeface="Shadows Into Light"/>
                <a:sym typeface="Shadows Into Light"/>
              </a:rPr>
              <a:t>Os resultados experimentais demonstram que a escolha de quantidade de features é essencial para uma boa performance do modelo. Observou-se que a utilização de métodos de boosting são tão fortes quanto redes neurais em aprendizado profundo. Porém o método proposto com a combinação de métodos de aprendizado profundo, mais especificamente CNN+LSTM, ficam mais robustos para NLP.</a:t>
            </a:r>
            <a:endParaRPr>
              <a:latin typeface="Shadows Into Light"/>
              <a:ea typeface="Shadows Into Light"/>
              <a:cs typeface="Shadows Into Light"/>
              <a:sym typeface="Shadows Into Ligh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Shape 259"/>
          <p:cNvSpPr txBox="1"/>
          <p:nvPr>
            <p:ph type="ctrTitle"/>
          </p:nvPr>
        </p:nvSpPr>
        <p:spPr>
          <a:xfrm>
            <a:off x="1650450" y="1830110"/>
            <a:ext cx="5843100" cy="1546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6000">
                <a:solidFill>
                  <a:srgbClr val="AACF20"/>
                </a:solidFill>
              </a:rPr>
              <a:t>6.</a:t>
            </a:r>
            <a:endParaRPr sz="6000">
              <a:solidFill>
                <a:srgbClr val="AACF20"/>
              </a:solidFill>
            </a:endParaRPr>
          </a:p>
          <a:p>
            <a:pPr indent="0" lvl="0" marL="0" rtl="0">
              <a:spcBef>
                <a:spcPts val="0"/>
              </a:spcBef>
              <a:spcAft>
                <a:spcPts val="0"/>
              </a:spcAft>
              <a:buNone/>
            </a:pPr>
            <a:r>
              <a:rPr lang="en"/>
              <a:t>Trabalhos Futuros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Shape 264"/>
          <p:cNvSpPr txBox="1"/>
          <p:nvPr>
            <p:ph type="title"/>
          </p:nvPr>
        </p:nvSpPr>
        <p:spPr>
          <a:xfrm>
            <a:off x="1027950" y="689775"/>
            <a:ext cx="7088100" cy="910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Trabalhos Futuros</a:t>
            </a:r>
            <a:endParaRPr/>
          </a:p>
        </p:txBody>
      </p:sp>
      <p:sp>
        <p:nvSpPr>
          <p:cNvPr id="265" name="Shape 265"/>
          <p:cNvSpPr txBox="1"/>
          <p:nvPr>
            <p:ph idx="4294967295" type="body"/>
          </p:nvPr>
        </p:nvSpPr>
        <p:spPr>
          <a:xfrm>
            <a:off x="1404600" y="1869975"/>
            <a:ext cx="6334800" cy="10932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latin typeface="Shadows Into Light"/>
                <a:ea typeface="Shadows Into Light"/>
                <a:cs typeface="Shadows Into Light"/>
                <a:sym typeface="Shadows Into Light"/>
              </a:rPr>
              <a:t>Futuramente, mais trabalhos serão explorados para melhorar o desempenho do modelo CNN+LSTM, combinando-se mais CNNs e agregando à LSTM inspirando-se no estudo de tópicos de textos narrativos e argumentativos.</a:t>
            </a:r>
            <a:endParaRPr>
              <a:latin typeface="Shadows Into Light"/>
              <a:ea typeface="Shadows Into Light"/>
              <a:cs typeface="Shadows Into Light"/>
              <a:sym typeface="Shadows Into Ligh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Shape 270"/>
          <p:cNvSpPr txBox="1"/>
          <p:nvPr>
            <p:ph type="title"/>
          </p:nvPr>
        </p:nvSpPr>
        <p:spPr>
          <a:xfrm>
            <a:off x="1027950" y="689775"/>
            <a:ext cx="7088100" cy="910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Trabalhos Futuros</a:t>
            </a:r>
            <a:endParaRPr/>
          </a:p>
        </p:txBody>
      </p:sp>
      <p:pic>
        <p:nvPicPr>
          <p:cNvPr id="271" name="Shape 271"/>
          <p:cNvPicPr preferRelativeResize="0"/>
          <p:nvPr/>
        </p:nvPicPr>
        <p:blipFill>
          <a:blip r:embed="rId3">
            <a:alphaModFix/>
          </a:blip>
          <a:stretch>
            <a:fillRect/>
          </a:stretch>
        </p:blipFill>
        <p:spPr>
          <a:xfrm>
            <a:off x="1138713" y="1779750"/>
            <a:ext cx="7018975" cy="426294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Shape 276"/>
          <p:cNvSpPr txBox="1"/>
          <p:nvPr>
            <p:ph idx="4294967295" type="ctrTitle"/>
          </p:nvPr>
        </p:nvSpPr>
        <p:spPr>
          <a:xfrm>
            <a:off x="1669950" y="1332700"/>
            <a:ext cx="5804100" cy="734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4800">
                <a:solidFill>
                  <a:srgbClr val="EA3A68"/>
                </a:solidFill>
              </a:rPr>
              <a:t>Obrigado!</a:t>
            </a:r>
            <a:endParaRPr sz="4800">
              <a:solidFill>
                <a:srgbClr val="EA3A68"/>
              </a:solidFill>
            </a:endParaRPr>
          </a:p>
        </p:txBody>
      </p:sp>
      <p:sp>
        <p:nvSpPr>
          <p:cNvPr id="277" name="Shape 277"/>
          <p:cNvSpPr txBox="1"/>
          <p:nvPr>
            <p:ph idx="4294967295" type="subTitle"/>
          </p:nvPr>
        </p:nvSpPr>
        <p:spPr>
          <a:xfrm>
            <a:off x="1177800" y="2948588"/>
            <a:ext cx="6788400" cy="1046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3600"/>
              <a:t>Dúvidas?</a:t>
            </a:r>
            <a:endParaRPr b="1" sz="3600"/>
          </a:p>
        </p:txBody>
      </p:sp>
      <p:sp>
        <p:nvSpPr>
          <p:cNvPr id="278" name="Shape 278"/>
          <p:cNvSpPr txBox="1"/>
          <p:nvPr>
            <p:ph idx="4294967295" type="body"/>
          </p:nvPr>
        </p:nvSpPr>
        <p:spPr>
          <a:xfrm>
            <a:off x="1177800" y="4741850"/>
            <a:ext cx="6788400" cy="129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solidFill>
                <a:srgbClr val="979CB8"/>
              </a:solidFill>
            </a:endParaRPr>
          </a:p>
          <a:p>
            <a:pPr indent="0" lvl="0" marL="0" rtl="0" algn="ctr">
              <a:spcBef>
                <a:spcPts val="0"/>
              </a:spcBef>
              <a:spcAft>
                <a:spcPts val="0"/>
              </a:spcAft>
              <a:buNone/>
            </a:pPr>
            <a:r>
              <a:t/>
            </a:r>
            <a:endParaRPr>
              <a:solidFill>
                <a:srgbClr val="979CB8"/>
              </a:solidFill>
            </a:endParaRPr>
          </a:p>
          <a:p>
            <a:pPr indent="0" lvl="0" marL="0" rtl="0" algn="ctr">
              <a:spcBef>
                <a:spcPts val="0"/>
              </a:spcBef>
              <a:spcAft>
                <a:spcPts val="0"/>
              </a:spcAft>
              <a:buNone/>
            </a:pPr>
            <a:r>
              <a:rPr lang="en">
                <a:solidFill>
                  <a:srgbClr val="979CB8"/>
                </a:solidFill>
              </a:rPr>
              <a:t>lucasacparreiras@gmail.com</a:t>
            </a:r>
            <a:endParaRPr>
              <a:solidFill>
                <a:srgbClr val="979CB8"/>
              </a:solidFill>
            </a:endParaRPr>
          </a:p>
        </p:txBody>
      </p:sp>
      <p:sp>
        <p:nvSpPr>
          <p:cNvPr id="279" name="Shape 279"/>
          <p:cNvSpPr/>
          <p:nvPr/>
        </p:nvSpPr>
        <p:spPr>
          <a:xfrm>
            <a:off x="2076850" y="2456225"/>
            <a:ext cx="4748538" cy="1896500"/>
          </a:xfrm>
          <a:custGeom>
            <a:pathLst>
              <a:path extrusionOk="0" h="66288" w="163180">
                <a:moveTo>
                  <a:pt x="90243" y="4462"/>
                </a:moveTo>
                <a:cubicBezTo>
                  <a:pt x="83154" y="411"/>
                  <a:pt x="74074" y="1064"/>
                  <a:pt x="65923" y="1544"/>
                </a:cubicBezTo>
                <a:cubicBezTo>
                  <a:pt x="51317" y="2404"/>
                  <a:pt x="36069" y="4456"/>
                  <a:pt x="23122" y="11271"/>
                </a:cubicBezTo>
                <a:cubicBezTo>
                  <a:pt x="13017" y="16590"/>
                  <a:pt x="6735" y="34520"/>
                  <a:pt x="13070" y="44021"/>
                </a:cubicBezTo>
                <a:cubicBezTo>
                  <a:pt x="21835" y="57167"/>
                  <a:pt x="41795" y="58764"/>
                  <a:pt x="57493" y="60558"/>
                </a:cubicBezTo>
                <a:cubicBezTo>
                  <a:pt x="73279" y="62362"/>
                  <a:pt x="89298" y="61844"/>
                  <a:pt x="105158" y="60882"/>
                </a:cubicBezTo>
                <a:cubicBezTo>
                  <a:pt x="125660" y="59638"/>
                  <a:pt x="157482" y="50276"/>
                  <a:pt x="158336" y="29754"/>
                </a:cubicBezTo>
                <a:cubicBezTo>
                  <a:pt x="158620" y="22933"/>
                  <a:pt x="156399" y="13869"/>
                  <a:pt x="150230" y="10947"/>
                </a:cubicBezTo>
                <a:cubicBezTo>
                  <a:pt x="140017" y="6109"/>
                  <a:pt x="128254" y="5623"/>
                  <a:pt x="117156" y="3489"/>
                </a:cubicBezTo>
                <a:cubicBezTo>
                  <a:pt x="107059" y="1548"/>
                  <a:pt x="96605" y="2637"/>
                  <a:pt x="86352" y="1868"/>
                </a:cubicBezTo>
                <a:cubicBezTo>
                  <a:pt x="69538" y="607"/>
                  <a:pt x="52189" y="-1640"/>
                  <a:pt x="35768" y="2192"/>
                </a:cubicBezTo>
                <a:cubicBezTo>
                  <a:pt x="28377" y="3917"/>
                  <a:pt x="20507" y="5025"/>
                  <a:pt x="14043" y="9002"/>
                </a:cubicBezTo>
                <a:cubicBezTo>
                  <a:pt x="5849" y="14043"/>
                  <a:pt x="-2455" y="25547"/>
                  <a:pt x="748" y="34618"/>
                </a:cubicBezTo>
                <a:cubicBezTo>
                  <a:pt x="8217" y="55774"/>
                  <a:pt x="39445" y="60369"/>
                  <a:pt x="61708" y="63152"/>
                </a:cubicBezTo>
                <a:cubicBezTo>
                  <a:pt x="92043" y="66944"/>
                  <a:pt x="130198" y="71092"/>
                  <a:pt x="152500" y="50182"/>
                </a:cubicBezTo>
                <a:cubicBezTo>
                  <a:pt x="161822" y="41442"/>
                  <a:pt x="168060" y="20139"/>
                  <a:pt x="158012" y="12244"/>
                </a:cubicBezTo>
                <a:cubicBezTo>
                  <a:pt x="155373" y="10171"/>
                  <a:pt x="151540" y="10464"/>
                  <a:pt x="148284" y="9650"/>
                </a:cubicBezTo>
                <a:cubicBezTo>
                  <a:pt x="134411" y="6182"/>
                  <a:pt x="119783" y="6732"/>
                  <a:pt x="105483" y="6732"/>
                </a:cubicBezTo>
              </a:path>
            </a:pathLst>
          </a:custGeom>
          <a:noFill/>
          <a:ln cap="flat" cmpd="sng" w="9525">
            <a:solidFill>
              <a:srgbClr val="979CB8"/>
            </a:solidFill>
            <a:prstDash val="solid"/>
            <a:round/>
            <a:headEnd len="med" w="med" type="none"/>
            <a:tailEnd len="med" w="med" type="none"/>
          </a:ln>
        </p:spPr>
      </p:sp>
      <p:cxnSp>
        <p:nvCxnSpPr>
          <p:cNvPr id="280" name="Shape 280"/>
          <p:cNvCxnSpPr/>
          <p:nvPr/>
        </p:nvCxnSpPr>
        <p:spPr>
          <a:xfrm flipH="1">
            <a:off x="6023075" y="2253575"/>
            <a:ext cx="810600" cy="705300"/>
          </a:xfrm>
          <a:prstGeom prst="straightConnector1">
            <a:avLst/>
          </a:prstGeom>
          <a:noFill/>
          <a:ln cap="flat" cmpd="sng" w="9525">
            <a:solidFill>
              <a:srgbClr val="979CB8"/>
            </a:solidFill>
            <a:prstDash val="dash"/>
            <a:round/>
            <a:headEnd len="med" w="med" type="none"/>
            <a:tailEnd len="med" w="med" type="triangle"/>
          </a:ln>
        </p:spPr>
      </p:cxnSp>
      <p:cxnSp>
        <p:nvCxnSpPr>
          <p:cNvPr id="281" name="Shape 281"/>
          <p:cNvCxnSpPr/>
          <p:nvPr/>
        </p:nvCxnSpPr>
        <p:spPr>
          <a:xfrm>
            <a:off x="3380350" y="2302225"/>
            <a:ext cx="219000" cy="559200"/>
          </a:xfrm>
          <a:prstGeom prst="straightConnector1">
            <a:avLst/>
          </a:prstGeom>
          <a:noFill/>
          <a:ln cap="flat" cmpd="sng" w="9525">
            <a:solidFill>
              <a:srgbClr val="979CB8"/>
            </a:solidFill>
            <a:prstDash val="dash"/>
            <a:round/>
            <a:headEnd len="med" w="med" type="none"/>
            <a:tailEnd len="med" w="med" type="triangle"/>
          </a:ln>
        </p:spPr>
      </p:cxnSp>
      <p:cxnSp>
        <p:nvCxnSpPr>
          <p:cNvPr id="282" name="Shape 282"/>
          <p:cNvCxnSpPr/>
          <p:nvPr/>
        </p:nvCxnSpPr>
        <p:spPr>
          <a:xfrm flipH="1" rot="10800000">
            <a:off x="2350850" y="3858550"/>
            <a:ext cx="826800" cy="648600"/>
          </a:xfrm>
          <a:prstGeom prst="straightConnector1">
            <a:avLst/>
          </a:prstGeom>
          <a:noFill/>
          <a:ln cap="flat" cmpd="sng" w="9525">
            <a:solidFill>
              <a:srgbClr val="979CB8"/>
            </a:solidFill>
            <a:prstDash val="dash"/>
            <a:round/>
            <a:headEnd len="med" w="med" type="none"/>
            <a:tailEnd len="med" w="med" type="triangle"/>
          </a:ln>
        </p:spPr>
      </p:cxnSp>
      <p:cxnSp>
        <p:nvCxnSpPr>
          <p:cNvPr id="283" name="Shape 283"/>
          <p:cNvCxnSpPr/>
          <p:nvPr/>
        </p:nvCxnSpPr>
        <p:spPr>
          <a:xfrm rot="10800000">
            <a:off x="5406800" y="3850500"/>
            <a:ext cx="178500" cy="713400"/>
          </a:xfrm>
          <a:prstGeom prst="straightConnector1">
            <a:avLst/>
          </a:prstGeom>
          <a:noFill/>
          <a:ln cap="flat" cmpd="sng" w="9525">
            <a:solidFill>
              <a:srgbClr val="979CB8"/>
            </a:solidFill>
            <a:prstDash val="dash"/>
            <a:round/>
            <a:headEnd len="med" w="med" type="none"/>
            <a:tailEnd len="med" w="med" type="triangle"/>
          </a:ln>
        </p:spPr>
      </p:cxnSp>
      <p:cxnSp>
        <p:nvCxnSpPr>
          <p:cNvPr id="284" name="Shape 284"/>
          <p:cNvCxnSpPr/>
          <p:nvPr/>
        </p:nvCxnSpPr>
        <p:spPr>
          <a:xfrm rot="10800000">
            <a:off x="5707050" y="3793625"/>
            <a:ext cx="186300" cy="170400"/>
          </a:xfrm>
          <a:prstGeom prst="straightConnector1">
            <a:avLst/>
          </a:prstGeom>
          <a:noFill/>
          <a:ln cap="flat" cmpd="sng" w="9525">
            <a:solidFill>
              <a:srgbClr val="979CB8"/>
            </a:solidFill>
            <a:prstDash val="dash"/>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ctrTitle"/>
          </p:nvPr>
        </p:nvSpPr>
        <p:spPr>
          <a:xfrm>
            <a:off x="1650450" y="1830110"/>
            <a:ext cx="5843100" cy="1546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6000">
                <a:solidFill>
                  <a:srgbClr val="AACF20"/>
                </a:solidFill>
              </a:rPr>
              <a:t>2</a:t>
            </a:r>
            <a:r>
              <a:rPr lang="en" sz="6000">
                <a:solidFill>
                  <a:srgbClr val="AACF20"/>
                </a:solidFill>
              </a:rPr>
              <a:t>.</a:t>
            </a:r>
            <a:endParaRPr sz="6000">
              <a:solidFill>
                <a:srgbClr val="AACF20"/>
              </a:solidFill>
            </a:endParaRPr>
          </a:p>
          <a:p>
            <a:pPr indent="0" lvl="0" marL="0" rtl="0">
              <a:spcBef>
                <a:spcPts val="0"/>
              </a:spcBef>
              <a:spcAft>
                <a:spcPts val="0"/>
              </a:spcAft>
              <a:buNone/>
            </a:pPr>
            <a:r>
              <a:rPr lang="en"/>
              <a:t>Objetivo</a:t>
            </a:r>
            <a:endParaRPr/>
          </a:p>
        </p:txBody>
      </p:sp>
      <p:sp>
        <p:nvSpPr>
          <p:cNvPr id="79" name="Shape 79"/>
          <p:cNvSpPr txBox="1"/>
          <p:nvPr>
            <p:ph idx="1" type="subTitle"/>
          </p:nvPr>
        </p:nvSpPr>
        <p:spPr>
          <a:xfrm>
            <a:off x="1650450" y="3505725"/>
            <a:ext cx="5843100" cy="104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Implementar um modelo classificador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idx="4294967295" type="ctrTitle"/>
          </p:nvPr>
        </p:nvSpPr>
        <p:spPr>
          <a:xfrm>
            <a:off x="685800" y="2492123"/>
            <a:ext cx="7772400" cy="1546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6000">
                <a:solidFill>
                  <a:srgbClr val="EA3A68"/>
                </a:solidFill>
              </a:rPr>
              <a:t>Modelo Classificador</a:t>
            </a:r>
            <a:endParaRPr b="1" sz="6000">
              <a:solidFill>
                <a:srgbClr val="EA3A68"/>
              </a:solidFill>
            </a:endParaRPr>
          </a:p>
        </p:txBody>
      </p:sp>
      <p:sp>
        <p:nvSpPr>
          <p:cNvPr id="85" name="Shape 85"/>
          <p:cNvSpPr txBox="1"/>
          <p:nvPr>
            <p:ph idx="4294967295" type="subTitle"/>
          </p:nvPr>
        </p:nvSpPr>
        <p:spPr>
          <a:xfrm>
            <a:off x="1015500" y="3939150"/>
            <a:ext cx="7187700" cy="1046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Clr>
                <a:srgbClr val="000000"/>
              </a:buClr>
              <a:buSzPts val="1100"/>
              <a:buFont typeface="Arial"/>
              <a:buNone/>
            </a:pPr>
            <a:r>
              <a:rPr lang="en"/>
              <a:t>Do ponto de vista da NLP (Neuro-linguistic programming), o fenômeno Fake News oferece uma oportunidade interessante e valiosa para identificar padrões que podem ser codificados em um modelo classificador.</a:t>
            </a:r>
            <a:endParaRPr/>
          </a:p>
        </p:txBody>
      </p:sp>
      <p:sp>
        <p:nvSpPr>
          <p:cNvPr id="86" name="Shape 86"/>
          <p:cNvSpPr/>
          <p:nvPr/>
        </p:nvSpPr>
        <p:spPr>
          <a:xfrm>
            <a:off x="3777525" y="1110575"/>
            <a:ext cx="1734900" cy="1702500"/>
          </a:xfrm>
          <a:prstGeom prst="wedgeEllipseCallout">
            <a:avLst>
              <a:gd fmla="val 463" name="adj1"/>
              <a:gd fmla="val 63799" name="adj2"/>
            </a:avLst>
          </a:prstGeom>
          <a:solidFill>
            <a:srgbClr val="EA3A68"/>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87" name="Shape 87"/>
          <p:cNvPicPr preferRelativeResize="0"/>
          <p:nvPr/>
        </p:nvPicPr>
        <p:blipFill>
          <a:blip r:embed="rId3">
            <a:alphaModFix/>
          </a:blip>
          <a:stretch>
            <a:fillRect/>
          </a:stretch>
        </p:blipFill>
        <p:spPr>
          <a:xfrm>
            <a:off x="4109175" y="1377250"/>
            <a:ext cx="1169150" cy="1169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ctrTitle"/>
          </p:nvPr>
        </p:nvSpPr>
        <p:spPr>
          <a:xfrm>
            <a:off x="1650450" y="1830110"/>
            <a:ext cx="5843100" cy="1546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6000">
                <a:solidFill>
                  <a:srgbClr val="AACF20"/>
                </a:solidFill>
              </a:rPr>
              <a:t>3</a:t>
            </a:r>
            <a:r>
              <a:rPr lang="en" sz="6000">
                <a:solidFill>
                  <a:srgbClr val="AACF20"/>
                </a:solidFill>
              </a:rPr>
              <a:t>.</a:t>
            </a:r>
            <a:endParaRPr sz="6000">
              <a:solidFill>
                <a:srgbClr val="AACF20"/>
              </a:solidFill>
            </a:endParaRPr>
          </a:p>
          <a:p>
            <a:pPr indent="0" lvl="0" marL="0" rtl="0">
              <a:spcBef>
                <a:spcPts val="0"/>
              </a:spcBef>
              <a:spcAft>
                <a:spcPts val="0"/>
              </a:spcAft>
              <a:buNone/>
            </a:pPr>
            <a:r>
              <a:rPr lang="en"/>
              <a:t>Os Dados</a:t>
            </a:r>
            <a:endParaRPr/>
          </a:p>
        </p:txBody>
      </p:sp>
      <p:sp>
        <p:nvSpPr>
          <p:cNvPr id="93" name="Shape 93"/>
          <p:cNvSpPr txBox="1"/>
          <p:nvPr>
            <p:ph idx="1" type="subTitle"/>
          </p:nvPr>
        </p:nvSpPr>
        <p:spPr>
          <a:xfrm>
            <a:off x="1650450" y="3505725"/>
            <a:ext cx="5843100" cy="104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https://www.kaggle.com/c/fake-news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idx="1" type="body"/>
          </p:nvPr>
        </p:nvSpPr>
        <p:spPr>
          <a:xfrm>
            <a:off x="4734650" y="2324900"/>
            <a:ext cx="3534600" cy="2654400"/>
          </a:xfrm>
          <a:prstGeom prst="rect">
            <a:avLst/>
          </a:prstGeom>
        </p:spPr>
        <p:txBody>
          <a:bodyPr anchorCtr="0" anchor="t" bIns="91425" lIns="91425" spcFirstLastPara="1" rIns="91425" wrap="square" tIns="91425">
            <a:noAutofit/>
          </a:bodyPr>
          <a:lstStyle/>
          <a:p>
            <a:pPr indent="0" lvl="0" marL="0">
              <a:spcBef>
                <a:spcPts val="600"/>
              </a:spcBef>
              <a:spcAft>
                <a:spcPts val="0"/>
              </a:spcAft>
              <a:buClr>
                <a:schemeClr val="dk1"/>
              </a:buClr>
              <a:buSzPts val="1100"/>
              <a:buFont typeface="Arial"/>
              <a:buNone/>
            </a:pPr>
            <a:r>
              <a:rPr lang="en" sz="2000"/>
              <a:t>Data (total 5 columns):</a:t>
            </a:r>
            <a:endParaRPr sz="2000"/>
          </a:p>
          <a:p>
            <a:pPr indent="0" lvl="0" marL="0">
              <a:spcBef>
                <a:spcPts val="600"/>
              </a:spcBef>
              <a:spcAft>
                <a:spcPts val="0"/>
              </a:spcAft>
              <a:buClr>
                <a:schemeClr val="dk1"/>
              </a:buClr>
              <a:buSzPts val="1100"/>
              <a:buFont typeface="Arial"/>
              <a:buNone/>
            </a:pPr>
            <a:r>
              <a:rPr lang="en" sz="2000"/>
              <a:t>id             20800 non-null </a:t>
            </a:r>
            <a:endParaRPr sz="2000"/>
          </a:p>
          <a:p>
            <a:pPr indent="0" lvl="0" marL="0">
              <a:spcBef>
                <a:spcPts val="600"/>
              </a:spcBef>
              <a:spcAft>
                <a:spcPts val="0"/>
              </a:spcAft>
              <a:buClr>
                <a:schemeClr val="dk1"/>
              </a:buClr>
              <a:buSzPts val="1100"/>
              <a:buFont typeface="Arial"/>
              <a:buNone/>
            </a:pPr>
            <a:r>
              <a:rPr lang="en" sz="2000"/>
              <a:t>title         20242 non-null </a:t>
            </a:r>
            <a:endParaRPr sz="2000"/>
          </a:p>
          <a:p>
            <a:pPr indent="0" lvl="0" marL="0">
              <a:spcBef>
                <a:spcPts val="600"/>
              </a:spcBef>
              <a:spcAft>
                <a:spcPts val="0"/>
              </a:spcAft>
              <a:buClr>
                <a:schemeClr val="dk1"/>
              </a:buClr>
              <a:buSzPts val="1100"/>
              <a:buFont typeface="Arial"/>
              <a:buNone/>
            </a:pPr>
            <a:r>
              <a:rPr lang="en" sz="2000"/>
              <a:t>author    18843 non-null</a:t>
            </a:r>
            <a:endParaRPr sz="2000"/>
          </a:p>
          <a:p>
            <a:pPr indent="0" lvl="0" marL="0">
              <a:spcBef>
                <a:spcPts val="600"/>
              </a:spcBef>
              <a:spcAft>
                <a:spcPts val="0"/>
              </a:spcAft>
              <a:buClr>
                <a:schemeClr val="dk1"/>
              </a:buClr>
              <a:buSzPts val="1100"/>
              <a:buFont typeface="Arial"/>
              <a:buNone/>
            </a:pPr>
            <a:r>
              <a:rPr lang="en" sz="2000"/>
              <a:t>text         20761 non-null </a:t>
            </a:r>
            <a:endParaRPr sz="2000"/>
          </a:p>
          <a:p>
            <a:pPr indent="0" lvl="0" marL="0">
              <a:spcBef>
                <a:spcPts val="600"/>
              </a:spcBef>
              <a:spcAft>
                <a:spcPts val="0"/>
              </a:spcAft>
              <a:buClr>
                <a:schemeClr val="dk1"/>
              </a:buClr>
              <a:buSzPts val="1100"/>
              <a:buFont typeface="Arial"/>
              <a:buNone/>
            </a:pPr>
            <a:r>
              <a:rPr lang="en" sz="2000"/>
              <a:t>label       20800 non-null </a:t>
            </a:r>
            <a:endParaRPr sz="2000"/>
          </a:p>
          <a:p>
            <a:pPr indent="0" lvl="0" marL="0" rtl="0">
              <a:spcBef>
                <a:spcPts val="600"/>
              </a:spcBef>
              <a:spcAft>
                <a:spcPts val="0"/>
              </a:spcAft>
              <a:buNone/>
            </a:pPr>
            <a:r>
              <a:t/>
            </a:r>
            <a:endParaRPr sz="2000"/>
          </a:p>
        </p:txBody>
      </p:sp>
      <p:pic>
        <p:nvPicPr>
          <p:cNvPr id="99" name="Shape 99"/>
          <p:cNvPicPr preferRelativeResize="0"/>
          <p:nvPr/>
        </p:nvPicPr>
        <p:blipFill>
          <a:blip r:embed="rId3">
            <a:alphaModFix/>
          </a:blip>
          <a:stretch>
            <a:fillRect/>
          </a:stretch>
        </p:blipFill>
        <p:spPr>
          <a:xfrm>
            <a:off x="1710124" y="2230100"/>
            <a:ext cx="2825706" cy="2731800"/>
          </a:xfrm>
          <a:prstGeom prst="rect">
            <a:avLst/>
          </a:prstGeom>
          <a:noFill/>
          <a:ln>
            <a:noFill/>
          </a:ln>
        </p:spPr>
      </p:pic>
      <p:sp>
        <p:nvSpPr>
          <p:cNvPr id="100" name="Shape 100"/>
          <p:cNvSpPr txBox="1"/>
          <p:nvPr>
            <p:ph type="title"/>
          </p:nvPr>
        </p:nvSpPr>
        <p:spPr>
          <a:xfrm>
            <a:off x="1027950" y="689775"/>
            <a:ext cx="7088100" cy="910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2400"/>
              <a:t>Build a system to identify unreliable news articles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pic>
        <p:nvPicPr>
          <p:cNvPr id="105" name="Shape 105"/>
          <p:cNvPicPr preferRelativeResize="0"/>
          <p:nvPr/>
        </p:nvPicPr>
        <p:blipFill/>
        <p:spPr>
          <a:xfrm>
            <a:off x="1018437" y="2314509"/>
            <a:ext cx="7259524" cy="2469290"/>
          </a:xfrm>
          <a:prstGeom prst="rect">
            <a:avLst/>
          </a:prstGeom>
          <a:noFill/>
          <a:ln>
            <a:noFill/>
          </a:ln>
        </p:spPr>
      </p:pic>
      <p:sp>
        <p:nvSpPr>
          <p:cNvPr id="106" name="Shape 106"/>
          <p:cNvSpPr txBox="1"/>
          <p:nvPr>
            <p:ph type="title"/>
          </p:nvPr>
        </p:nvSpPr>
        <p:spPr>
          <a:xfrm>
            <a:off x="1027950" y="689775"/>
            <a:ext cx="7088100" cy="910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2400"/>
              <a:t>Build a system to identify unreliable news articles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1027950" y="689775"/>
            <a:ext cx="7088100" cy="910500"/>
          </a:xfrm>
          <a:prstGeom prst="rect">
            <a:avLst/>
          </a:prstGeom>
        </p:spPr>
        <p:txBody>
          <a:bodyPr anchorCtr="0" anchor="b"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2400"/>
              <a:t>Build a system to identify unreliable news articles</a:t>
            </a:r>
            <a:endParaRPr/>
          </a:p>
        </p:txBody>
      </p:sp>
      <p:pic>
        <p:nvPicPr>
          <p:cNvPr id="112" name="Shape 112"/>
          <p:cNvPicPr preferRelativeResize="0"/>
          <p:nvPr/>
        </p:nvPicPr>
        <p:blipFill>
          <a:blip r:embed="rId3">
            <a:alphaModFix/>
          </a:blip>
          <a:stretch>
            <a:fillRect/>
          </a:stretch>
        </p:blipFill>
        <p:spPr>
          <a:xfrm>
            <a:off x="947875" y="2475825"/>
            <a:ext cx="3600450" cy="2476500"/>
          </a:xfrm>
          <a:prstGeom prst="rect">
            <a:avLst/>
          </a:prstGeom>
          <a:noFill/>
          <a:ln>
            <a:noFill/>
          </a:ln>
        </p:spPr>
      </p:pic>
      <p:pic>
        <p:nvPicPr>
          <p:cNvPr id="113" name="Shape 113"/>
          <p:cNvPicPr preferRelativeResize="0"/>
          <p:nvPr/>
        </p:nvPicPr>
        <p:blipFill>
          <a:blip r:embed="rId4">
            <a:alphaModFix/>
          </a:blip>
          <a:stretch>
            <a:fillRect/>
          </a:stretch>
        </p:blipFill>
        <p:spPr>
          <a:xfrm>
            <a:off x="4752825" y="2471063"/>
            <a:ext cx="3590925" cy="2486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incul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