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7"/>
  </p:notesMasterIdLst>
  <p:handoutMasterIdLst>
    <p:handoutMasterId r:id="rId8"/>
  </p:handoutMasterIdLst>
  <p:sldIdLst>
    <p:sldId id="402" r:id="rId3"/>
    <p:sldId id="403" r:id="rId4"/>
    <p:sldId id="404" r:id="rId5"/>
    <p:sldId id="405" r:id="rId6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4610" autoAdjust="0"/>
  </p:normalViewPr>
  <p:slideViewPr>
    <p:cSldViewPr snapToGrid="0" snapToObjects="1">
      <p:cViewPr>
        <p:scale>
          <a:sx n="83" d="100"/>
          <a:sy n="83" d="100"/>
        </p:scale>
        <p:origin x="810" y="-126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20-3-2017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20-3-2017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20-3-2017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20-3-2017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20-3-2017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20-3-2017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20-3-2017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20-3-2017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0</TotalTime>
  <Words>0</Words>
  <Application>Microsoft Office PowerPoint</Application>
  <PresentationFormat>Aangepast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1_Basis NL</vt:lpstr>
      <vt:lpstr>Titel NL</vt:lpstr>
      <vt:lpstr>PowerPoint-presentatie</vt:lpstr>
      <vt:lpstr>PowerPoint-presentatie</vt:lpstr>
      <vt:lpstr>PowerPoint-presentatie</vt:lpstr>
      <vt:lpstr>PowerPoint-presentatie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Kramer, I.J. (Ilja)</cp:lastModifiedBy>
  <cp:revision>1</cp:revision>
  <cp:lastPrinted>2017-01-24T09:58:55Z</cp:lastPrinted>
  <dcterms:created xsi:type="dcterms:W3CDTF">2017-03-20T08:02:45Z</dcterms:created>
  <dcterms:modified xsi:type="dcterms:W3CDTF">2017-03-20T08:03:20Z</dcterms:modified>
</cp:coreProperties>
</file>