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57" r:id="rId4"/>
    <p:sldId id="258" r:id="rId5"/>
    <p:sldId id="264" r:id="rId6"/>
    <p:sldId id="267" r:id="rId7"/>
    <p:sldId id="265" r:id="rId8"/>
    <p:sldId id="259" r:id="rId9"/>
    <p:sldId id="266" r:id="rId10"/>
    <p:sldId id="261" r:id="rId1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432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E0CD88E-6E66-4853-A8F8-325BD921606D}" type="datetimeFigureOut">
              <a:rPr lang="id-ID" smtClean="0"/>
              <a:pPr/>
              <a:t>09/09/2019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6BAF3A0-4E0C-4324-A4A3-26DC73B0F2F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D88E-6E66-4853-A8F8-325BD921606D}" type="datetimeFigureOut">
              <a:rPr lang="id-ID" smtClean="0"/>
              <a:pPr/>
              <a:t>09/09/2019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F3A0-4E0C-4324-A4A3-26DC73B0F2F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D88E-6E66-4853-A8F8-325BD921606D}" type="datetimeFigureOut">
              <a:rPr lang="id-ID" smtClean="0"/>
              <a:pPr/>
              <a:t>09/09/2019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F3A0-4E0C-4324-A4A3-26DC73B0F2F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E0CD88E-6E66-4853-A8F8-325BD921606D}" type="datetimeFigureOut">
              <a:rPr lang="id-ID" smtClean="0"/>
              <a:pPr/>
              <a:t>09/09/2019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6BAF3A0-4E0C-4324-A4A3-26DC73B0F2F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E0CD88E-6E66-4853-A8F8-325BD921606D}" type="datetimeFigureOut">
              <a:rPr lang="id-ID" smtClean="0"/>
              <a:pPr/>
              <a:t>09/09/2019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6BAF3A0-4E0C-4324-A4A3-26DC73B0F2F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D88E-6E66-4853-A8F8-325BD921606D}" type="datetimeFigureOut">
              <a:rPr lang="id-ID" smtClean="0"/>
              <a:pPr/>
              <a:t>09/09/2019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F3A0-4E0C-4324-A4A3-26DC73B0F2F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D88E-6E66-4853-A8F8-325BD921606D}" type="datetimeFigureOut">
              <a:rPr lang="id-ID" smtClean="0"/>
              <a:pPr/>
              <a:t>09/09/2019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F3A0-4E0C-4324-A4A3-26DC73B0F2F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E0CD88E-6E66-4853-A8F8-325BD921606D}" type="datetimeFigureOut">
              <a:rPr lang="id-ID" smtClean="0"/>
              <a:pPr/>
              <a:t>09/09/2019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BAF3A0-4E0C-4324-A4A3-26DC73B0F2F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D88E-6E66-4853-A8F8-325BD921606D}" type="datetimeFigureOut">
              <a:rPr lang="id-ID" smtClean="0"/>
              <a:pPr/>
              <a:t>09/09/2019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F3A0-4E0C-4324-A4A3-26DC73B0F2F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E0CD88E-6E66-4853-A8F8-325BD921606D}" type="datetimeFigureOut">
              <a:rPr lang="id-ID" smtClean="0"/>
              <a:pPr/>
              <a:t>09/09/2019</a:t>
            </a:fld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6BAF3A0-4E0C-4324-A4A3-26DC73B0F2F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E0CD88E-6E66-4853-A8F8-325BD921606D}" type="datetimeFigureOut">
              <a:rPr lang="id-ID" smtClean="0"/>
              <a:pPr/>
              <a:t>09/09/2019</a:t>
            </a:fld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BAF3A0-4E0C-4324-A4A3-26DC73B0F2F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E0CD88E-6E66-4853-A8F8-325BD921606D}" type="datetimeFigureOut">
              <a:rPr lang="id-ID" smtClean="0"/>
              <a:pPr/>
              <a:t>09/09/2019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6BAF3A0-4E0C-4324-A4A3-26DC73B0F2F1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OPERATING SYSTEM LABORATORY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International Class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REFE</a:t>
            </a:r>
            <a:r>
              <a:rPr lang="en-US" dirty="0" smtClean="0"/>
              <a:t>RENCE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mtClean="0"/>
              <a:t>Practicum Module</a:t>
            </a:r>
            <a:br>
              <a:rPr lang="en-US" smtClean="0"/>
            </a:br>
            <a:r>
              <a:rPr lang="en-US" smtClean="0"/>
              <a:t>Books supporting practicum material</a:t>
            </a:r>
            <a:br>
              <a:rPr lang="en-US" smtClean="0"/>
            </a:br>
            <a:r>
              <a:rPr lang="en-US" smtClean="0"/>
              <a:t>Internet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Profile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42909" y="1643051"/>
          <a:ext cx="6500859" cy="3103049"/>
        </p:xfrm>
        <a:graphic>
          <a:graphicData uri="http://schemas.openxmlformats.org/drawingml/2006/table">
            <a:tbl>
              <a:tblPr/>
              <a:tblGrid>
                <a:gridCol w="1713864"/>
                <a:gridCol w="354592"/>
                <a:gridCol w="4432403"/>
              </a:tblGrid>
              <a:tr h="350493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1200" b="1" dirty="0" smtClean="0">
                          <a:latin typeface="Times New Roman"/>
                          <a:ea typeface="Calibri"/>
                          <a:cs typeface="Times New Roman"/>
                        </a:rPr>
                        <a:t>Name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Times New Roman"/>
                          <a:ea typeface="Calibri"/>
                          <a:cs typeface="Times New Roman"/>
                        </a:rPr>
                        <a:t>: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Calibri"/>
                          <a:cs typeface="Times New Roman"/>
                        </a:rPr>
                        <a:t>Operating System Laboratory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93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1200" b="1" dirty="0" smtClean="0">
                          <a:latin typeface="Times New Roman"/>
                          <a:ea typeface="Calibri"/>
                          <a:cs typeface="Times New Roman"/>
                        </a:rPr>
                        <a:t>Code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Times New Roman"/>
                          <a:ea typeface="Calibri"/>
                          <a:cs typeface="Times New Roman"/>
                        </a:rPr>
                        <a:t>: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TIF30331 / 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93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id-ID" sz="1200" b="1" dirty="0">
                          <a:latin typeface="Times New Roman"/>
                          <a:ea typeface="Calibri"/>
                          <a:cs typeface="Times New Roman"/>
                        </a:rPr>
                        <a:t>Pras</a:t>
                      </a:r>
                      <a:r>
                        <a:rPr lang="en-US" sz="1200" b="1" dirty="0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id-ID" sz="1200" b="1" dirty="0">
                          <a:latin typeface="Times New Roman"/>
                          <a:ea typeface="Calibri"/>
                          <a:cs typeface="Times New Roman"/>
                        </a:rPr>
                        <a:t>arat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Times New Roman"/>
                          <a:ea typeface="Calibri"/>
                          <a:cs typeface="Times New Roman"/>
                        </a:rPr>
                        <a:t>: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93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1200" b="1" dirty="0" smtClean="0">
                          <a:latin typeface="Times New Roman"/>
                          <a:ea typeface="Calibri"/>
                          <a:cs typeface="Times New Roman"/>
                        </a:rPr>
                        <a:t>Status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Times New Roman"/>
                          <a:ea typeface="Calibri"/>
                          <a:cs typeface="Times New Roman"/>
                        </a:rPr>
                        <a:t>: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/>
                        <a:t>compulsory courses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977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1200" dirty="0" smtClean="0"/>
                        <a:t>Learning system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Times New Roman"/>
                          <a:ea typeface="Calibri"/>
                          <a:cs typeface="Times New Roman"/>
                        </a:rPr>
                        <a:t>: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pc="-15" dirty="0" smtClean="0">
                          <a:latin typeface="Times New Roman"/>
                          <a:ea typeface="Calibri"/>
                          <a:cs typeface="Times New Roman"/>
                        </a:rPr>
                        <a:t>Laboratory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710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1200" b="1" dirty="0" smtClean="0">
                          <a:latin typeface="Times New Roman"/>
                          <a:ea typeface="Calibri"/>
                          <a:cs typeface="Times New Roman"/>
                        </a:rPr>
                        <a:t>Lecturer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 dirty="0">
                          <a:latin typeface="Times New Roman"/>
                          <a:ea typeface="Calibri"/>
                          <a:cs typeface="Times New Roman"/>
                        </a:rPr>
                        <a:t>: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Both"/>
                      </a:pPr>
                      <a:r>
                        <a:rPr lang="en-US" sz="1200" dirty="0" err="1" smtClean="0">
                          <a:latin typeface="Times New Roman"/>
                          <a:ea typeface="Calibri"/>
                          <a:cs typeface="Times New Roman"/>
                        </a:rPr>
                        <a:t>Nurul</a:t>
                      </a:r>
                      <a:r>
                        <a:rPr lang="en-US" sz="1200" dirty="0" smtClean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latin typeface="Times New Roman"/>
                          <a:ea typeface="Calibri"/>
                          <a:cs typeface="Times New Roman"/>
                        </a:rPr>
                        <a:t>Kholisatul</a:t>
                      </a:r>
                      <a:r>
                        <a:rPr lang="en-US" sz="1200" dirty="0" smtClean="0">
                          <a:latin typeface="Times New Roman"/>
                          <a:ea typeface="Calibri"/>
                          <a:cs typeface="Times New Roman"/>
                        </a:rPr>
                        <a:t> ‘</a:t>
                      </a:r>
                      <a:r>
                        <a:rPr lang="en-US" sz="1200" dirty="0" err="1" smtClean="0">
                          <a:latin typeface="Times New Roman"/>
                          <a:ea typeface="Calibri"/>
                          <a:cs typeface="Times New Roman"/>
                        </a:rPr>
                        <a:t>ulya</a:t>
                      </a:r>
                      <a:r>
                        <a:rPr lang="en-US" sz="1200" dirty="0" smtClean="0">
                          <a:latin typeface="Times New Roman"/>
                          <a:ea typeface="Calibri"/>
                          <a:cs typeface="Times New Roman"/>
                        </a:rPr>
                        <a:t>, M. Eng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Course </a:t>
            </a:r>
            <a:r>
              <a:rPr lang="en-US" dirty="0" smtClean="0"/>
              <a:t>Profile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Explanation of Course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Course </a:t>
            </a:r>
            <a:r>
              <a:rPr lang="en-US" dirty="0" err="1" smtClean="0"/>
              <a:t>Distribussion</a:t>
            </a:r>
            <a:endParaRPr lang="id-ID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Learning System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Scoring System</a:t>
            </a:r>
            <a:endParaRPr lang="id-ID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Reference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of courses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571612"/>
            <a:ext cx="7467600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This course is compulsory for all concentrations.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course discusses:</a:t>
            </a:r>
            <a:br>
              <a:rPr lang="en-US" dirty="0" smtClean="0"/>
            </a:br>
            <a:r>
              <a:rPr lang="en-US" dirty="0" smtClean="0"/>
              <a:t>design</a:t>
            </a:r>
            <a:br>
              <a:rPr lang="en-US" dirty="0" smtClean="0"/>
            </a:br>
            <a:r>
              <a:rPr lang="en-US" dirty="0" smtClean="0"/>
              <a:t>architectural</a:t>
            </a:r>
            <a:br>
              <a:rPr lang="en-US" dirty="0" smtClean="0"/>
            </a:br>
            <a:r>
              <a:rPr lang="en-US" dirty="0" smtClean="0"/>
              <a:t>installation</a:t>
            </a:r>
            <a:br>
              <a:rPr lang="en-US" dirty="0" smtClean="0"/>
            </a:br>
            <a:r>
              <a:rPr lang="en-US" dirty="0" smtClean="0"/>
              <a:t>configuration</a:t>
            </a:r>
            <a:br>
              <a:rPr lang="en-US" dirty="0" smtClean="0"/>
            </a:br>
            <a:r>
              <a:rPr lang="en-US" dirty="0" smtClean="0"/>
              <a:t>operating system management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subject is a supporter of operating system theory courses given in class.</a:t>
            </a: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Course </a:t>
            </a:r>
            <a:r>
              <a:rPr lang="en-US" dirty="0" err="1" smtClean="0"/>
              <a:t>Distribussion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buNone/>
            </a:pPr>
            <a:r>
              <a:rPr lang="en-US" dirty="0" smtClean="0"/>
              <a:t>DOS / WINDOWS</a:t>
            </a:r>
            <a:br>
              <a:rPr lang="en-US" dirty="0" smtClean="0"/>
            </a:br>
            <a:r>
              <a:rPr lang="en-US" dirty="0" smtClean="0"/>
              <a:t>Module 1: Introduction to operating system development systems with PC simulator </a:t>
            </a:r>
            <a:r>
              <a:rPr lang="en-US" dirty="0" err="1" smtClean="0"/>
              <a:t>Bochs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Module 2: Get to know the process of making a boot disk</a:t>
            </a:r>
            <a:br>
              <a:rPr lang="en-US" dirty="0" smtClean="0"/>
            </a:br>
            <a:r>
              <a:rPr lang="en-US" dirty="0" smtClean="0"/>
              <a:t>Module 3: Know how to debug the bootstrap-loader program</a:t>
            </a:r>
            <a:br>
              <a:rPr lang="en-US" dirty="0" smtClean="0"/>
            </a:br>
            <a:r>
              <a:rPr lang="en-US" dirty="0" smtClean="0"/>
              <a:t>Module 4: File and Directory Processing Using MS-DOS / Command Prompt in Windows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LINUX</a:t>
            </a:r>
            <a:br>
              <a:rPr lang="en-US" dirty="0" smtClean="0"/>
            </a:br>
            <a:r>
              <a:rPr lang="en-US" dirty="0" smtClean="0"/>
              <a:t>Module 5: Introduction to the Linux operating system</a:t>
            </a:r>
            <a:br>
              <a:rPr lang="en-US" dirty="0" smtClean="0"/>
            </a:br>
            <a:r>
              <a:rPr lang="en-US" dirty="0" smtClean="0"/>
              <a:t>Module 6: Install the Linux operating system and add Linux applications</a:t>
            </a:r>
            <a:br>
              <a:rPr lang="en-US" dirty="0" smtClean="0"/>
            </a:br>
            <a:r>
              <a:rPr lang="en-US" dirty="0" smtClean="0"/>
              <a:t>Module 7: User management and directory / file permissions on Linux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 Architecture (C Language)</a:t>
            </a:r>
            <a:br>
              <a:rPr lang="en-US" dirty="0" smtClean="0"/>
            </a:br>
            <a:r>
              <a:rPr lang="en-US" dirty="0" smtClean="0"/>
              <a:t>Module 8: System call</a:t>
            </a:r>
            <a:br>
              <a:rPr lang="en-US" dirty="0" smtClean="0"/>
            </a:br>
            <a:r>
              <a:rPr lang="en-US" dirty="0" smtClean="0"/>
              <a:t>Module 9: File System Call</a:t>
            </a:r>
            <a:br>
              <a:rPr lang="en-US" dirty="0" smtClean="0"/>
            </a:br>
            <a:r>
              <a:rPr lang="en-US" dirty="0" smtClean="0"/>
              <a:t>Module 10: Command Simulation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Able to recognize, understand, and simulate various types of operating systems that develop, and understand the architecture and how to manage the operating system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br>
              <a:rPr lang="en-US" dirty="0" smtClean="0"/>
            </a:br>
            <a:r>
              <a:rPr lang="en-US" dirty="0" smtClean="0"/>
              <a:t>Semi Lecture</a:t>
            </a:r>
            <a:br>
              <a:rPr lang="en-US" dirty="0" smtClean="0"/>
            </a:br>
            <a:r>
              <a:rPr lang="en-US" dirty="0" smtClean="0"/>
              <a:t>Discussion</a:t>
            </a:r>
          </a:p>
          <a:p>
            <a:endParaRPr lang="en-US" dirty="0" smtClean="0"/>
          </a:p>
          <a:p>
            <a:r>
              <a:rPr lang="en-US" dirty="0" smtClean="0"/>
              <a:t>Supporting </a:t>
            </a:r>
            <a:r>
              <a:rPr lang="en-US" dirty="0" smtClean="0"/>
              <a:t>software: LAB OS, Linux OS, GCC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system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Presence 10%</a:t>
            </a:r>
            <a:br>
              <a:rPr lang="en-US" dirty="0" smtClean="0"/>
            </a:br>
            <a:r>
              <a:rPr lang="en-US" dirty="0" smtClean="0"/>
              <a:t>10% assignment</a:t>
            </a:r>
            <a:br>
              <a:rPr lang="en-US" dirty="0" smtClean="0"/>
            </a:br>
            <a:r>
              <a:rPr lang="en-US" dirty="0" smtClean="0"/>
              <a:t>Module 10%</a:t>
            </a:r>
            <a:br>
              <a:rPr lang="en-US" dirty="0" smtClean="0"/>
            </a:br>
            <a:r>
              <a:rPr lang="en-US" dirty="0" smtClean="0"/>
              <a:t>10% quiz</a:t>
            </a:r>
            <a:br>
              <a:rPr lang="en-US" dirty="0" smtClean="0"/>
            </a:br>
            <a:r>
              <a:rPr lang="en-US" dirty="0" smtClean="0"/>
              <a:t>UTS 25%</a:t>
            </a:r>
            <a:br>
              <a:rPr lang="en-US" dirty="0" smtClean="0"/>
            </a:br>
            <a:r>
              <a:rPr lang="en-US" dirty="0" smtClean="0"/>
              <a:t>35% UAS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Note:</a:t>
            </a:r>
            <a:br>
              <a:rPr lang="en-US" dirty="0" smtClean="0"/>
            </a:br>
            <a:r>
              <a:rPr lang="en-US" dirty="0" smtClean="0"/>
              <a:t>attendance </a:t>
            </a:r>
            <a:r>
              <a:rPr lang="en-US" dirty="0" smtClean="0"/>
              <a:t>&lt;75% are not allowed to take final exams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Practice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lecture starts at 10:20</a:t>
            </a:r>
            <a:br>
              <a:rPr lang="en-US" dirty="0" smtClean="0"/>
            </a:br>
            <a:r>
              <a:rPr lang="en-US" dirty="0" smtClean="0"/>
              <a:t>15 minute delay tolerance</a:t>
            </a:r>
            <a:br>
              <a:rPr lang="en-US" dirty="0" smtClean="0"/>
            </a:br>
            <a:r>
              <a:rPr lang="en-US" dirty="0" smtClean="0"/>
              <a:t>Sick-</a:t>
            </a:r>
            <a:r>
              <a:rPr lang="en-US" dirty="0" smtClean="0"/>
              <a:t>&gt; an official permit, otherwise it is absent</a:t>
            </a:r>
            <a:br>
              <a:rPr lang="en-US" dirty="0" smtClean="0"/>
            </a:br>
            <a:r>
              <a:rPr lang="en-US" dirty="0" smtClean="0"/>
              <a:t>Silent HP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b="1" dirty="0" smtClean="0"/>
              <a:t>R</a:t>
            </a:r>
            <a:r>
              <a:rPr lang="en-US" b="1" dirty="0" smtClean="0"/>
              <a:t>ules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eating</a:t>
            </a:r>
            <a:br>
              <a:rPr lang="en-US" dirty="0" smtClean="0"/>
            </a:br>
            <a:r>
              <a:rPr lang="en-US" dirty="0" smtClean="0"/>
              <a:t>Can drink mineral water, candy</a:t>
            </a:r>
            <a:br>
              <a:rPr lang="en-US" dirty="0" smtClean="0"/>
            </a:br>
            <a:r>
              <a:rPr lang="en-US" dirty="0" smtClean="0"/>
              <a:t>Maintain cleanliness and order Lab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413</TotalTime>
  <Words>111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OPERATING SYSTEM LABORATORY </vt:lpstr>
      <vt:lpstr>Course Profile</vt:lpstr>
      <vt:lpstr>OUTLINE</vt:lpstr>
      <vt:lpstr>explanation of courses</vt:lpstr>
      <vt:lpstr>  Course Distribussion</vt:lpstr>
      <vt:lpstr>EXPECTED RESULTS</vt:lpstr>
      <vt:lpstr>LEARNING SYSTEM</vt:lpstr>
      <vt:lpstr>Scoring system</vt:lpstr>
      <vt:lpstr>Learning contract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CONTRACT  Praktikum  Jaringan Komputer</dc:title>
  <dc:creator>Lisa</dc:creator>
  <cp:lastModifiedBy>lisa</cp:lastModifiedBy>
  <cp:revision>13</cp:revision>
  <dcterms:created xsi:type="dcterms:W3CDTF">2017-02-24T15:28:15Z</dcterms:created>
  <dcterms:modified xsi:type="dcterms:W3CDTF">2019-09-09T08:41:25Z</dcterms:modified>
</cp:coreProperties>
</file>