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C9BAB-CEF7-413D-83E2-59746438463D}" v="1233" dt="2021-05-13T14:33:4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D57C-A3F5-49A5-BC75-88B0C15986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6B02D-E44B-4B45-8B31-A1E5701E45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 err="1"/>
            <a:t>Where</a:t>
          </a:r>
          <a:r>
            <a:rPr lang="nl-NL" dirty="0"/>
            <a:t> </a:t>
          </a:r>
          <a:r>
            <a:rPr lang="nl-NL" dirty="0" err="1"/>
            <a:t>did</a:t>
          </a:r>
          <a:r>
            <a:rPr lang="nl-NL" dirty="0"/>
            <a:t> we </a:t>
          </a:r>
          <a:r>
            <a:rPr lang="nl-NL" dirty="0" err="1"/>
            <a:t>find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dataset</a:t>
          </a:r>
          <a:r>
            <a:rPr lang="nl-NL" dirty="0">
              <a:latin typeface="Century Schoolbook" panose="02040604050505020304"/>
            </a:rPr>
            <a:t>.</a:t>
          </a:r>
          <a:endParaRPr lang="en-US" dirty="0"/>
        </a:p>
      </dgm:t>
    </dgm:pt>
    <dgm:pt modelId="{0BCAD4B3-860E-4761-AEC5-D55F37C1A8CE}" type="parTrans" cxnId="{DB38837A-BDE2-4080-8D36-3B49FB6B8D30}">
      <dgm:prSet/>
      <dgm:spPr/>
      <dgm:t>
        <a:bodyPr/>
        <a:lstStyle/>
        <a:p>
          <a:endParaRPr lang="en-US"/>
        </a:p>
      </dgm:t>
    </dgm:pt>
    <dgm:pt modelId="{84A53EEC-D138-4D0C-A01A-871CDC0D9BFB}" type="sibTrans" cxnId="{DB38837A-BDE2-4080-8D36-3B49FB6B8D30}">
      <dgm:prSet/>
      <dgm:spPr/>
      <dgm:t>
        <a:bodyPr/>
        <a:lstStyle/>
        <a:p>
          <a:endParaRPr lang="en-US"/>
        </a:p>
      </dgm:t>
    </dgm:pt>
    <dgm:pt modelId="{C9D6961C-32C6-4F05-AB13-FABC527297F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nl-NL" dirty="0" err="1"/>
            <a:t>What</a:t>
          </a:r>
          <a:r>
            <a:rPr lang="nl-NL" dirty="0">
              <a:latin typeface="Century Schoolbook" panose="02040604050505020304"/>
            </a:rPr>
            <a:t> we </a:t>
          </a:r>
          <a:r>
            <a:rPr lang="nl-NL" dirty="0" err="1">
              <a:latin typeface="Century Schoolbook" panose="02040604050505020304"/>
            </a:rPr>
            <a:t>can</a:t>
          </a:r>
          <a:r>
            <a:rPr lang="nl-NL" dirty="0"/>
            <a:t> </a:t>
          </a:r>
          <a:r>
            <a:rPr lang="nl-NL" dirty="0" err="1"/>
            <a:t>tell</a:t>
          </a:r>
          <a:r>
            <a:rPr lang="nl-NL" dirty="0"/>
            <a:t> </a:t>
          </a:r>
          <a:r>
            <a:rPr lang="nl-NL" dirty="0" err="1"/>
            <a:t>you</a:t>
          </a:r>
          <a:r>
            <a:rPr lang="nl-NL" dirty="0"/>
            <a:t> </a:t>
          </a:r>
          <a:r>
            <a:rPr lang="nl-NL" dirty="0" err="1"/>
            <a:t>about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dataset</a:t>
          </a:r>
          <a:r>
            <a:rPr lang="nl-NL" dirty="0">
              <a:latin typeface="Century Schoolbook" panose="02040604050505020304"/>
            </a:rPr>
            <a:t>.</a:t>
          </a:r>
          <a:endParaRPr lang="en-US" dirty="0"/>
        </a:p>
      </dgm:t>
    </dgm:pt>
    <dgm:pt modelId="{79B58BFB-B6CD-47C1-BAA7-F3700C008434}" type="parTrans" cxnId="{6740A67B-C003-40BD-89C6-CA1C959234F3}">
      <dgm:prSet/>
      <dgm:spPr/>
      <dgm:t>
        <a:bodyPr/>
        <a:lstStyle/>
        <a:p>
          <a:endParaRPr lang="en-US"/>
        </a:p>
      </dgm:t>
    </dgm:pt>
    <dgm:pt modelId="{BCEC679A-18CE-4475-B4D6-FA54D8C8F4FF}" type="sibTrans" cxnId="{6740A67B-C003-40BD-89C6-CA1C959234F3}">
      <dgm:prSet/>
      <dgm:spPr/>
      <dgm:t>
        <a:bodyPr/>
        <a:lstStyle/>
        <a:p>
          <a:endParaRPr lang="en-US"/>
        </a:p>
      </dgm:t>
    </dgm:pt>
    <dgm:pt modelId="{A14428B5-5E76-4C9D-8808-D57F5B9298E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nl-NL" dirty="0" err="1"/>
            <a:t>What</a:t>
          </a:r>
          <a:r>
            <a:rPr lang="nl-NL" dirty="0"/>
            <a:t> have we </a:t>
          </a:r>
          <a:r>
            <a:rPr lang="nl-NL" dirty="0" err="1"/>
            <a:t>done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data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process</a:t>
          </a:r>
          <a:r>
            <a:rPr lang="nl-NL" dirty="0"/>
            <a:t> it</a:t>
          </a:r>
          <a:r>
            <a:rPr lang="nl-NL" dirty="0">
              <a:latin typeface="Century Schoolbook" panose="02040604050505020304"/>
            </a:rPr>
            <a:t>. </a:t>
          </a:r>
          <a:endParaRPr lang="nl-NL" dirty="0"/>
        </a:p>
      </dgm:t>
    </dgm:pt>
    <dgm:pt modelId="{37648F0F-071A-4D30-AE7A-16ABC219A730}" type="parTrans" cxnId="{E6AC5797-73F7-4A78-BED0-A6967A626585}">
      <dgm:prSet/>
      <dgm:spPr/>
      <dgm:t>
        <a:bodyPr/>
        <a:lstStyle/>
        <a:p>
          <a:endParaRPr lang="en-US"/>
        </a:p>
      </dgm:t>
    </dgm:pt>
    <dgm:pt modelId="{4099CA87-AEAF-48C7-AAD1-21366B9EA4BD}" type="sibTrans" cxnId="{E6AC5797-73F7-4A78-BED0-A6967A626585}">
      <dgm:prSet/>
      <dgm:spPr/>
      <dgm:t>
        <a:bodyPr/>
        <a:lstStyle/>
        <a:p>
          <a:endParaRPr lang="en-US"/>
        </a:p>
      </dgm:t>
    </dgm:pt>
    <dgm:pt modelId="{3DCFCF76-DA7F-414B-A3F7-A24AC10ADB1D}" type="pres">
      <dgm:prSet presAssocID="{A246D57C-A3F5-49A5-BC75-88B0C1598623}" presName="root" presStyleCnt="0">
        <dgm:presLayoutVars>
          <dgm:dir/>
          <dgm:resizeHandles val="exact"/>
        </dgm:presLayoutVars>
      </dgm:prSet>
      <dgm:spPr/>
    </dgm:pt>
    <dgm:pt modelId="{8F4D6961-7EC0-4E2F-A107-2EDDA1FA8BA4}" type="pres">
      <dgm:prSet presAssocID="{FE66B02D-E44B-4B45-8B31-A1E5701E45B5}" presName="compNode" presStyleCnt="0"/>
      <dgm:spPr/>
    </dgm:pt>
    <dgm:pt modelId="{9430CE88-9758-456E-92FA-9E19C4A33123}" type="pres">
      <dgm:prSet presAssocID="{FE66B02D-E44B-4B45-8B31-A1E5701E45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37B575-10C3-43E4-97C3-39DBA0A53ACB}" type="pres">
      <dgm:prSet presAssocID="{FE66B02D-E44B-4B45-8B31-A1E5701E45B5}" presName="spaceRect" presStyleCnt="0"/>
      <dgm:spPr/>
    </dgm:pt>
    <dgm:pt modelId="{92DB8077-9A00-48C7-93C1-708008A8EA12}" type="pres">
      <dgm:prSet presAssocID="{FE66B02D-E44B-4B45-8B31-A1E5701E45B5}" presName="textRect" presStyleLbl="revTx" presStyleIdx="0" presStyleCnt="3">
        <dgm:presLayoutVars>
          <dgm:chMax val="1"/>
          <dgm:chPref val="1"/>
        </dgm:presLayoutVars>
      </dgm:prSet>
      <dgm:spPr/>
    </dgm:pt>
    <dgm:pt modelId="{F4B04A21-D809-4B72-9473-01370AD26295}" type="pres">
      <dgm:prSet presAssocID="{84A53EEC-D138-4D0C-A01A-871CDC0D9BFB}" presName="sibTrans" presStyleCnt="0"/>
      <dgm:spPr/>
    </dgm:pt>
    <dgm:pt modelId="{7C0F73EE-B316-4160-AE2F-C564F299D7A7}" type="pres">
      <dgm:prSet presAssocID="{C9D6961C-32C6-4F05-AB13-FABC527297F9}" presName="compNode" presStyleCnt="0"/>
      <dgm:spPr/>
    </dgm:pt>
    <dgm:pt modelId="{512A46CD-E111-46DA-9145-E530CBABFBD4}" type="pres">
      <dgm:prSet presAssocID="{C9D6961C-32C6-4F05-AB13-FABC527297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AA0933-DE3B-494D-97E8-1494CAAB3958}" type="pres">
      <dgm:prSet presAssocID="{C9D6961C-32C6-4F05-AB13-FABC527297F9}" presName="spaceRect" presStyleCnt="0"/>
      <dgm:spPr/>
    </dgm:pt>
    <dgm:pt modelId="{6B934277-BF45-4536-8362-E6A2D50B8F3F}" type="pres">
      <dgm:prSet presAssocID="{C9D6961C-32C6-4F05-AB13-FABC527297F9}" presName="textRect" presStyleLbl="revTx" presStyleIdx="1" presStyleCnt="3">
        <dgm:presLayoutVars>
          <dgm:chMax val="1"/>
          <dgm:chPref val="1"/>
        </dgm:presLayoutVars>
      </dgm:prSet>
      <dgm:spPr/>
    </dgm:pt>
    <dgm:pt modelId="{42AF8908-2DFF-4052-B59A-9B411F16802B}" type="pres">
      <dgm:prSet presAssocID="{BCEC679A-18CE-4475-B4D6-FA54D8C8F4FF}" presName="sibTrans" presStyleCnt="0"/>
      <dgm:spPr/>
    </dgm:pt>
    <dgm:pt modelId="{21019C6E-92D1-4C8C-B15F-B4F0D6C9FA8C}" type="pres">
      <dgm:prSet presAssocID="{A14428B5-5E76-4C9D-8808-D57F5B9298E0}" presName="compNode" presStyleCnt="0"/>
      <dgm:spPr/>
    </dgm:pt>
    <dgm:pt modelId="{1FB6CAB1-9E1B-4C55-8FE1-497DCA141299}" type="pres">
      <dgm:prSet presAssocID="{A14428B5-5E76-4C9D-8808-D57F5B929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6C5BACE1-6B28-4B51-A83D-FE4BF43DC2F5}" type="pres">
      <dgm:prSet presAssocID="{A14428B5-5E76-4C9D-8808-D57F5B9298E0}" presName="spaceRect" presStyleCnt="0"/>
      <dgm:spPr/>
    </dgm:pt>
    <dgm:pt modelId="{B5527A72-DBA3-4A4D-BDFC-14D47452CB44}" type="pres">
      <dgm:prSet presAssocID="{A14428B5-5E76-4C9D-8808-D57F5B9298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C83249-F689-4F41-9537-3342E958C452}" type="presOf" srcId="{A246D57C-A3F5-49A5-BC75-88B0C1598623}" destId="{3DCFCF76-DA7F-414B-A3F7-A24AC10ADB1D}" srcOrd="0" destOrd="0" presId="urn:microsoft.com/office/officeart/2018/2/layout/IconLabelList"/>
    <dgm:cxn modelId="{3A0A3357-82A7-456D-A95F-8B53504D5719}" type="presOf" srcId="{C9D6961C-32C6-4F05-AB13-FABC527297F9}" destId="{6B934277-BF45-4536-8362-E6A2D50B8F3F}" srcOrd="0" destOrd="0" presId="urn:microsoft.com/office/officeart/2018/2/layout/IconLabelList"/>
    <dgm:cxn modelId="{DB38837A-BDE2-4080-8D36-3B49FB6B8D30}" srcId="{A246D57C-A3F5-49A5-BC75-88B0C1598623}" destId="{FE66B02D-E44B-4B45-8B31-A1E5701E45B5}" srcOrd="0" destOrd="0" parTransId="{0BCAD4B3-860E-4761-AEC5-D55F37C1A8CE}" sibTransId="{84A53EEC-D138-4D0C-A01A-871CDC0D9BFB}"/>
    <dgm:cxn modelId="{6740A67B-C003-40BD-89C6-CA1C959234F3}" srcId="{A246D57C-A3F5-49A5-BC75-88B0C1598623}" destId="{C9D6961C-32C6-4F05-AB13-FABC527297F9}" srcOrd="1" destOrd="0" parTransId="{79B58BFB-B6CD-47C1-BAA7-F3700C008434}" sibTransId="{BCEC679A-18CE-4475-B4D6-FA54D8C8F4FF}"/>
    <dgm:cxn modelId="{E6AC5797-73F7-4A78-BED0-A6967A626585}" srcId="{A246D57C-A3F5-49A5-BC75-88B0C1598623}" destId="{A14428B5-5E76-4C9D-8808-D57F5B9298E0}" srcOrd="2" destOrd="0" parTransId="{37648F0F-071A-4D30-AE7A-16ABC219A730}" sibTransId="{4099CA87-AEAF-48C7-AAD1-21366B9EA4BD}"/>
    <dgm:cxn modelId="{AE338DD5-BAF4-4B63-8DA2-0D2286CC6055}" type="presOf" srcId="{FE66B02D-E44B-4B45-8B31-A1E5701E45B5}" destId="{92DB8077-9A00-48C7-93C1-708008A8EA12}" srcOrd="0" destOrd="0" presId="urn:microsoft.com/office/officeart/2018/2/layout/IconLabelList"/>
    <dgm:cxn modelId="{2D59B1EA-DCBC-41F7-A715-636A2B788FEB}" type="presOf" srcId="{A14428B5-5E76-4C9D-8808-D57F5B9298E0}" destId="{B5527A72-DBA3-4A4D-BDFC-14D47452CB44}" srcOrd="0" destOrd="0" presId="urn:microsoft.com/office/officeart/2018/2/layout/IconLabelList"/>
    <dgm:cxn modelId="{13D5D672-B03E-4975-9E32-A6AFCD94C9D9}" type="presParOf" srcId="{3DCFCF76-DA7F-414B-A3F7-A24AC10ADB1D}" destId="{8F4D6961-7EC0-4E2F-A107-2EDDA1FA8BA4}" srcOrd="0" destOrd="0" presId="urn:microsoft.com/office/officeart/2018/2/layout/IconLabelList"/>
    <dgm:cxn modelId="{B90FB82F-36B6-4919-936C-83E751F5B3A1}" type="presParOf" srcId="{8F4D6961-7EC0-4E2F-A107-2EDDA1FA8BA4}" destId="{9430CE88-9758-456E-92FA-9E19C4A33123}" srcOrd="0" destOrd="0" presId="urn:microsoft.com/office/officeart/2018/2/layout/IconLabelList"/>
    <dgm:cxn modelId="{310A19FF-3881-448C-8B3A-9F99FC1B1C33}" type="presParOf" srcId="{8F4D6961-7EC0-4E2F-A107-2EDDA1FA8BA4}" destId="{F837B575-10C3-43E4-97C3-39DBA0A53ACB}" srcOrd="1" destOrd="0" presId="urn:microsoft.com/office/officeart/2018/2/layout/IconLabelList"/>
    <dgm:cxn modelId="{C56C5398-B316-4EBC-A0B4-21B1C3052487}" type="presParOf" srcId="{8F4D6961-7EC0-4E2F-A107-2EDDA1FA8BA4}" destId="{92DB8077-9A00-48C7-93C1-708008A8EA12}" srcOrd="2" destOrd="0" presId="urn:microsoft.com/office/officeart/2018/2/layout/IconLabelList"/>
    <dgm:cxn modelId="{05C4808D-7358-4FCE-9BA8-8F1CFC782811}" type="presParOf" srcId="{3DCFCF76-DA7F-414B-A3F7-A24AC10ADB1D}" destId="{F4B04A21-D809-4B72-9473-01370AD26295}" srcOrd="1" destOrd="0" presId="urn:microsoft.com/office/officeart/2018/2/layout/IconLabelList"/>
    <dgm:cxn modelId="{28F1E7ED-6AF0-4F1C-AFBF-29F651223569}" type="presParOf" srcId="{3DCFCF76-DA7F-414B-A3F7-A24AC10ADB1D}" destId="{7C0F73EE-B316-4160-AE2F-C564F299D7A7}" srcOrd="2" destOrd="0" presId="urn:microsoft.com/office/officeart/2018/2/layout/IconLabelList"/>
    <dgm:cxn modelId="{B817D591-FDF7-4216-8475-AC8FA4B0DEE4}" type="presParOf" srcId="{7C0F73EE-B316-4160-AE2F-C564F299D7A7}" destId="{512A46CD-E111-46DA-9145-E530CBABFBD4}" srcOrd="0" destOrd="0" presId="urn:microsoft.com/office/officeart/2018/2/layout/IconLabelList"/>
    <dgm:cxn modelId="{E437DEF3-F4C4-4B31-A596-B290887E6E7A}" type="presParOf" srcId="{7C0F73EE-B316-4160-AE2F-C564F299D7A7}" destId="{92AA0933-DE3B-494D-97E8-1494CAAB3958}" srcOrd="1" destOrd="0" presId="urn:microsoft.com/office/officeart/2018/2/layout/IconLabelList"/>
    <dgm:cxn modelId="{4D27085E-B70C-4B8F-ACE5-BF1E23BDFF5E}" type="presParOf" srcId="{7C0F73EE-B316-4160-AE2F-C564F299D7A7}" destId="{6B934277-BF45-4536-8362-E6A2D50B8F3F}" srcOrd="2" destOrd="0" presId="urn:microsoft.com/office/officeart/2018/2/layout/IconLabelList"/>
    <dgm:cxn modelId="{611AF963-9D5C-40A7-A4AB-FBD12D2334D1}" type="presParOf" srcId="{3DCFCF76-DA7F-414B-A3F7-A24AC10ADB1D}" destId="{42AF8908-2DFF-4052-B59A-9B411F16802B}" srcOrd="3" destOrd="0" presId="urn:microsoft.com/office/officeart/2018/2/layout/IconLabelList"/>
    <dgm:cxn modelId="{1A754458-8A6C-41CF-AFCA-CF4D9A8C99F2}" type="presParOf" srcId="{3DCFCF76-DA7F-414B-A3F7-A24AC10ADB1D}" destId="{21019C6E-92D1-4C8C-B15F-B4F0D6C9FA8C}" srcOrd="4" destOrd="0" presId="urn:microsoft.com/office/officeart/2018/2/layout/IconLabelList"/>
    <dgm:cxn modelId="{C8FB2311-64BA-45C1-A1E8-5D89EBD78DFF}" type="presParOf" srcId="{21019C6E-92D1-4C8C-B15F-B4F0D6C9FA8C}" destId="{1FB6CAB1-9E1B-4C55-8FE1-497DCA141299}" srcOrd="0" destOrd="0" presId="urn:microsoft.com/office/officeart/2018/2/layout/IconLabelList"/>
    <dgm:cxn modelId="{1498945D-FCE9-4EB8-A015-45C161D505AB}" type="presParOf" srcId="{21019C6E-92D1-4C8C-B15F-B4F0D6C9FA8C}" destId="{6C5BACE1-6B28-4B51-A83D-FE4BF43DC2F5}" srcOrd="1" destOrd="0" presId="urn:microsoft.com/office/officeart/2018/2/layout/IconLabelList"/>
    <dgm:cxn modelId="{CEBF4D44-EEAF-45D5-B02C-AEEB41A9A056}" type="presParOf" srcId="{21019C6E-92D1-4C8C-B15F-B4F0D6C9FA8C}" destId="{B5527A72-DBA3-4A4D-BDFC-14D47452CB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CE88-9758-456E-92FA-9E19C4A33123}">
      <dsp:nvSpPr>
        <dsp:cNvPr id="0" name=""/>
        <dsp:cNvSpPr/>
      </dsp:nvSpPr>
      <dsp:spPr>
        <a:xfrm>
          <a:off x="885789" y="1106958"/>
          <a:ext cx="1096679" cy="1096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B8077-9A00-48C7-93C1-708008A8EA12}">
      <dsp:nvSpPr>
        <dsp:cNvPr id="0" name=""/>
        <dsp:cNvSpPr/>
      </dsp:nvSpPr>
      <dsp:spPr>
        <a:xfrm>
          <a:off x="215596" y="2524378"/>
          <a:ext cx="243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Where</a:t>
          </a:r>
          <a:r>
            <a:rPr lang="nl-NL" sz="1600" kern="1200" dirty="0"/>
            <a:t> </a:t>
          </a:r>
          <a:r>
            <a:rPr lang="nl-NL" sz="1600" kern="1200" dirty="0" err="1"/>
            <a:t>did</a:t>
          </a:r>
          <a:r>
            <a:rPr lang="nl-NL" sz="1600" kern="1200" dirty="0"/>
            <a:t> we </a:t>
          </a:r>
          <a:r>
            <a:rPr lang="nl-NL" sz="1600" kern="1200" dirty="0" err="1"/>
            <a:t>find</a:t>
          </a:r>
          <a:r>
            <a:rPr lang="nl-NL" sz="1600" kern="1200" dirty="0"/>
            <a:t> </a:t>
          </a:r>
          <a:r>
            <a:rPr lang="nl-NL" sz="1600" kern="1200" dirty="0" err="1"/>
            <a:t>the</a:t>
          </a:r>
          <a:r>
            <a:rPr lang="nl-NL" sz="1600" kern="1200" dirty="0"/>
            <a:t> dataset</a:t>
          </a:r>
          <a:r>
            <a:rPr lang="nl-NL" sz="1600" kern="1200" dirty="0">
              <a:latin typeface="Century Schoolbook" panose="02040604050505020304"/>
            </a:rPr>
            <a:t>.</a:t>
          </a:r>
          <a:endParaRPr lang="en-US" sz="1600" kern="1200" dirty="0"/>
        </a:p>
      </dsp:txBody>
      <dsp:txXfrm>
        <a:off x="215596" y="2524378"/>
        <a:ext cx="2437064" cy="720000"/>
      </dsp:txXfrm>
    </dsp:sp>
    <dsp:sp modelId="{512A46CD-E111-46DA-9145-E530CBABFBD4}">
      <dsp:nvSpPr>
        <dsp:cNvPr id="0" name=""/>
        <dsp:cNvSpPr/>
      </dsp:nvSpPr>
      <dsp:spPr>
        <a:xfrm>
          <a:off x="3749340" y="1106958"/>
          <a:ext cx="1096679" cy="1096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34277-BF45-4536-8362-E6A2D50B8F3F}">
      <dsp:nvSpPr>
        <dsp:cNvPr id="0" name=""/>
        <dsp:cNvSpPr/>
      </dsp:nvSpPr>
      <dsp:spPr>
        <a:xfrm>
          <a:off x="3079147" y="2524378"/>
          <a:ext cx="243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What</a:t>
          </a:r>
          <a:r>
            <a:rPr lang="nl-NL" sz="1600" kern="1200" dirty="0">
              <a:latin typeface="Century Schoolbook" panose="02040604050505020304"/>
            </a:rPr>
            <a:t> we </a:t>
          </a:r>
          <a:r>
            <a:rPr lang="nl-NL" sz="1600" kern="1200" dirty="0" err="1">
              <a:latin typeface="Century Schoolbook" panose="02040604050505020304"/>
            </a:rPr>
            <a:t>can</a:t>
          </a:r>
          <a:r>
            <a:rPr lang="nl-NL" sz="1600" kern="1200" dirty="0"/>
            <a:t> </a:t>
          </a:r>
          <a:r>
            <a:rPr lang="nl-NL" sz="1600" kern="1200" dirty="0" err="1"/>
            <a:t>tell</a:t>
          </a:r>
          <a:r>
            <a:rPr lang="nl-NL" sz="1600" kern="1200" dirty="0"/>
            <a:t> </a:t>
          </a:r>
          <a:r>
            <a:rPr lang="nl-NL" sz="1600" kern="1200" dirty="0" err="1"/>
            <a:t>you</a:t>
          </a:r>
          <a:r>
            <a:rPr lang="nl-NL" sz="1600" kern="1200" dirty="0"/>
            <a:t> </a:t>
          </a:r>
          <a:r>
            <a:rPr lang="nl-NL" sz="1600" kern="1200" dirty="0" err="1"/>
            <a:t>about</a:t>
          </a:r>
          <a:r>
            <a:rPr lang="nl-NL" sz="1600" kern="1200" dirty="0"/>
            <a:t> </a:t>
          </a:r>
          <a:r>
            <a:rPr lang="nl-NL" sz="1600" kern="1200" dirty="0" err="1"/>
            <a:t>the</a:t>
          </a:r>
          <a:r>
            <a:rPr lang="nl-NL" sz="1600" kern="1200" dirty="0"/>
            <a:t> dataset</a:t>
          </a:r>
          <a:r>
            <a:rPr lang="nl-NL" sz="1600" kern="1200" dirty="0">
              <a:latin typeface="Century Schoolbook" panose="02040604050505020304"/>
            </a:rPr>
            <a:t>.</a:t>
          </a:r>
          <a:endParaRPr lang="en-US" sz="1600" kern="1200" dirty="0"/>
        </a:p>
      </dsp:txBody>
      <dsp:txXfrm>
        <a:off x="3079147" y="2524378"/>
        <a:ext cx="2437064" cy="720000"/>
      </dsp:txXfrm>
    </dsp:sp>
    <dsp:sp modelId="{1FB6CAB1-9E1B-4C55-8FE1-497DCA141299}">
      <dsp:nvSpPr>
        <dsp:cNvPr id="0" name=""/>
        <dsp:cNvSpPr/>
      </dsp:nvSpPr>
      <dsp:spPr>
        <a:xfrm>
          <a:off x="6612891" y="1106958"/>
          <a:ext cx="1096679" cy="1096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27A72-DBA3-4A4D-BDFC-14D47452CB44}">
      <dsp:nvSpPr>
        <dsp:cNvPr id="0" name=""/>
        <dsp:cNvSpPr/>
      </dsp:nvSpPr>
      <dsp:spPr>
        <a:xfrm>
          <a:off x="5942698" y="2524378"/>
          <a:ext cx="243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What</a:t>
          </a:r>
          <a:r>
            <a:rPr lang="nl-NL" sz="1600" kern="1200" dirty="0"/>
            <a:t> have we </a:t>
          </a:r>
          <a:r>
            <a:rPr lang="nl-NL" sz="1600" kern="1200" dirty="0" err="1"/>
            <a:t>done</a:t>
          </a:r>
          <a:r>
            <a:rPr lang="nl-NL" sz="1600" kern="1200" dirty="0"/>
            <a:t> </a:t>
          </a:r>
          <a:r>
            <a:rPr lang="nl-NL" sz="1600" kern="1200" dirty="0" err="1"/>
            <a:t>with</a:t>
          </a:r>
          <a:r>
            <a:rPr lang="nl-NL" sz="1600" kern="1200" dirty="0"/>
            <a:t> </a:t>
          </a:r>
          <a:r>
            <a:rPr lang="nl-NL" sz="1600" kern="1200" dirty="0" err="1"/>
            <a:t>the</a:t>
          </a:r>
          <a:r>
            <a:rPr lang="nl-NL" sz="1600" kern="1200" dirty="0"/>
            <a:t> data </a:t>
          </a:r>
          <a:r>
            <a:rPr lang="nl-NL" sz="1600" kern="1200" dirty="0" err="1"/>
            <a:t>to</a:t>
          </a:r>
          <a:r>
            <a:rPr lang="nl-NL" sz="1600" kern="1200" dirty="0"/>
            <a:t> </a:t>
          </a:r>
          <a:r>
            <a:rPr lang="nl-NL" sz="1600" kern="1200" dirty="0" err="1"/>
            <a:t>process</a:t>
          </a:r>
          <a:r>
            <a:rPr lang="nl-NL" sz="1600" kern="1200" dirty="0"/>
            <a:t> it</a:t>
          </a:r>
          <a:r>
            <a:rPr lang="nl-NL" sz="1600" kern="1200" dirty="0">
              <a:latin typeface="Century Schoolbook" panose="02040604050505020304"/>
            </a:rPr>
            <a:t>. </a:t>
          </a:r>
          <a:endParaRPr lang="nl-NL" sz="1600" kern="1200" dirty="0"/>
        </a:p>
      </dsp:txBody>
      <dsp:txXfrm>
        <a:off x="5942698" y="2524378"/>
        <a:ext cx="243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381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4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2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8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8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3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4E92260-F83F-45DC-94C9-0E7DDEEDD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cs typeface="Calibri Light"/>
              </a:rPr>
              <a:t>Gender Bias in Fairy Tales 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-397827" y="6460299"/>
            <a:ext cx="10660484" cy="17647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By: Lisa van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Gelderen</a:t>
            </a:r>
            <a:r>
              <a:rPr lang="de-DE" dirty="0">
                <a:solidFill>
                  <a:schemeClr val="tx1"/>
                </a:solidFill>
                <a:cs typeface="Calibri"/>
              </a:rPr>
              <a:t>, Alexia </a:t>
            </a:r>
            <a:r>
              <a:rPr lang="de-DE" dirty="0" err="1">
                <a:solidFill>
                  <a:schemeClr val="tx1"/>
                </a:solidFill>
                <a:cs typeface="Calibri"/>
              </a:rPr>
              <a:t>Muresan</a:t>
            </a:r>
            <a:r>
              <a:rPr lang="de-DE" dirty="0">
                <a:solidFill>
                  <a:schemeClr val="tx1"/>
                </a:solidFill>
                <a:cs typeface="Calibri"/>
              </a:rPr>
              <a:t>, Zo</a:t>
            </a:r>
            <a:r>
              <a:rPr lang="de-DE" dirty="0">
                <a:solidFill>
                  <a:schemeClr val="tx1"/>
                </a:solidFill>
                <a:ea typeface="+mn-lt"/>
                <a:cs typeface="+mn-lt"/>
              </a:rPr>
              <a:t>ë Prins &amp; Victor van der </a:t>
            </a:r>
            <a:r>
              <a:rPr lang="de-DE" dirty="0" err="1">
                <a:solidFill>
                  <a:schemeClr val="tx1"/>
                </a:solidFill>
                <a:ea typeface="+mn-lt"/>
                <a:cs typeface="+mn-lt"/>
              </a:rPr>
              <a:t>Sman</a:t>
            </a:r>
            <a:endParaRPr lang="nl-NL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A533A-52B9-4A76-9624-34FD2A51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nl-NL" sz="2800">
                <a:solidFill>
                  <a:srgbClr val="FFFFFF"/>
                </a:solidFill>
                <a:cs typeface="Calibri Light"/>
              </a:rPr>
              <a:t>Introduction</a:t>
            </a:r>
            <a:endParaRPr lang="nl-NL" sz="2800">
              <a:solidFill>
                <a:srgbClr val="FFFFFF"/>
              </a:solidFill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4BE8DB-E128-468C-BBEF-E5A536EE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2400"/>
              <a:t>Why have we chosen fairy tales </a:t>
            </a:r>
          </a:p>
          <a:p>
            <a:r>
              <a:rPr lang="nl-NL" sz="2400"/>
              <a:t>Why have chosen gender bias </a:t>
            </a:r>
          </a:p>
          <a:p>
            <a:r>
              <a:rPr lang="nl-NL" sz="2400"/>
              <a:t>Contemporary research about genderbias in fairy tales</a:t>
            </a:r>
          </a:p>
          <a:p>
            <a:endParaRPr lang="nl-NL" sz="2400"/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832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A7777-CC12-4651-BF13-868B7A06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dataset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D05A94-1DE2-4A01-A593-800F32AD9E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25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400D90-2DB7-4294-A5F9-291B70FF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nl-NL" sz="2800" dirty="0" err="1">
                <a:solidFill>
                  <a:srgbClr val="FFFFFF"/>
                </a:solidFill>
              </a:rPr>
              <a:t>method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149BF-AA5C-47FF-B142-47629BA8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2400"/>
              <a:t>What methods did we apply to the data to get results</a:t>
            </a:r>
          </a:p>
          <a:p>
            <a:r>
              <a:rPr lang="nl-NL" sz="2400"/>
              <a:t>What models did we use and why</a:t>
            </a:r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52785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C8CF-67F3-4CFE-8676-06727C1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553B6-307B-406C-87E4-948D6A64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got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research </a:t>
            </a:r>
          </a:p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finds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84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BF66B4-9DAB-4CE5-9FE8-E39969C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nl-NL" dirty="0"/>
              <a:t>Visual </a:t>
            </a:r>
            <a:r>
              <a:rPr lang="nl-NL" dirty="0" err="1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2F0FB0-26DE-4379-8FF9-6BF7CA09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52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AA96-AD85-46DC-9E12-16EF6D8E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8D443A-D284-4E3D-BD1D-5F7C1C74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conclusions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make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 </a:t>
            </a:r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040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97FF0-170D-4F19-B2D6-DB82262C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&amp;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 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B92CA-1C87-4895-8A5C-DD356058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better</a:t>
            </a:r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researchers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future</a:t>
            </a:r>
            <a:r>
              <a:rPr lang="nl-NL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086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0B41F80-D8BA-4E4E-8D27-D6C3CE60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66A47-04C3-49FB-842F-1EAE023B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647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View</vt:lpstr>
      <vt:lpstr>Gender Bias in Fairy Tales </vt:lpstr>
      <vt:lpstr>Introduction</vt:lpstr>
      <vt:lpstr>The dataset</vt:lpstr>
      <vt:lpstr>method</vt:lpstr>
      <vt:lpstr>Results</vt:lpstr>
      <vt:lpstr>Visual results</vt:lpstr>
      <vt:lpstr>Conclusion</vt:lpstr>
      <vt:lpstr>Discussion &amp; future work 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94</cp:revision>
  <dcterms:created xsi:type="dcterms:W3CDTF">2021-05-13T13:15:06Z</dcterms:created>
  <dcterms:modified xsi:type="dcterms:W3CDTF">2021-05-13T14:34:44Z</dcterms:modified>
</cp:coreProperties>
</file>