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D146E-5296-40E4-A027-B602FA16C8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A7DA1-1CE2-4A7E-AA29-43DB8788E37E}">
      <dgm:prSet phldrT="[Text]"/>
      <dgm:spPr/>
      <dgm:t>
        <a:bodyPr/>
        <a:lstStyle/>
        <a:p>
          <a:pPr>
            <a:buNone/>
          </a:pPr>
          <a:r>
            <a:rPr lang="en-US" b="1" dirty="0">
              <a:solidFill>
                <a:schemeClr val="lt1"/>
              </a:solidFill>
            </a:rPr>
            <a:t>How could </a:t>
          </a:r>
          <a:r>
            <a:rPr lang="en-US" b="1" dirty="0" err="1">
              <a:solidFill>
                <a:schemeClr val="lt1"/>
              </a:solidFill>
            </a:rPr>
            <a:t>Monalco</a:t>
          </a:r>
          <a:r>
            <a:rPr lang="en-US" b="1" dirty="0">
              <a:solidFill>
                <a:schemeClr val="lt1"/>
              </a:solidFill>
            </a:rPr>
            <a:t> Mining reduce its annual operational cost by 20% through a careful restraint of maintenance cost in order to sustain its profitability?</a:t>
          </a:r>
          <a:endParaRPr lang="en-US" dirty="0"/>
        </a:p>
      </dgm:t>
    </dgm:pt>
    <dgm:pt modelId="{71BC6E98-609B-4E51-872E-8B4957788CFE}" type="parTrans" cxnId="{E922D11E-D1B4-423F-9689-BC77A026278C}">
      <dgm:prSet/>
      <dgm:spPr/>
      <dgm:t>
        <a:bodyPr/>
        <a:lstStyle/>
        <a:p>
          <a:endParaRPr lang="en-US"/>
        </a:p>
      </dgm:t>
    </dgm:pt>
    <dgm:pt modelId="{1CDBECEF-4D29-4D40-9DCD-A4D47A09069D}" type="sibTrans" cxnId="{E922D11E-D1B4-423F-9689-BC77A026278C}">
      <dgm:prSet/>
      <dgm:spPr/>
      <dgm:t>
        <a:bodyPr/>
        <a:lstStyle/>
        <a:p>
          <a:endParaRPr lang="en-US"/>
        </a:p>
      </dgm:t>
    </dgm:pt>
    <dgm:pt modelId="{461399DD-A4D3-44EE-AD91-6D25A1959F6E}">
      <dgm:prSet phldrT="[Text]"/>
      <dgm:spPr/>
      <dgm:t>
        <a:bodyPr/>
        <a:lstStyle/>
        <a:p>
          <a:r>
            <a:rPr lang="en-US" dirty="0"/>
            <a:t>Find reason for excess wear on iron ore crusher to fix</a:t>
          </a:r>
        </a:p>
        <a:p>
          <a:endParaRPr lang="en-US" dirty="0"/>
        </a:p>
      </dgm:t>
    </dgm:pt>
    <dgm:pt modelId="{29BF7B8D-D939-4E7C-9C19-456866643970}" type="parTrans" cxnId="{03CAD808-F9AB-49CB-9558-C6F0169FE872}">
      <dgm:prSet/>
      <dgm:spPr/>
      <dgm:t>
        <a:bodyPr/>
        <a:lstStyle/>
        <a:p>
          <a:endParaRPr lang="en-US"/>
        </a:p>
      </dgm:t>
    </dgm:pt>
    <dgm:pt modelId="{CA3DD51B-4122-4DD7-ADE3-98444187E088}" type="sibTrans" cxnId="{03CAD808-F9AB-49CB-9558-C6F0169FE872}">
      <dgm:prSet/>
      <dgm:spPr/>
      <dgm:t>
        <a:bodyPr/>
        <a:lstStyle/>
        <a:p>
          <a:endParaRPr lang="en-US"/>
        </a:p>
      </dgm:t>
    </dgm:pt>
    <dgm:pt modelId="{C5913A2B-3482-4C76-8EC8-4556CD610354}">
      <dgm:prSet phldrT="[Text]"/>
      <dgm:spPr/>
      <dgm:t>
        <a:bodyPr/>
        <a:lstStyle/>
        <a:p>
          <a:r>
            <a:rPr lang="en-US" dirty="0"/>
            <a:t>Downgrade manufacturing for a while</a:t>
          </a:r>
        </a:p>
      </dgm:t>
    </dgm:pt>
    <dgm:pt modelId="{BF22F5AF-5CC7-47DF-BB2F-1C62EDB932C2}" type="parTrans" cxnId="{3E70909E-933F-48F5-8BD4-A7FC34D2D58A}">
      <dgm:prSet/>
      <dgm:spPr/>
      <dgm:t>
        <a:bodyPr/>
        <a:lstStyle/>
        <a:p>
          <a:endParaRPr lang="en-US"/>
        </a:p>
      </dgm:t>
    </dgm:pt>
    <dgm:pt modelId="{39DF8DFD-75B0-4157-BE8A-E1722937B8AD}" type="sibTrans" cxnId="{3E70909E-933F-48F5-8BD4-A7FC34D2D58A}">
      <dgm:prSet/>
      <dgm:spPr/>
      <dgm:t>
        <a:bodyPr/>
        <a:lstStyle/>
        <a:p>
          <a:endParaRPr lang="en-US"/>
        </a:p>
      </dgm:t>
    </dgm:pt>
    <dgm:pt modelId="{DC5378AC-FC48-4AA3-80FE-F6F4C97B64A7}">
      <dgm:prSet phldrT="[Text]"/>
      <dgm:spPr/>
      <dgm:t>
        <a:bodyPr/>
        <a:lstStyle/>
        <a:p>
          <a:r>
            <a:rPr lang="en-US" dirty="0"/>
            <a:t>Buy more iron ore crushers          </a:t>
          </a:r>
        </a:p>
      </dgm:t>
    </dgm:pt>
    <dgm:pt modelId="{B780E4F2-ADA2-4D37-99E5-9744DD44C4D6}" type="parTrans" cxnId="{6642F560-8A6E-4EAE-B6FE-E2A202014BC6}">
      <dgm:prSet/>
      <dgm:spPr/>
      <dgm:t>
        <a:bodyPr/>
        <a:lstStyle/>
        <a:p>
          <a:endParaRPr lang="en-US"/>
        </a:p>
      </dgm:t>
    </dgm:pt>
    <dgm:pt modelId="{3BA250A7-EBAD-41D6-9D0E-7AC9C9ABEC12}" type="sibTrans" cxnId="{6642F560-8A6E-4EAE-B6FE-E2A202014BC6}">
      <dgm:prSet/>
      <dgm:spPr/>
      <dgm:t>
        <a:bodyPr/>
        <a:lstStyle/>
        <a:p>
          <a:endParaRPr lang="en-US"/>
        </a:p>
      </dgm:t>
    </dgm:pt>
    <dgm:pt modelId="{6BF8E580-204C-4F17-9AE6-D468D7D30CD1}">
      <dgm:prSet phldrT="[Text]"/>
      <dgm:spPr/>
      <dgm:t>
        <a:bodyPr/>
        <a:lstStyle/>
        <a:p>
          <a:r>
            <a:rPr lang="en-US" dirty="0"/>
            <a:t>Mistake in implementation</a:t>
          </a:r>
        </a:p>
      </dgm:t>
    </dgm:pt>
    <dgm:pt modelId="{8F3A3519-3B53-46B6-9C82-B6E334BAD3B8}" type="parTrans" cxnId="{B0E25B0A-4411-477F-AEC9-90D8C09618AC}">
      <dgm:prSet/>
      <dgm:spPr/>
      <dgm:t>
        <a:bodyPr/>
        <a:lstStyle/>
        <a:p>
          <a:endParaRPr lang="en-US"/>
        </a:p>
      </dgm:t>
    </dgm:pt>
    <dgm:pt modelId="{DFDC89A8-7257-4788-97D5-1EED0AAED824}" type="sibTrans" cxnId="{B0E25B0A-4411-477F-AEC9-90D8C09618AC}">
      <dgm:prSet/>
      <dgm:spPr/>
      <dgm:t>
        <a:bodyPr/>
        <a:lstStyle/>
        <a:p>
          <a:endParaRPr lang="en-US"/>
        </a:p>
      </dgm:t>
    </dgm:pt>
    <dgm:pt modelId="{B83D379A-DE60-416B-8EC5-B2604885F8D2}">
      <dgm:prSet/>
      <dgm:spPr/>
      <dgm:t>
        <a:bodyPr/>
        <a:lstStyle/>
        <a:p>
          <a:r>
            <a:rPr lang="en-US" dirty="0"/>
            <a:t>Problem with equipment</a:t>
          </a:r>
        </a:p>
      </dgm:t>
    </dgm:pt>
    <dgm:pt modelId="{B07F5C85-D217-4C6D-A451-3BE881BC7BE2}" type="parTrans" cxnId="{CEB27EB6-13F6-40FD-9A5D-2B9E2A2DF822}">
      <dgm:prSet/>
      <dgm:spPr/>
      <dgm:t>
        <a:bodyPr/>
        <a:lstStyle/>
        <a:p>
          <a:endParaRPr lang="en-US"/>
        </a:p>
      </dgm:t>
    </dgm:pt>
    <dgm:pt modelId="{2A7CE88C-FFFA-47B5-9809-C2E051F1B765}" type="sibTrans" cxnId="{CEB27EB6-13F6-40FD-9A5D-2B9E2A2DF822}">
      <dgm:prSet/>
      <dgm:spPr/>
      <dgm:t>
        <a:bodyPr/>
        <a:lstStyle/>
        <a:p>
          <a:endParaRPr lang="en-US"/>
        </a:p>
      </dgm:t>
    </dgm:pt>
    <dgm:pt modelId="{C34BA53D-22AD-4F52-B02B-C24A87D22144}">
      <dgm:prSet/>
      <dgm:spPr/>
      <dgm:t>
        <a:bodyPr/>
        <a:lstStyle/>
        <a:p>
          <a:r>
            <a:rPr lang="en-US" dirty="0"/>
            <a:t>Produce less iron ore</a:t>
          </a:r>
        </a:p>
      </dgm:t>
    </dgm:pt>
    <dgm:pt modelId="{B5427A96-EA1F-4862-8AAB-28BBF0763F46}" type="parTrans" cxnId="{07FBD57F-EADD-4446-9011-1843D13B9179}">
      <dgm:prSet/>
      <dgm:spPr/>
      <dgm:t>
        <a:bodyPr/>
        <a:lstStyle/>
        <a:p>
          <a:endParaRPr lang="en-US"/>
        </a:p>
      </dgm:t>
    </dgm:pt>
    <dgm:pt modelId="{602D2B4D-5298-46CF-964B-82B58638C511}" type="sibTrans" cxnId="{07FBD57F-EADD-4446-9011-1843D13B9179}">
      <dgm:prSet/>
      <dgm:spPr/>
      <dgm:t>
        <a:bodyPr/>
        <a:lstStyle/>
        <a:p>
          <a:endParaRPr lang="en-US"/>
        </a:p>
      </dgm:t>
    </dgm:pt>
    <dgm:pt modelId="{79EAA21A-E9E1-41F8-AECA-566F22B056A8}">
      <dgm:prSet/>
      <dgm:spPr/>
      <dgm:t>
        <a:bodyPr/>
        <a:lstStyle/>
        <a:p>
          <a:r>
            <a:rPr lang="en-US" dirty="0"/>
            <a:t> Reduce costs in others sectors of company</a:t>
          </a:r>
        </a:p>
      </dgm:t>
    </dgm:pt>
    <dgm:pt modelId="{8CC42655-048C-42A2-AA64-B1BAA9BD40DA}" type="parTrans" cxnId="{DBDDC301-4DBC-4F42-8D07-4D78887338EC}">
      <dgm:prSet/>
      <dgm:spPr/>
      <dgm:t>
        <a:bodyPr/>
        <a:lstStyle/>
        <a:p>
          <a:endParaRPr lang="en-US"/>
        </a:p>
      </dgm:t>
    </dgm:pt>
    <dgm:pt modelId="{6AF72FD9-224E-4463-A752-C505AD1AFAB6}" type="sibTrans" cxnId="{DBDDC301-4DBC-4F42-8D07-4D78887338EC}">
      <dgm:prSet/>
      <dgm:spPr/>
      <dgm:t>
        <a:bodyPr/>
        <a:lstStyle/>
        <a:p>
          <a:endParaRPr lang="en-US"/>
        </a:p>
      </dgm:t>
    </dgm:pt>
    <dgm:pt modelId="{180F676A-482A-4A7A-AB81-BF5516608172}">
      <dgm:prSet/>
      <dgm:spPr/>
      <dgm:t>
        <a:bodyPr/>
        <a:lstStyle/>
        <a:p>
          <a:r>
            <a:rPr lang="en-US" dirty="0"/>
            <a:t>Alternate usage to reduce wear and tear</a:t>
          </a:r>
        </a:p>
      </dgm:t>
    </dgm:pt>
    <dgm:pt modelId="{374435B8-C53B-47D2-BD0D-205BF9BD7ADB}" type="parTrans" cxnId="{0C0F5214-B916-4301-961D-46CD1A8F61FD}">
      <dgm:prSet/>
      <dgm:spPr/>
      <dgm:t>
        <a:bodyPr/>
        <a:lstStyle/>
        <a:p>
          <a:endParaRPr lang="en-US"/>
        </a:p>
      </dgm:t>
    </dgm:pt>
    <dgm:pt modelId="{F7E1BB4E-97E2-412B-89E7-BF18FC87923B}" type="sibTrans" cxnId="{0C0F5214-B916-4301-961D-46CD1A8F61FD}">
      <dgm:prSet/>
      <dgm:spPr/>
      <dgm:t>
        <a:bodyPr/>
        <a:lstStyle/>
        <a:p>
          <a:endParaRPr lang="en-US"/>
        </a:p>
      </dgm:t>
    </dgm:pt>
    <dgm:pt modelId="{8B73201F-0271-4BC8-BFC1-5911CAF21AE3}" type="pres">
      <dgm:prSet presAssocID="{764D146E-5296-40E4-A027-B602FA16C8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8BC906-E4C2-46E1-A0E2-FEF55E5DE418}" type="pres">
      <dgm:prSet presAssocID="{726A7DA1-1CE2-4A7E-AA29-43DB8788E37E}" presName="hierRoot1" presStyleCnt="0">
        <dgm:presLayoutVars>
          <dgm:hierBranch/>
        </dgm:presLayoutVars>
      </dgm:prSet>
      <dgm:spPr/>
    </dgm:pt>
    <dgm:pt modelId="{8D2F9A23-7825-4CF2-A753-3978930ACDFB}" type="pres">
      <dgm:prSet presAssocID="{726A7DA1-1CE2-4A7E-AA29-43DB8788E37E}" presName="rootComposite1" presStyleCnt="0"/>
      <dgm:spPr/>
    </dgm:pt>
    <dgm:pt modelId="{EE292B0F-F6B8-473C-B0E0-4BFD73377D9A}" type="pres">
      <dgm:prSet presAssocID="{726A7DA1-1CE2-4A7E-AA29-43DB8788E37E}" presName="rootText1" presStyleLbl="node0" presStyleIdx="0" presStyleCnt="1">
        <dgm:presLayoutVars>
          <dgm:chPref val="3"/>
        </dgm:presLayoutVars>
      </dgm:prSet>
      <dgm:spPr/>
    </dgm:pt>
    <dgm:pt modelId="{5A7666E0-660A-4E77-A9FF-C90EE9B1DBD0}" type="pres">
      <dgm:prSet presAssocID="{726A7DA1-1CE2-4A7E-AA29-43DB8788E37E}" presName="rootConnector1" presStyleLbl="node1" presStyleIdx="0" presStyleCnt="0"/>
      <dgm:spPr/>
    </dgm:pt>
    <dgm:pt modelId="{D5991B06-B21E-4B62-8445-757B5DD48315}" type="pres">
      <dgm:prSet presAssocID="{726A7DA1-1CE2-4A7E-AA29-43DB8788E37E}" presName="hierChild2" presStyleCnt="0"/>
      <dgm:spPr/>
    </dgm:pt>
    <dgm:pt modelId="{0D37D7B8-F950-466D-96B0-478AAC87E344}" type="pres">
      <dgm:prSet presAssocID="{29BF7B8D-D939-4E7C-9C19-456866643970}" presName="Name35" presStyleLbl="parChTrans1D2" presStyleIdx="0" presStyleCnt="3"/>
      <dgm:spPr/>
    </dgm:pt>
    <dgm:pt modelId="{AA77D34B-CAD4-4623-B91A-B4DB0B9FA023}" type="pres">
      <dgm:prSet presAssocID="{461399DD-A4D3-44EE-AD91-6D25A1959F6E}" presName="hierRoot2" presStyleCnt="0">
        <dgm:presLayoutVars>
          <dgm:hierBranch val="init"/>
        </dgm:presLayoutVars>
      </dgm:prSet>
      <dgm:spPr/>
    </dgm:pt>
    <dgm:pt modelId="{2DBDDA42-A842-4562-B416-E3B8FDB26590}" type="pres">
      <dgm:prSet presAssocID="{461399DD-A4D3-44EE-AD91-6D25A1959F6E}" presName="rootComposite" presStyleCnt="0"/>
      <dgm:spPr/>
    </dgm:pt>
    <dgm:pt modelId="{3F937BBE-B828-4364-BF82-1C2D1C3A1201}" type="pres">
      <dgm:prSet presAssocID="{461399DD-A4D3-44EE-AD91-6D25A1959F6E}" presName="rootText" presStyleLbl="node2" presStyleIdx="0" presStyleCnt="3">
        <dgm:presLayoutVars>
          <dgm:chPref val="3"/>
        </dgm:presLayoutVars>
      </dgm:prSet>
      <dgm:spPr/>
    </dgm:pt>
    <dgm:pt modelId="{2936233A-734F-44ED-B424-4078E12E4DE0}" type="pres">
      <dgm:prSet presAssocID="{461399DD-A4D3-44EE-AD91-6D25A1959F6E}" presName="rootConnector" presStyleLbl="node2" presStyleIdx="0" presStyleCnt="3"/>
      <dgm:spPr/>
    </dgm:pt>
    <dgm:pt modelId="{D04482B1-D731-4B7E-9471-338DB69122DC}" type="pres">
      <dgm:prSet presAssocID="{461399DD-A4D3-44EE-AD91-6D25A1959F6E}" presName="hierChild4" presStyleCnt="0"/>
      <dgm:spPr/>
    </dgm:pt>
    <dgm:pt modelId="{DEF952FC-9259-4211-93AF-C36EFFD398F4}" type="pres">
      <dgm:prSet presAssocID="{8F3A3519-3B53-46B6-9C82-B6E334BAD3B8}" presName="Name37" presStyleLbl="parChTrans1D3" presStyleIdx="0" presStyleCnt="5"/>
      <dgm:spPr/>
    </dgm:pt>
    <dgm:pt modelId="{587A4C3A-911C-4901-8AA4-079F9363A376}" type="pres">
      <dgm:prSet presAssocID="{6BF8E580-204C-4F17-9AE6-D468D7D30CD1}" presName="hierRoot2" presStyleCnt="0">
        <dgm:presLayoutVars>
          <dgm:hierBranch val="init"/>
        </dgm:presLayoutVars>
      </dgm:prSet>
      <dgm:spPr/>
    </dgm:pt>
    <dgm:pt modelId="{96442296-CD9A-42FE-94FB-BDB5B3F496CB}" type="pres">
      <dgm:prSet presAssocID="{6BF8E580-204C-4F17-9AE6-D468D7D30CD1}" presName="rootComposite" presStyleCnt="0"/>
      <dgm:spPr/>
    </dgm:pt>
    <dgm:pt modelId="{8F95D83B-1378-48D8-9EDF-44735E1CB54A}" type="pres">
      <dgm:prSet presAssocID="{6BF8E580-204C-4F17-9AE6-D468D7D30CD1}" presName="rootText" presStyleLbl="node3" presStyleIdx="0" presStyleCnt="5">
        <dgm:presLayoutVars>
          <dgm:chPref val="3"/>
        </dgm:presLayoutVars>
      </dgm:prSet>
      <dgm:spPr/>
    </dgm:pt>
    <dgm:pt modelId="{6013BB61-1770-44EC-945B-2D983FDD0B2C}" type="pres">
      <dgm:prSet presAssocID="{6BF8E580-204C-4F17-9AE6-D468D7D30CD1}" presName="rootConnector" presStyleLbl="node3" presStyleIdx="0" presStyleCnt="5"/>
      <dgm:spPr/>
    </dgm:pt>
    <dgm:pt modelId="{94BFB700-1455-4874-A60C-C94610EB87C2}" type="pres">
      <dgm:prSet presAssocID="{6BF8E580-204C-4F17-9AE6-D468D7D30CD1}" presName="hierChild4" presStyleCnt="0"/>
      <dgm:spPr/>
    </dgm:pt>
    <dgm:pt modelId="{F77F14DF-048E-44EA-B26D-20D89875A8DB}" type="pres">
      <dgm:prSet presAssocID="{6BF8E580-204C-4F17-9AE6-D468D7D30CD1}" presName="hierChild5" presStyleCnt="0"/>
      <dgm:spPr/>
    </dgm:pt>
    <dgm:pt modelId="{B7C6F098-2243-434E-8B98-B83C8D70990D}" type="pres">
      <dgm:prSet presAssocID="{B07F5C85-D217-4C6D-A451-3BE881BC7BE2}" presName="Name37" presStyleLbl="parChTrans1D3" presStyleIdx="1" presStyleCnt="5"/>
      <dgm:spPr/>
    </dgm:pt>
    <dgm:pt modelId="{B3227E18-27FD-4813-B2E0-28DFB7697728}" type="pres">
      <dgm:prSet presAssocID="{B83D379A-DE60-416B-8EC5-B2604885F8D2}" presName="hierRoot2" presStyleCnt="0">
        <dgm:presLayoutVars>
          <dgm:hierBranch val="init"/>
        </dgm:presLayoutVars>
      </dgm:prSet>
      <dgm:spPr/>
    </dgm:pt>
    <dgm:pt modelId="{1A723A0F-154F-4375-BD40-2FA99234E9CB}" type="pres">
      <dgm:prSet presAssocID="{B83D379A-DE60-416B-8EC5-B2604885F8D2}" presName="rootComposite" presStyleCnt="0"/>
      <dgm:spPr/>
    </dgm:pt>
    <dgm:pt modelId="{05ECED6D-891B-403E-9D88-99E662D15E58}" type="pres">
      <dgm:prSet presAssocID="{B83D379A-DE60-416B-8EC5-B2604885F8D2}" presName="rootText" presStyleLbl="node3" presStyleIdx="1" presStyleCnt="5">
        <dgm:presLayoutVars>
          <dgm:chPref val="3"/>
        </dgm:presLayoutVars>
      </dgm:prSet>
      <dgm:spPr/>
    </dgm:pt>
    <dgm:pt modelId="{D334629E-0B04-4D0A-AFA6-9FB29F99CEA8}" type="pres">
      <dgm:prSet presAssocID="{B83D379A-DE60-416B-8EC5-B2604885F8D2}" presName="rootConnector" presStyleLbl="node3" presStyleIdx="1" presStyleCnt="5"/>
      <dgm:spPr/>
    </dgm:pt>
    <dgm:pt modelId="{D0E32B93-0636-48FC-B3A9-077C97C49625}" type="pres">
      <dgm:prSet presAssocID="{B83D379A-DE60-416B-8EC5-B2604885F8D2}" presName="hierChild4" presStyleCnt="0"/>
      <dgm:spPr/>
    </dgm:pt>
    <dgm:pt modelId="{82E967AF-8304-464B-B51B-D71F67E6CF9C}" type="pres">
      <dgm:prSet presAssocID="{B83D379A-DE60-416B-8EC5-B2604885F8D2}" presName="hierChild5" presStyleCnt="0"/>
      <dgm:spPr/>
    </dgm:pt>
    <dgm:pt modelId="{CD63F309-4B7C-4DB3-B703-CEC1E5B66459}" type="pres">
      <dgm:prSet presAssocID="{461399DD-A4D3-44EE-AD91-6D25A1959F6E}" presName="hierChild5" presStyleCnt="0"/>
      <dgm:spPr/>
    </dgm:pt>
    <dgm:pt modelId="{C65109EB-5ADA-41FF-B08A-33D65BA96DD4}" type="pres">
      <dgm:prSet presAssocID="{BF22F5AF-5CC7-47DF-BB2F-1C62EDB932C2}" presName="Name35" presStyleLbl="parChTrans1D2" presStyleIdx="1" presStyleCnt="3"/>
      <dgm:spPr/>
    </dgm:pt>
    <dgm:pt modelId="{E8A19889-4C6F-4F44-BC1E-A287C3F0717C}" type="pres">
      <dgm:prSet presAssocID="{C5913A2B-3482-4C76-8EC8-4556CD610354}" presName="hierRoot2" presStyleCnt="0">
        <dgm:presLayoutVars>
          <dgm:hierBranch val="init"/>
        </dgm:presLayoutVars>
      </dgm:prSet>
      <dgm:spPr/>
    </dgm:pt>
    <dgm:pt modelId="{B893AD71-C966-4363-B417-0C847DDB61A1}" type="pres">
      <dgm:prSet presAssocID="{C5913A2B-3482-4C76-8EC8-4556CD610354}" presName="rootComposite" presStyleCnt="0"/>
      <dgm:spPr/>
    </dgm:pt>
    <dgm:pt modelId="{BBB906C9-5936-4517-9750-4B239B5D69C9}" type="pres">
      <dgm:prSet presAssocID="{C5913A2B-3482-4C76-8EC8-4556CD610354}" presName="rootText" presStyleLbl="node2" presStyleIdx="1" presStyleCnt="3">
        <dgm:presLayoutVars>
          <dgm:chPref val="3"/>
        </dgm:presLayoutVars>
      </dgm:prSet>
      <dgm:spPr/>
    </dgm:pt>
    <dgm:pt modelId="{9FFFFB9B-423E-4825-829B-FEC0ECF2A40F}" type="pres">
      <dgm:prSet presAssocID="{C5913A2B-3482-4C76-8EC8-4556CD610354}" presName="rootConnector" presStyleLbl="node2" presStyleIdx="1" presStyleCnt="3"/>
      <dgm:spPr/>
    </dgm:pt>
    <dgm:pt modelId="{5ADEF8BB-0092-4703-955F-7098EC7B46DC}" type="pres">
      <dgm:prSet presAssocID="{C5913A2B-3482-4C76-8EC8-4556CD610354}" presName="hierChild4" presStyleCnt="0"/>
      <dgm:spPr/>
    </dgm:pt>
    <dgm:pt modelId="{C248C51F-65A5-4EEA-9CB7-9CE4C4818399}" type="pres">
      <dgm:prSet presAssocID="{B5427A96-EA1F-4862-8AAB-28BBF0763F46}" presName="Name37" presStyleLbl="parChTrans1D3" presStyleIdx="2" presStyleCnt="5"/>
      <dgm:spPr/>
    </dgm:pt>
    <dgm:pt modelId="{C6EA6B76-25E7-427F-A92A-0C07D7658698}" type="pres">
      <dgm:prSet presAssocID="{C34BA53D-22AD-4F52-B02B-C24A87D22144}" presName="hierRoot2" presStyleCnt="0">
        <dgm:presLayoutVars>
          <dgm:hierBranch val="init"/>
        </dgm:presLayoutVars>
      </dgm:prSet>
      <dgm:spPr/>
    </dgm:pt>
    <dgm:pt modelId="{94EA11F5-357B-4CC2-BB54-632035E7BDAD}" type="pres">
      <dgm:prSet presAssocID="{C34BA53D-22AD-4F52-B02B-C24A87D22144}" presName="rootComposite" presStyleCnt="0"/>
      <dgm:spPr/>
    </dgm:pt>
    <dgm:pt modelId="{81153F9A-6949-4B79-9633-B6BD97A41558}" type="pres">
      <dgm:prSet presAssocID="{C34BA53D-22AD-4F52-B02B-C24A87D22144}" presName="rootText" presStyleLbl="node3" presStyleIdx="2" presStyleCnt="5">
        <dgm:presLayoutVars>
          <dgm:chPref val="3"/>
        </dgm:presLayoutVars>
      </dgm:prSet>
      <dgm:spPr/>
    </dgm:pt>
    <dgm:pt modelId="{37831228-F45C-414A-863F-F0B2A79995BE}" type="pres">
      <dgm:prSet presAssocID="{C34BA53D-22AD-4F52-B02B-C24A87D22144}" presName="rootConnector" presStyleLbl="node3" presStyleIdx="2" presStyleCnt="5"/>
      <dgm:spPr/>
    </dgm:pt>
    <dgm:pt modelId="{48C6A3A7-9D5B-47E6-8999-17F5B0E08705}" type="pres">
      <dgm:prSet presAssocID="{C34BA53D-22AD-4F52-B02B-C24A87D22144}" presName="hierChild4" presStyleCnt="0"/>
      <dgm:spPr/>
    </dgm:pt>
    <dgm:pt modelId="{C524D7DC-F451-47DC-B523-3B24E0C40A14}" type="pres">
      <dgm:prSet presAssocID="{C34BA53D-22AD-4F52-B02B-C24A87D22144}" presName="hierChild5" presStyleCnt="0"/>
      <dgm:spPr/>
    </dgm:pt>
    <dgm:pt modelId="{5194E6F2-9B86-4B6E-B005-6E9CC997FBDE}" type="pres">
      <dgm:prSet presAssocID="{8CC42655-048C-42A2-AA64-B1BAA9BD40DA}" presName="Name37" presStyleLbl="parChTrans1D3" presStyleIdx="3" presStyleCnt="5"/>
      <dgm:spPr/>
    </dgm:pt>
    <dgm:pt modelId="{E5FCCA86-F65A-4023-BF8E-3425D614AC02}" type="pres">
      <dgm:prSet presAssocID="{79EAA21A-E9E1-41F8-AECA-566F22B056A8}" presName="hierRoot2" presStyleCnt="0">
        <dgm:presLayoutVars>
          <dgm:hierBranch val="init"/>
        </dgm:presLayoutVars>
      </dgm:prSet>
      <dgm:spPr/>
    </dgm:pt>
    <dgm:pt modelId="{F97C52D2-4D55-4B5F-B647-88B90DB8ED6B}" type="pres">
      <dgm:prSet presAssocID="{79EAA21A-E9E1-41F8-AECA-566F22B056A8}" presName="rootComposite" presStyleCnt="0"/>
      <dgm:spPr/>
    </dgm:pt>
    <dgm:pt modelId="{CA675EA6-4FDD-416A-9511-54E51701633C}" type="pres">
      <dgm:prSet presAssocID="{79EAA21A-E9E1-41F8-AECA-566F22B056A8}" presName="rootText" presStyleLbl="node3" presStyleIdx="3" presStyleCnt="5">
        <dgm:presLayoutVars>
          <dgm:chPref val="3"/>
        </dgm:presLayoutVars>
      </dgm:prSet>
      <dgm:spPr/>
    </dgm:pt>
    <dgm:pt modelId="{C7D6E6B3-8D49-4815-B627-437B83A508E7}" type="pres">
      <dgm:prSet presAssocID="{79EAA21A-E9E1-41F8-AECA-566F22B056A8}" presName="rootConnector" presStyleLbl="node3" presStyleIdx="3" presStyleCnt="5"/>
      <dgm:spPr/>
    </dgm:pt>
    <dgm:pt modelId="{D871AA78-6D50-4A5D-BCA1-3C14E6398779}" type="pres">
      <dgm:prSet presAssocID="{79EAA21A-E9E1-41F8-AECA-566F22B056A8}" presName="hierChild4" presStyleCnt="0"/>
      <dgm:spPr/>
    </dgm:pt>
    <dgm:pt modelId="{F27DD4DA-3CA6-457C-8ED0-D1BA68494A5D}" type="pres">
      <dgm:prSet presAssocID="{79EAA21A-E9E1-41F8-AECA-566F22B056A8}" presName="hierChild5" presStyleCnt="0"/>
      <dgm:spPr/>
    </dgm:pt>
    <dgm:pt modelId="{82A7B376-D69C-455C-A867-A82E5A9A5D6A}" type="pres">
      <dgm:prSet presAssocID="{C5913A2B-3482-4C76-8EC8-4556CD610354}" presName="hierChild5" presStyleCnt="0"/>
      <dgm:spPr/>
    </dgm:pt>
    <dgm:pt modelId="{A7FE5263-0587-42B5-8A12-2F981EC292EC}" type="pres">
      <dgm:prSet presAssocID="{B780E4F2-ADA2-4D37-99E5-9744DD44C4D6}" presName="Name35" presStyleLbl="parChTrans1D2" presStyleIdx="2" presStyleCnt="3"/>
      <dgm:spPr/>
    </dgm:pt>
    <dgm:pt modelId="{FCEBEA99-F782-470E-AE1B-622B439AF59A}" type="pres">
      <dgm:prSet presAssocID="{DC5378AC-FC48-4AA3-80FE-F6F4C97B64A7}" presName="hierRoot2" presStyleCnt="0">
        <dgm:presLayoutVars>
          <dgm:hierBranch val="init"/>
        </dgm:presLayoutVars>
      </dgm:prSet>
      <dgm:spPr/>
    </dgm:pt>
    <dgm:pt modelId="{2FFD6F7B-43CA-41A6-BA3D-A985717B8268}" type="pres">
      <dgm:prSet presAssocID="{DC5378AC-FC48-4AA3-80FE-F6F4C97B64A7}" presName="rootComposite" presStyleCnt="0"/>
      <dgm:spPr/>
    </dgm:pt>
    <dgm:pt modelId="{9E7796FA-5DE8-438A-97CA-73D8EEF1151B}" type="pres">
      <dgm:prSet presAssocID="{DC5378AC-FC48-4AA3-80FE-F6F4C97B64A7}" presName="rootText" presStyleLbl="node2" presStyleIdx="2" presStyleCnt="3">
        <dgm:presLayoutVars>
          <dgm:chPref val="3"/>
        </dgm:presLayoutVars>
      </dgm:prSet>
      <dgm:spPr/>
    </dgm:pt>
    <dgm:pt modelId="{AC552709-4577-4BA1-8D9D-31A472B10AE8}" type="pres">
      <dgm:prSet presAssocID="{DC5378AC-FC48-4AA3-80FE-F6F4C97B64A7}" presName="rootConnector" presStyleLbl="node2" presStyleIdx="2" presStyleCnt="3"/>
      <dgm:spPr/>
    </dgm:pt>
    <dgm:pt modelId="{09700D78-0769-479D-882F-D8386AEDA6D5}" type="pres">
      <dgm:prSet presAssocID="{DC5378AC-FC48-4AA3-80FE-F6F4C97B64A7}" presName="hierChild4" presStyleCnt="0"/>
      <dgm:spPr/>
    </dgm:pt>
    <dgm:pt modelId="{9E9046F0-15E6-460A-906E-BA36D1F138A0}" type="pres">
      <dgm:prSet presAssocID="{374435B8-C53B-47D2-BD0D-205BF9BD7ADB}" presName="Name37" presStyleLbl="parChTrans1D3" presStyleIdx="4" presStyleCnt="5"/>
      <dgm:spPr/>
    </dgm:pt>
    <dgm:pt modelId="{08F9B122-6DB7-45D8-80EE-D4D318E13F9B}" type="pres">
      <dgm:prSet presAssocID="{180F676A-482A-4A7A-AB81-BF5516608172}" presName="hierRoot2" presStyleCnt="0">
        <dgm:presLayoutVars>
          <dgm:hierBranch val="init"/>
        </dgm:presLayoutVars>
      </dgm:prSet>
      <dgm:spPr/>
    </dgm:pt>
    <dgm:pt modelId="{F633C672-2F60-45C1-8A94-94B1FFFB32EA}" type="pres">
      <dgm:prSet presAssocID="{180F676A-482A-4A7A-AB81-BF5516608172}" presName="rootComposite" presStyleCnt="0"/>
      <dgm:spPr/>
    </dgm:pt>
    <dgm:pt modelId="{230F68C4-1E0C-4A32-A4C5-A5B683509827}" type="pres">
      <dgm:prSet presAssocID="{180F676A-482A-4A7A-AB81-BF5516608172}" presName="rootText" presStyleLbl="node3" presStyleIdx="4" presStyleCnt="5">
        <dgm:presLayoutVars>
          <dgm:chPref val="3"/>
        </dgm:presLayoutVars>
      </dgm:prSet>
      <dgm:spPr/>
    </dgm:pt>
    <dgm:pt modelId="{A9E666DE-85C5-499D-AC41-06DD5CCE8934}" type="pres">
      <dgm:prSet presAssocID="{180F676A-482A-4A7A-AB81-BF5516608172}" presName="rootConnector" presStyleLbl="node3" presStyleIdx="4" presStyleCnt="5"/>
      <dgm:spPr/>
    </dgm:pt>
    <dgm:pt modelId="{BC7B4E1E-CB70-45B8-97E1-2AFB39241AE6}" type="pres">
      <dgm:prSet presAssocID="{180F676A-482A-4A7A-AB81-BF5516608172}" presName="hierChild4" presStyleCnt="0"/>
      <dgm:spPr/>
    </dgm:pt>
    <dgm:pt modelId="{E1BE2768-1989-4D95-B9F1-FB790C3ADD65}" type="pres">
      <dgm:prSet presAssocID="{180F676A-482A-4A7A-AB81-BF5516608172}" presName="hierChild5" presStyleCnt="0"/>
      <dgm:spPr/>
    </dgm:pt>
    <dgm:pt modelId="{ADC63578-7F09-44A1-AC1E-BAFD69E8429D}" type="pres">
      <dgm:prSet presAssocID="{DC5378AC-FC48-4AA3-80FE-F6F4C97B64A7}" presName="hierChild5" presStyleCnt="0"/>
      <dgm:spPr/>
    </dgm:pt>
    <dgm:pt modelId="{32AC3044-35A7-4CF9-86DA-BB62D1083EF2}" type="pres">
      <dgm:prSet presAssocID="{726A7DA1-1CE2-4A7E-AA29-43DB8788E37E}" presName="hierChild3" presStyleCnt="0"/>
      <dgm:spPr/>
    </dgm:pt>
  </dgm:ptLst>
  <dgm:cxnLst>
    <dgm:cxn modelId="{10380F00-52A5-4A41-AA7C-17D5FB644D97}" type="presOf" srcId="{29BF7B8D-D939-4E7C-9C19-456866643970}" destId="{0D37D7B8-F950-466D-96B0-478AAC87E344}" srcOrd="0" destOrd="0" presId="urn:microsoft.com/office/officeart/2005/8/layout/orgChart1"/>
    <dgm:cxn modelId="{DBDDC301-4DBC-4F42-8D07-4D78887338EC}" srcId="{C5913A2B-3482-4C76-8EC8-4556CD610354}" destId="{79EAA21A-E9E1-41F8-AECA-566F22B056A8}" srcOrd="1" destOrd="0" parTransId="{8CC42655-048C-42A2-AA64-B1BAA9BD40DA}" sibTransId="{6AF72FD9-224E-4463-A752-C505AD1AFAB6}"/>
    <dgm:cxn modelId="{BE80BB03-A40B-44F6-94F7-A5CE181401AC}" type="presOf" srcId="{B07F5C85-D217-4C6D-A451-3BE881BC7BE2}" destId="{B7C6F098-2243-434E-8B98-B83C8D70990D}" srcOrd="0" destOrd="0" presId="urn:microsoft.com/office/officeart/2005/8/layout/orgChart1"/>
    <dgm:cxn modelId="{66025C07-DE54-4E27-8402-D7CE89F73077}" type="presOf" srcId="{8CC42655-048C-42A2-AA64-B1BAA9BD40DA}" destId="{5194E6F2-9B86-4B6E-B005-6E9CC997FBDE}" srcOrd="0" destOrd="0" presId="urn:microsoft.com/office/officeart/2005/8/layout/orgChart1"/>
    <dgm:cxn modelId="{03CAD808-F9AB-49CB-9558-C6F0169FE872}" srcId="{726A7DA1-1CE2-4A7E-AA29-43DB8788E37E}" destId="{461399DD-A4D3-44EE-AD91-6D25A1959F6E}" srcOrd="0" destOrd="0" parTransId="{29BF7B8D-D939-4E7C-9C19-456866643970}" sibTransId="{CA3DD51B-4122-4DD7-ADE3-98444187E088}"/>
    <dgm:cxn modelId="{B0E25B0A-4411-477F-AEC9-90D8C09618AC}" srcId="{461399DD-A4D3-44EE-AD91-6D25A1959F6E}" destId="{6BF8E580-204C-4F17-9AE6-D468D7D30CD1}" srcOrd="0" destOrd="0" parTransId="{8F3A3519-3B53-46B6-9C82-B6E334BAD3B8}" sibTransId="{DFDC89A8-7257-4788-97D5-1EED0AAED824}"/>
    <dgm:cxn modelId="{0C0F5214-B916-4301-961D-46CD1A8F61FD}" srcId="{DC5378AC-FC48-4AA3-80FE-F6F4C97B64A7}" destId="{180F676A-482A-4A7A-AB81-BF5516608172}" srcOrd="0" destOrd="0" parTransId="{374435B8-C53B-47D2-BD0D-205BF9BD7ADB}" sibTransId="{F7E1BB4E-97E2-412B-89E7-BF18FC87923B}"/>
    <dgm:cxn modelId="{E922D11E-D1B4-423F-9689-BC77A026278C}" srcId="{764D146E-5296-40E4-A027-B602FA16C88E}" destId="{726A7DA1-1CE2-4A7E-AA29-43DB8788E37E}" srcOrd="0" destOrd="0" parTransId="{71BC6E98-609B-4E51-872E-8B4957788CFE}" sibTransId="{1CDBECEF-4D29-4D40-9DCD-A4D47A09069D}"/>
    <dgm:cxn modelId="{23DEAE2D-4F61-483A-BD59-824ACB478879}" type="presOf" srcId="{B780E4F2-ADA2-4D37-99E5-9744DD44C4D6}" destId="{A7FE5263-0587-42B5-8A12-2F981EC292EC}" srcOrd="0" destOrd="0" presId="urn:microsoft.com/office/officeart/2005/8/layout/orgChart1"/>
    <dgm:cxn modelId="{6642F560-8A6E-4EAE-B6FE-E2A202014BC6}" srcId="{726A7DA1-1CE2-4A7E-AA29-43DB8788E37E}" destId="{DC5378AC-FC48-4AA3-80FE-F6F4C97B64A7}" srcOrd="2" destOrd="0" parTransId="{B780E4F2-ADA2-4D37-99E5-9744DD44C4D6}" sibTransId="{3BA250A7-EBAD-41D6-9D0E-7AC9C9ABEC12}"/>
    <dgm:cxn modelId="{CA702466-B455-4D1C-B914-1D5E2B0D89B5}" type="presOf" srcId="{461399DD-A4D3-44EE-AD91-6D25A1959F6E}" destId="{3F937BBE-B828-4364-BF82-1C2D1C3A1201}" srcOrd="0" destOrd="0" presId="urn:microsoft.com/office/officeart/2005/8/layout/orgChart1"/>
    <dgm:cxn modelId="{A8B68B6C-1E7F-4309-B937-FE08CB2607BC}" type="presOf" srcId="{C34BA53D-22AD-4F52-B02B-C24A87D22144}" destId="{81153F9A-6949-4B79-9633-B6BD97A41558}" srcOrd="0" destOrd="0" presId="urn:microsoft.com/office/officeart/2005/8/layout/orgChart1"/>
    <dgm:cxn modelId="{7840EE6C-2C92-44E1-9B04-8BAD6B04D5B9}" type="presOf" srcId="{B5427A96-EA1F-4862-8AAB-28BBF0763F46}" destId="{C248C51F-65A5-4EEA-9CB7-9CE4C4818399}" srcOrd="0" destOrd="0" presId="urn:microsoft.com/office/officeart/2005/8/layout/orgChart1"/>
    <dgm:cxn modelId="{0B980150-328A-4A0B-9D64-333565CCFB01}" type="presOf" srcId="{8F3A3519-3B53-46B6-9C82-B6E334BAD3B8}" destId="{DEF952FC-9259-4211-93AF-C36EFFD398F4}" srcOrd="0" destOrd="0" presId="urn:microsoft.com/office/officeart/2005/8/layout/orgChart1"/>
    <dgm:cxn modelId="{C5886259-9093-4E5F-B120-9DBF6435ED65}" type="presOf" srcId="{B83D379A-DE60-416B-8EC5-B2604885F8D2}" destId="{05ECED6D-891B-403E-9D88-99E662D15E58}" srcOrd="0" destOrd="0" presId="urn:microsoft.com/office/officeart/2005/8/layout/orgChart1"/>
    <dgm:cxn modelId="{F2046D7C-AA62-4854-A8F6-2B4672B064BD}" type="presOf" srcId="{BF22F5AF-5CC7-47DF-BB2F-1C62EDB932C2}" destId="{C65109EB-5ADA-41FF-B08A-33D65BA96DD4}" srcOrd="0" destOrd="0" presId="urn:microsoft.com/office/officeart/2005/8/layout/orgChart1"/>
    <dgm:cxn modelId="{07FBD57F-EADD-4446-9011-1843D13B9179}" srcId="{C5913A2B-3482-4C76-8EC8-4556CD610354}" destId="{C34BA53D-22AD-4F52-B02B-C24A87D22144}" srcOrd="0" destOrd="0" parTransId="{B5427A96-EA1F-4862-8AAB-28BBF0763F46}" sibTransId="{602D2B4D-5298-46CF-964B-82B58638C511}"/>
    <dgm:cxn modelId="{0E216B83-9E6E-46E4-8095-F48ABF7330EB}" type="presOf" srcId="{6BF8E580-204C-4F17-9AE6-D468D7D30CD1}" destId="{6013BB61-1770-44EC-945B-2D983FDD0B2C}" srcOrd="1" destOrd="0" presId="urn:microsoft.com/office/officeart/2005/8/layout/orgChart1"/>
    <dgm:cxn modelId="{0CE98793-B57D-4675-80D1-B7BF0AAC0577}" type="presOf" srcId="{726A7DA1-1CE2-4A7E-AA29-43DB8788E37E}" destId="{EE292B0F-F6B8-473C-B0E0-4BFD73377D9A}" srcOrd="0" destOrd="0" presId="urn:microsoft.com/office/officeart/2005/8/layout/orgChart1"/>
    <dgm:cxn modelId="{305B6294-5423-45DA-978D-826690F4D616}" type="presOf" srcId="{726A7DA1-1CE2-4A7E-AA29-43DB8788E37E}" destId="{5A7666E0-660A-4E77-A9FF-C90EE9B1DBD0}" srcOrd="1" destOrd="0" presId="urn:microsoft.com/office/officeart/2005/8/layout/orgChart1"/>
    <dgm:cxn modelId="{C0ABD29C-643A-40E2-AE85-8D51305539CE}" type="presOf" srcId="{DC5378AC-FC48-4AA3-80FE-F6F4C97B64A7}" destId="{9E7796FA-5DE8-438A-97CA-73D8EEF1151B}" srcOrd="0" destOrd="0" presId="urn:microsoft.com/office/officeart/2005/8/layout/orgChart1"/>
    <dgm:cxn modelId="{3E70909E-933F-48F5-8BD4-A7FC34D2D58A}" srcId="{726A7DA1-1CE2-4A7E-AA29-43DB8788E37E}" destId="{C5913A2B-3482-4C76-8EC8-4556CD610354}" srcOrd="1" destOrd="0" parTransId="{BF22F5AF-5CC7-47DF-BB2F-1C62EDB932C2}" sibTransId="{39DF8DFD-75B0-4157-BE8A-E1722937B8AD}"/>
    <dgm:cxn modelId="{F6D5EB9F-781D-410B-A58E-AA019D3AFA4C}" type="presOf" srcId="{C5913A2B-3482-4C76-8EC8-4556CD610354}" destId="{BBB906C9-5936-4517-9750-4B239B5D69C9}" srcOrd="0" destOrd="0" presId="urn:microsoft.com/office/officeart/2005/8/layout/orgChart1"/>
    <dgm:cxn modelId="{AF7EB4A7-D22E-4072-9C78-08B08A71C7BF}" type="presOf" srcId="{461399DD-A4D3-44EE-AD91-6D25A1959F6E}" destId="{2936233A-734F-44ED-B424-4078E12E4DE0}" srcOrd="1" destOrd="0" presId="urn:microsoft.com/office/officeart/2005/8/layout/orgChart1"/>
    <dgm:cxn modelId="{F8B0BDAC-2FC3-47DE-90F1-BDAD04E64DA8}" type="presOf" srcId="{180F676A-482A-4A7A-AB81-BF5516608172}" destId="{A9E666DE-85C5-499D-AC41-06DD5CCE8934}" srcOrd="1" destOrd="0" presId="urn:microsoft.com/office/officeart/2005/8/layout/orgChart1"/>
    <dgm:cxn modelId="{CEB27EB6-13F6-40FD-9A5D-2B9E2A2DF822}" srcId="{461399DD-A4D3-44EE-AD91-6D25A1959F6E}" destId="{B83D379A-DE60-416B-8EC5-B2604885F8D2}" srcOrd="1" destOrd="0" parTransId="{B07F5C85-D217-4C6D-A451-3BE881BC7BE2}" sibTransId="{2A7CE88C-FFFA-47B5-9809-C2E051F1B765}"/>
    <dgm:cxn modelId="{D1D043B9-9578-4E50-87F3-D79EAB9397CC}" type="presOf" srcId="{180F676A-482A-4A7A-AB81-BF5516608172}" destId="{230F68C4-1E0C-4A32-A4C5-A5B683509827}" srcOrd="0" destOrd="0" presId="urn:microsoft.com/office/officeart/2005/8/layout/orgChart1"/>
    <dgm:cxn modelId="{5C78A6C9-E38B-45F0-9594-1CFFBAB26A25}" type="presOf" srcId="{DC5378AC-FC48-4AA3-80FE-F6F4C97B64A7}" destId="{AC552709-4577-4BA1-8D9D-31A472B10AE8}" srcOrd="1" destOrd="0" presId="urn:microsoft.com/office/officeart/2005/8/layout/orgChart1"/>
    <dgm:cxn modelId="{DDDF52CA-CBAF-4D11-9486-E734A14C1CB3}" type="presOf" srcId="{79EAA21A-E9E1-41F8-AECA-566F22B056A8}" destId="{C7D6E6B3-8D49-4815-B627-437B83A508E7}" srcOrd="1" destOrd="0" presId="urn:microsoft.com/office/officeart/2005/8/layout/orgChart1"/>
    <dgm:cxn modelId="{B9A2F5D8-058E-4B25-86DD-157B945055BA}" type="presOf" srcId="{C5913A2B-3482-4C76-8EC8-4556CD610354}" destId="{9FFFFB9B-423E-4825-829B-FEC0ECF2A40F}" srcOrd="1" destOrd="0" presId="urn:microsoft.com/office/officeart/2005/8/layout/orgChart1"/>
    <dgm:cxn modelId="{CF83CBD9-15FF-499E-B108-0CBEB612B6A1}" type="presOf" srcId="{C34BA53D-22AD-4F52-B02B-C24A87D22144}" destId="{37831228-F45C-414A-863F-F0B2A79995BE}" srcOrd="1" destOrd="0" presId="urn:microsoft.com/office/officeart/2005/8/layout/orgChart1"/>
    <dgm:cxn modelId="{9AFED9E0-257A-460F-8061-16D269254C5C}" type="presOf" srcId="{79EAA21A-E9E1-41F8-AECA-566F22B056A8}" destId="{CA675EA6-4FDD-416A-9511-54E51701633C}" srcOrd="0" destOrd="0" presId="urn:microsoft.com/office/officeart/2005/8/layout/orgChart1"/>
    <dgm:cxn modelId="{531600EC-5345-4D0C-A4C0-242FF1DE5B71}" type="presOf" srcId="{764D146E-5296-40E4-A027-B602FA16C88E}" destId="{8B73201F-0271-4BC8-BFC1-5911CAF21AE3}" srcOrd="0" destOrd="0" presId="urn:microsoft.com/office/officeart/2005/8/layout/orgChart1"/>
    <dgm:cxn modelId="{A2DA52F3-6C08-452C-9646-E735F5C8D8C6}" type="presOf" srcId="{374435B8-C53B-47D2-BD0D-205BF9BD7ADB}" destId="{9E9046F0-15E6-460A-906E-BA36D1F138A0}" srcOrd="0" destOrd="0" presId="urn:microsoft.com/office/officeart/2005/8/layout/orgChart1"/>
    <dgm:cxn modelId="{478DAFF3-BA27-40CB-A801-3E8770582292}" type="presOf" srcId="{6BF8E580-204C-4F17-9AE6-D468D7D30CD1}" destId="{8F95D83B-1378-48D8-9EDF-44735E1CB54A}" srcOrd="0" destOrd="0" presId="urn:microsoft.com/office/officeart/2005/8/layout/orgChart1"/>
    <dgm:cxn modelId="{3C9AB9F9-5365-4E3F-969B-24C3570E5CCA}" type="presOf" srcId="{B83D379A-DE60-416B-8EC5-B2604885F8D2}" destId="{D334629E-0B04-4D0A-AFA6-9FB29F99CEA8}" srcOrd="1" destOrd="0" presId="urn:microsoft.com/office/officeart/2005/8/layout/orgChart1"/>
    <dgm:cxn modelId="{DD3298DA-03A0-4BE7-A523-6E1FC89853B8}" type="presParOf" srcId="{8B73201F-0271-4BC8-BFC1-5911CAF21AE3}" destId="{E68BC906-E4C2-46E1-A0E2-FEF55E5DE418}" srcOrd="0" destOrd="0" presId="urn:microsoft.com/office/officeart/2005/8/layout/orgChart1"/>
    <dgm:cxn modelId="{2159EE65-7272-4713-8545-0C7B8B530555}" type="presParOf" srcId="{E68BC906-E4C2-46E1-A0E2-FEF55E5DE418}" destId="{8D2F9A23-7825-4CF2-A753-3978930ACDFB}" srcOrd="0" destOrd="0" presId="urn:microsoft.com/office/officeart/2005/8/layout/orgChart1"/>
    <dgm:cxn modelId="{ADACF181-1766-408D-8163-ADEE46DF7DCF}" type="presParOf" srcId="{8D2F9A23-7825-4CF2-A753-3978930ACDFB}" destId="{EE292B0F-F6B8-473C-B0E0-4BFD73377D9A}" srcOrd="0" destOrd="0" presId="urn:microsoft.com/office/officeart/2005/8/layout/orgChart1"/>
    <dgm:cxn modelId="{A4AD96A5-3511-4296-B924-439628BDA875}" type="presParOf" srcId="{8D2F9A23-7825-4CF2-A753-3978930ACDFB}" destId="{5A7666E0-660A-4E77-A9FF-C90EE9B1DBD0}" srcOrd="1" destOrd="0" presId="urn:microsoft.com/office/officeart/2005/8/layout/orgChart1"/>
    <dgm:cxn modelId="{15A773A6-8DDC-4499-8BD5-AB67E6E4E88C}" type="presParOf" srcId="{E68BC906-E4C2-46E1-A0E2-FEF55E5DE418}" destId="{D5991B06-B21E-4B62-8445-757B5DD48315}" srcOrd="1" destOrd="0" presId="urn:microsoft.com/office/officeart/2005/8/layout/orgChart1"/>
    <dgm:cxn modelId="{6449A5F3-558A-4425-8A82-A6D5C751FD6E}" type="presParOf" srcId="{D5991B06-B21E-4B62-8445-757B5DD48315}" destId="{0D37D7B8-F950-466D-96B0-478AAC87E344}" srcOrd="0" destOrd="0" presId="urn:microsoft.com/office/officeart/2005/8/layout/orgChart1"/>
    <dgm:cxn modelId="{51111B57-5DA2-416E-9B35-3C35BECD7C1E}" type="presParOf" srcId="{D5991B06-B21E-4B62-8445-757B5DD48315}" destId="{AA77D34B-CAD4-4623-B91A-B4DB0B9FA023}" srcOrd="1" destOrd="0" presId="urn:microsoft.com/office/officeart/2005/8/layout/orgChart1"/>
    <dgm:cxn modelId="{389E8C69-85DB-4D8E-9169-A484600DEAA4}" type="presParOf" srcId="{AA77D34B-CAD4-4623-B91A-B4DB0B9FA023}" destId="{2DBDDA42-A842-4562-B416-E3B8FDB26590}" srcOrd="0" destOrd="0" presId="urn:microsoft.com/office/officeart/2005/8/layout/orgChart1"/>
    <dgm:cxn modelId="{B293B7C4-D3E5-4CDD-A26A-AAA6BBC86FE2}" type="presParOf" srcId="{2DBDDA42-A842-4562-B416-E3B8FDB26590}" destId="{3F937BBE-B828-4364-BF82-1C2D1C3A1201}" srcOrd="0" destOrd="0" presId="urn:microsoft.com/office/officeart/2005/8/layout/orgChart1"/>
    <dgm:cxn modelId="{87EDF4E2-E4AF-4775-861F-505ACE6E8044}" type="presParOf" srcId="{2DBDDA42-A842-4562-B416-E3B8FDB26590}" destId="{2936233A-734F-44ED-B424-4078E12E4DE0}" srcOrd="1" destOrd="0" presId="urn:microsoft.com/office/officeart/2005/8/layout/orgChart1"/>
    <dgm:cxn modelId="{C3E85558-4A1C-4DA4-B53E-36F1BCEA4628}" type="presParOf" srcId="{AA77D34B-CAD4-4623-B91A-B4DB0B9FA023}" destId="{D04482B1-D731-4B7E-9471-338DB69122DC}" srcOrd="1" destOrd="0" presId="urn:microsoft.com/office/officeart/2005/8/layout/orgChart1"/>
    <dgm:cxn modelId="{FC21BCE7-BE36-4861-B240-4E5E1E8A2104}" type="presParOf" srcId="{D04482B1-D731-4B7E-9471-338DB69122DC}" destId="{DEF952FC-9259-4211-93AF-C36EFFD398F4}" srcOrd="0" destOrd="0" presId="urn:microsoft.com/office/officeart/2005/8/layout/orgChart1"/>
    <dgm:cxn modelId="{2B8A1B87-BAD2-43DF-820D-8098C328D618}" type="presParOf" srcId="{D04482B1-D731-4B7E-9471-338DB69122DC}" destId="{587A4C3A-911C-4901-8AA4-079F9363A376}" srcOrd="1" destOrd="0" presId="urn:microsoft.com/office/officeart/2005/8/layout/orgChart1"/>
    <dgm:cxn modelId="{7B4CE6EE-7812-4A11-882B-790A38FB0CAF}" type="presParOf" srcId="{587A4C3A-911C-4901-8AA4-079F9363A376}" destId="{96442296-CD9A-42FE-94FB-BDB5B3F496CB}" srcOrd="0" destOrd="0" presId="urn:microsoft.com/office/officeart/2005/8/layout/orgChart1"/>
    <dgm:cxn modelId="{5BBED796-92F1-4EC2-9ADD-638B4BC4C410}" type="presParOf" srcId="{96442296-CD9A-42FE-94FB-BDB5B3F496CB}" destId="{8F95D83B-1378-48D8-9EDF-44735E1CB54A}" srcOrd="0" destOrd="0" presId="urn:microsoft.com/office/officeart/2005/8/layout/orgChart1"/>
    <dgm:cxn modelId="{1E476728-2A53-41F9-93B6-470FD2B2EBBD}" type="presParOf" srcId="{96442296-CD9A-42FE-94FB-BDB5B3F496CB}" destId="{6013BB61-1770-44EC-945B-2D983FDD0B2C}" srcOrd="1" destOrd="0" presId="urn:microsoft.com/office/officeart/2005/8/layout/orgChart1"/>
    <dgm:cxn modelId="{376C7E8A-1C56-4DE1-8FFB-E853BA12EE10}" type="presParOf" srcId="{587A4C3A-911C-4901-8AA4-079F9363A376}" destId="{94BFB700-1455-4874-A60C-C94610EB87C2}" srcOrd="1" destOrd="0" presId="urn:microsoft.com/office/officeart/2005/8/layout/orgChart1"/>
    <dgm:cxn modelId="{50E82C72-D33E-48B7-A06E-6FD52B6990AE}" type="presParOf" srcId="{587A4C3A-911C-4901-8AA4-079F9363A376}" destId="{F77F14DF-048E-44EA-B26D-20D89875A8DB}" srcOrd="2" destOrd="0" presId="urn:microsoft.com/office/officeart/2005/8/layout/orgChart1"/>
    <dgm:cxn modelId="{24890F9A-ECFD-443E-A0A8-98285D57087E}" type="presParOf" srcId="{D04482B1-D731-4B7E-9471-338DB69122DC}" destId="{B7C6F098-2243-434E-8B98-B83C8D70990D}" srcOrd="2" destOrd="0" presId="urn:microsoft.com/office/officeart/2005/8/layout/orgChart1"/>
    <dgm:cxn modelId="{28AE6E87-18E8-44EC-A5DD-E63BD982CF40}" type="presParOf" srcId="{D04482B1-D731-4B7E-9471-338DB69122DC}" destId="{B3227E18-27FD-4813-B2E0-28DFB7697728}" srcOrd="3" destOrd="0" presId="urn:microsoft.com/office/officeart/2005/8/layout/orgChart1"/>
    <dgm:cxn modelId="{83FF710C-AE71-4F8F-AB9E-3456DB2F3586}" type="presParOf" srcId="{B3227E18-27FD-4813-B2E0-28DFB7697728}" destId="{1A723A0F-154F-4375-BD40-2FA99234E9CB}" srcOrd="0" destOrd="0" presId="urn:microsoft.com/office/officeart/2005/8/layout/orgChart1"/>
    <dgm:cxn modelId="{ABE46B79-5D50-4894-AB63-391AD0622D7D}" type="presParOf" srcId="{1A723A0F-154F-4375-BD40-2FA99234E9CB}" destId="{05ECED6D-891B-403E-9D88-99E662D15E58}" srcOrd="0" destOrd="0" presId="urn:microsoft.com/office/officeart/2005/8/layout/orgChart1"/>
    <dgm:cxn modelId="{C9D5A4AD-25FD-44B3-AE15-CD0255A19A3F}" type="presParOf" srcId="{1A723A0F-154F-4375-BD40-2FA99234E9CB}" destId="{D334629E-0B04-4D0A-AFA6-9FB29F99CEA8}" srcOrd="1" destOrd="0" presId="urn:microsoft.com/office/officeart/2005/8/layout/orgChart1"/>
    <dgm:cxn modelId="{0679B8ED-DD04-4544-B78B-59309FFBAAD0}" type="presParOf" srcId="{B3227E18-27FD-4813-B2E0-28DFB7697728}" destId="{D0E32B93-0636-48FC-B3A9-077C97C49625}" srcOrd="1" destOrd="0" presId="urn:microsoft.com/office/officeart/2005/8/layout/orgChart1"/>
    <dgm:cxn modelId="{A56CD5B8-5F82-447F-837D-070E44AE6532}" type="presParOf" srcId="{B3227E18-27FD-4813-B2E0-28DFB7697728}" destId="{82E967AF-8304-464B-B51B-D71F67E6CF9C}" srcOrd="2" destOrd="0" presId="urn:microsoft.com/office/officeart/2005/8/layout/orgChart1"/>
    <dgm:cxn modelId="{AAFB671E-DB84-4EB3-892C-77FD6ACF1B79}" type="presParOf" srcId="{AA77D34B-CAD4-4623-B91A-B4DB0B9FA023}" destId="{CD63F309-4B7C-4DB3-B703-CEC1E5B66459}" srcOrd="2" destOrd="0" presId="urn:microsoft.com/office/officeart/2005/8/layout/orgChart1"/>
    <dgm:cxn modelId="{D9D67C86-E488-46D4-97A2-C93E40F45795}" type="presParOf" srcId="{D5991B06-B21E-4B62-8445-757B5DD48315}" destId="{C65109EB-5ADA-41FF-B08A-33D65BA96DD4}" srcOrd="2" destOrd="0" presId="urn:microsoft.com/office/officeart/2005/8/layout/orgChart1"/>
    <dgm:cxn modelId="{3F66B29F-C970-40E6-A45F-B23216546BD8}" type="presParOf" srcId="{D5991B06-B21E-4B62-8445-757B5DD48315}" destId="{E8A19889-4C6F-4F44-BC1E-A287C3F0717C}" srcOrd="3" destOrd="0" presId="urn:microsoft.com/office/officeart/2005/8/layout/orgChart1"/>
    <dgm:cxn modelId="{C7518F95-93EF-4221-A7DC-4B5C3386F93F}" type="presParOf" srcId="{E8A19889-4C6F-4F44-BC1E-A287C3F0717C}" destId="{B893AD71-C966-4363-B417-0C847DDB61A1}" srcOrd="0" destOrd="0" presId="urn:microsoft.com/office/officeart/2005/8/layout/orgChart1"/>
    <dgm:cxn modelId="{E8048E27-C079-42AB-BCA4-9B024C2BF650}" type="presParOf" srcId="{B893AD71-C966-4363-B417-0C847DDB61A1}" destId="{BBB906C9-5936-4517-9750-4B239B5D69C9}" srcOrd="0" destOrd="0" presId="urn:microsoft.com/office/officeart/2005/8/layout/orgChart1"/>
    <dgm:cxn modelId="{E620C33B-A748-4D38-81F1-89516834B5BA}" type="presParOf" srcId="{B893AD71-C966-4363-B417-0C847DDB61A1}" destId="{9FFFFB9B-423E-4825-829B-FEC0ECF2A40F}" srcOrd="1" destOrd="0" presId="urn:microsoft.com/office/officeart/2005/8/layout/orgChart1"/>
    <dgm:cxn modelId="{7F5F3802-89A0-4C29-9B56-15E7C00D2430}" type="presParOf" srcId="{E8A19889-4C6F-4F44-BC1E-A287C3F0717C}" destId="{5ADEF8BB-0092-4703-955F-7098EC7B46DC}" srcOrd="1" destOrd="0" presId="urn:microsoft.com/office/officeart/2005/8/layout/orgChart1"/>
    <dgm:cxn modelId="{A3814821-D634-44AE-9574-6D3E7C24A5A6}" type="presParOf" srcId="{5ADEF8BB-0092-4703-955F-7098EC7B46DC}" destId="{C248C51F-65A5-4EEA-9CB7-9CE4C4818399}" srcOrd="0" destOrd="0" presId="urn:microsoft.com/office/officeart/2005/8/layout/orgChart1"/>
    <dgm:cxn modelId="{C13BAF59-523D-461C-8F78-BF3DD8087774}" type="presParOf" srcId="{5ADEF8BB-0092-4703-955F-7098EC7B46DC}" destId="{C6EA6B76-25E7-427F-A92A-0C07D7658698}" srcOrd="1" destOrd="0" presId="urn:microsoft.com/office/officeart/2005/8/layout/orgChart1"/>
    <dgm:cxn modelId="{31D90228-EA29-498D-BA1F-E6FD3AE94FA6}" type="presParOf" srcId="{C6EA6B76-25E7-427F-A92A-0C07D7658698}" destId="{94EA11F5-357B-4CC2-BB54-632035E7BDAD}" srcOrd="0" destOrd="0" presId="urn:microsoft.com/office/officeart/2005/8/layout/orgChart1"/>
    <dgm:cxn modelId="{64298595-D938-49A0-BDCE-12E0FCF664EC}" type="presParOf" srcId="{94EA11F5-357B-4CC2-BB54-632035E7BDAD}" destId="{81153F9A-6949-4B79-9633-B6BD97A41558}" srcOrd="0" destOrd="0" presId="urn:microsoft.com/office/officeart/2005/8/layout/orgChart1"/>
    <dgm:cxn modelId="{4C0C0648-6825-41CB-9E23-30CF9635D5E5}" type="presParOf" srcId="{94EA11F5-357B-4CC2-BB54-632035E7BDAD}" destId="{37831228-F45C-414A-863F-F0B2A79995BE}" srcOrd="1" destOrd="0" presId="urn:microsoft.com/office/officeart/2005/8/layout/orgChart1"/>
    <dgm:cxn modelId="{2E822C21-1EB9-4DB7-A600-845DDFA2057A}" type="presParOf" srcId="{C6EA6B76-25E7-427F-A92A-0C07D7658698}" destId="{48C6A3A7-9D5B-47E6-8999-17F5B0E08705}" srcOrd="1" destOrd="0" presId="urn:microsoft.com/office/officeart/2005/8/layout/orgChart1"/>
    <dgm:cxn modelId="{69FDDA16-353B-459A-8941-30AD7FD63B9A}" type="presParOf" srcId="{C6EA6B76-25E7-427F-A92A-0C07D7658698}" destId="{C524D7DC-F451-47DC-B523-3B24E0C40A14}" srcOrd="2" destOrd="0" presId="urn:microsoft.com/office/officeart/2005/8/layout/orgChart1"/>
    <dgm:cxn modelId="{EF6E7D94-E5B7-43A7-B749-4CFA4A9704E6}" type="presParOf" srcId="{5ADEF8BB-0092-4703-955F-7098EC7B46DC}" destId="{5194E6F2-9B86-4B6E-B005-6E9CC997FBDE}" srcOrd="2" destOrd="0" presId="urn:microsoft.com/office/officeart/2005/8/layout/orgChart1"/>
    <dgm:cxn modelId="{96389D60-B181-43E5-9874-51BF945861F2}" type="presParOf" srcId="{5ADEF8BB-0092-4703-955F-7098EC7B46DC}" destId="{E5FCCA86-F65A-4023-BF8E-3425D614AC02}" srcOrd="3" destOrd="0" presId="urn:microsoft.com/office/officeart/2005/8/layout/orgChart1"/>
    <dgm:cxn modelId="{674970AF-E6FC-4780-929D-05AA80128106}" type="presParOf" srcId="{E5FCCA86-F65A-4023-BF8E-3425D614AC02}" destId="{F97C52D2-4D55-4B5F-B647-88B90DB8ED6B}" srcOrd="0" destOrd="0" presId="urn:microsoft.com/office/officeart/2005/8/layout/orgChart1"/>
    <dgm:cxn modelId="{D6D32AA9-FADA-43DA-8D67-44B9A7BCAA48}" type="presParOf" srcId="{F97C52D2-4D55-4B5F-B647-88B90DB8ED6B}" destId="{CA675EA6-4FDD-416A-9511-54E51701633C}" srcOrd="0" destOrd="0" presId="urn:microsoft.com/office/officeart/2005/8/layout/orgChart1"/>
    <dgm:cxn modelId="{1D8B22DC-989B-4140-86A8-9C4DD485D90E}" type="presParOf" srcId="{F97C52D2-4D55-4B5F-B647-88B90DB8ED6B}" destId="{C7D6E6B3-8D49-4815-B627-437B83A508E7}" srcOrd="1" destOrd="0" presId="urn:microsoft.com/office/officeart/2005/8/layout/orgChart1"/>
    <dgm:cxn modelId="{EB3A9550-EF74-4F81-ACB8-6563032CCD08}" type="presParOf" srcId="{E5FCCA86-F65A-4023-BF8E-3425D614AC02}" destId="{D871AA78-6D50-4A5D-BCA1-3C14E6398779}" srcOrd="1" destOrd="0" presId="urn:microsoft.com/office/officeart/2005/8/layout/orgChart1"/>
    <dgm:cxn modelId="{C07A7950-D3ED-48D3-8A16-E4B6D0933DF4}" type="presParOf" srcId="{E5FCCA86-F65A-4023-BF8E-3425D614AC02}" destId="{F27DD4DA-3CA6-457C-8ED0-D1BA68494A5D}" srcOrd="2" destOrd="0" presId="urn:microsoft.com/office/officeart/2005/8/layout/orgChart1"/>
    <dgm:cxn modelId="{160ECF8F-327E-46F2-A74A-7881E869AFAE}" type="presParOf" srcId="{E8A19889-4C6F-4F44-BC1E-A287C3F0717C}" destId="{82A7B376-D69C-455C-A867-A82E5A9A5D6A}" srcOrd="2" destOrd="0" presId="urn:microsoft.com/office/officeart/2005/8/layout/orgChart1"/>
    <dgm:cxn modelId="{2211941A-2699-4F4A-8FDC-11517EE0FEBC}" type="presParOf" srcId="{D5991B06-B21E-4B62-8445-757B5DD48315}" destId="{A7FE5263-0587-42B5-8A12-2F981EC292EC}" srcOrd="4" destOrd="0" presId="urn:microsoft.com/office/officeart/2005/8/layout/orgChart1"/>
    <dgm:cxn modelId="{8A841032-693B-4EAC-8F33-DFD41CF2789E}" type="presParOf" srcId="{D5991B06-B21E-4B62-8445-757B5DD48315}" destId="{FCEBEA99-F782-470E-AE1B-622B439AF59A}" srcOrd="5" destOrd="0" presId="urn:microsoft.com/office/officeart/2005/8/layout/orgChart1"/>
    <dgm:cxn modelId="{281C0C38-D74B-4947-AD8C-96BA57B98D08}" type="presParOf" srcId="{FCEBEA99-F782-470E-AE1B-622B439AF59A}" destId="{2FFD6F7B-43CA-41A6-BA3D-A985717B8268}" srcOrd="0" destOrd="0" presId="urn:microsoft.com/office/officeart/2005/8/layout/orgChart1"/>
    <dgm:cxn modelId="{C7FF7975-6989-435E-B464-9CCBCC7E868F}" type="presParOf" srcId="{2FFD6F7B-43CA-41A6-BA3D-A985717B8268}" destId="{9E7796FA-5DE8-438A-97CA-73D8EEF1151B}" srcOrd="0" destOrd="0" presId="urn:microsoft.com/office/officeart/2005/8/layout/orgChart1"/>
    <dgm:cxn modelId="{E019405D-B485-4B3E-850F-4D498806A7AB}" type="presParOf" srcId="{2FFD6F7B-43CA-41A6-BA3D-A985717B8268}" destId="{AC552709-4577-4BA1-8D9D-31A472B10AE8}" srcOrd="1" destOrd="0" presId="urn:microsoft.com/office/officeart/2005/8/layout/orgChart1"/>
    <dgm:cxn modelId="{F7EFBC54-0C05-4CCD-A8C6-04037D04F20C}" type="presParOf" srcId="{FCEBEA99-F782-470E-AE1B-622B439AF59A}" destId="{09700D78-0769-479D-882F-D8386AEDA6D5}" srcOrd="1" destOrd="0" presId="urn:microsoft.com/office/officeart/2005/8/layout/orgChart1"/>
    <dgm:cxn modelId="{71A5C218-7B50-4ABC-8121-C1C47A35F09F}" type="presParOf" srcId="{09700D78-0769-479D-882F-D8386AEDA6D5}" destId="{9E9046F0-15E6-460A-906E-BA36D1F138A0}" srcOrd="0" destOrd="0" presId="urn:microsoft.com/office/officeart/2005/8/layout/orgChart1"/>
    <dgm:cxn modelId="{CCB093E3-281C-4B8C-9E5A-F7FAA3019503}" type="presParOf" srcId="{09700D78-0769-479D-882F-D8386AEDA6D5}" destId="{08F9B122-6DB7-45D8-80EE-D4D318E13F9B}" srcOrd="1" destOrd="0" presId="urn:microsoft.com/office/officeart/2005/8/layout/orgChart1"/>
    <dgm:cxn modelId="{DB80134A-2951-4DA1-9C85-BF7F99BA6BAB}" type="presParOf" srcId="{08F9B122-6DB7-45D8-80EE-D4D318E13F9B}" destId="{F633C672-2F60-45C1-8A94-94B1FFFB32EA}" srcOrd="0" destOrd="0" presId="urn:microsoft.com/office/officeart/2005/8/layout/orgChart1"/>
    <dgm:cxn modelId="{2D650F02-0EBF-49F2-8BF4-34BAF71F314E}" type="presParOf" srcId="{F633C672-2F60-45C1-8A94-94B1FFFB32EA}" destId="{230F68C4-1E0C-4A32-A4C5-A5B683509827}" srcOrd="0" destOrd="0" presId="urn:microsoft.com/office/officeart/2005/8/layout/orgChart1"/>
    <dgm:cxn modelId="{16FD69BB-2D14-42AB-B858-2820AB33513B}" type="presParOf" srcId="{F633C672-2F60-45C1-8A94-94B1FFFB32EA}" destId="{A9E666DE-85C5-499D-AC41-06DD5CCE8934}" srcOrd="1" destOrd="0" presId="urn:microsoft.com/office/officeart/2005/8/layout/orgChart1"/>
    <dgm:cxn modelId="{DD673225-3CB3-4DDE-B5D5-906FF929B105}" type="presParOf" srcId="{08F9B122-6DB7-45D8-80EE-D4D318E13F9B}" destId="{BC7B4E1E-CB70-45B8-97E1-2AFB39241AE6}" srcOrd="1" destOrd="0" presId="urn:microsoft.com/office/officeart/2005/8/layout/orgChart1"/>
    <dgm:cxn modelId="{06342B3C-C522-4CE4-B09F-A4559C891652}" type="presParOf" srcId="{08F9B122-6DB7-45D8-80EE-D4D318E13F9B}" destId="{E1BE2768-1989-4D95-B9F1-FB790C3ADD65}" srcOrd="2" destOrd="0" presId="urn:microsoft.com/office/officeart/2005/8/layout/orgChart1"/>
    <dgm:cxn modelId="{6A8EAB51-B321-4744-81AC-48F13725DB9D}" type="presParOf" srcId="{FCEBEA99-F782-470E-AE1B-622B439AF59A}" destId="{ADC63578-7F09-44A1-AC1E-BAFD69E8429D}" srcOrd="2" destOrd="0" presId="urn:microsoft.com/office/officeart/2005/8/layout/orgChart1"/>
    <dgm:cxn modelId="{96C58A65-F9F8-4F7E-946B-9904B95B4C56}" type="presParOf" srcId="{E68BC906-E4C2-46E1-A0E2-FEF55E5DE418}" destId="{32AC3044-35A7-4CF9-86DA-BB62D1083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046F0-15E6-460A-906E-BA36D1F138A0}">
      <dsp:nvSpPr>
        <dsp:cNvPr id="0" name=""/>
        <dsp:cNvSpPr/>
      </dsp:nvSpPr>
      <dsp:spPr>
        <a:xfrm>
          <a:off x="4105702" y="1869870"/>
          <a:ext cx="231613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231613" y="710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5263-0587-42B5-8A12-2F981EC292EC}">
      <dsp:nvSpPr>
        <dsp:cNvPr id="0" name=""/>
        <dsp:cNvSpPr/>
      </dsp:nvSpPr>
      <dsp:spPr>
        <a:xfrm>
          <a:off x="2854988" y="773565"/>
          <a:ext cx="1868351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1868351" y="162129"/>
              </a:lnTo>
              <a:lnTo>
                <a:pt x="1868351" y="32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4E6F2-9B86-4B6E-B005-6E9CC997FBDE}">
      <dsp:nvSpPr>
        <dsp:cNvPr id="0" name=""/>
        <dsp:cNvSpPr/>
      </dsp:nvSpPr>
      <dsp:spPr>
        <a:xfrm>
          <a:off x="2237351" y="1869870"/>
          <a:ext cx="231613" cy="180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587"/>
              </a:lnTo>
              <a:lnTo>
                <a:pt x="231613" y="1806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8C51F-65A5-4EEA-9CB7-9CE4C4818399}">
      <dsp:nvSpPr>
        <dsp:cNvPr id="0" name=""/>
        <dsp:cNvSpPr/>
      </dsp:nvSpPr>
      <dsp:spPr>
        <a:xfrm>
          <a:off x="2237351" y="1869870"/>
          <a:ext cx="231613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231613" y="710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109EB-5ADA-41FF-B08A-33D65BA96DD4}">
      <dsp:nvSpPr>
        <dsp:cNvPr id="0" name=""/>
        <dsp:cNvSpPr/>
      </dsp:nvSpPr>
      <dsp:spPr>
        <a:xfrm>
          <a:off x="2809268" y="773565"/>
          <a:ext cx="91440" cy="324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6F098-2243-434E-8B98-B83C8D70990D}">
      <dsp:nvSpPr>
        <dsp:cNvPr id="0" name=""/>
        <dsp:cNvSpPr/>
      </dsp:nvSpPr>
      <dsp:spPr>
        <a:xfrm>
          <a:off x="369000" y="1869870"/>
          <a:ext cx="231613" cy="180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587"/>
              </a:lnTo>
              <a:lnTo>
                <a:pt x="231613" y="1806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952FC-9259-4211-93AF-C36EFFD398F4}">
      <dsp:nvSpPr>
        <dsp:cNvPr id="0" name=""/>
        <dsp:cNvSpPr/>
      </dsp:nvSpPr>
      <dsp:spPr>
        <a:xfrm>
          <a:off x="369000" y="1869870"/>
          <a:ext cx="231613" cy="71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282"/>
              </a:lnTo>
              <a:lnTo>
                <a:pt x="231613" y="7102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7D7B8-F950-466D-96B0-478AAC87E344}">
      <dsp:nvSpPr>
        <dsp:cNvPr id="0" name=""/>
        <dsp:cNvSpPr/>
      </dsp:nvSpPr>
      <dsp:spPr>
        <a:xfrm>
          <a:off x="986637" y="773565"/>
          <a:ext cx="1868351" cy="324259"/>
        </a:xfrm>
        <a:custGeom>
          <a:avLst/>
          <a:gdLst/>
          <a:ahLst/>
          <a:cxnLst/>
          <a:rect l="0" t="0" r="0" b="0"/>
          <a:pathLst>
            <a:path>
              <a:moveTo>
                <a:pt x="1868351" y="0"/>
              </a:moveTo>
              <a:lnTo>
                <a:pt x="1868351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92B0F-F6B8-473C-B0E0-4BFD73377D9A}">
      <dsp:nvSpPr>
        <dsp:cNvPr id="0" name=""/>
        <dsp:cNvSpPr/>
      </dsp:nvSpPr>
      <dsp:spPr>
        <a:xfrm>
          <a:off x="2082942" y="151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lt1"/>
              </a:solidFill>
            </a:rPr>
            <a:t>How could </a:t>
          </a:r>
          <a:r>
            <a:rPr lang="en-US" sz="800" b="1" kern="1200" dirty="0" err="1">
              <a:solidFill>
                <a:schemeClr val="lt1"/>
              </a:solidFill>
            </a:rPr>
            <a:t>Monalco</a:t>
          </a:r>
          <a:r>
            <a:rPr lang="en-US" sz="800" b="1" kern="1200" dirty="0">
              <a:solidFill>
                <a:schemeClr val="lt1"/>
              </a:solidFill>
            </a:rPr>
            <a:t> Mining reduce its annual operational cost by 20% through a careful restraint of maintenance cost in order to sustain its profitability?</a:t>
          </a:r>
          <a:endParaRPr lang="en-US" sz="800" kern="1200" dirty="0"/>
        </a:p>
      </dsp:txBody>
      <dsp:txXfrm>
        <a:off x="2082942" y="1519"/>
        <a:ext cx="1544091" cy="772045"/>
      </dsp:txXfrm>
    </dsp:sp>
    <dsp:sp modelId="{3F937BBE-B828-4364-BF82-1C2D1C3A1201}">
      <dsp:nvSpPr>
        <dsp:cNvPr id="0" name=""/>
        <dsp:cNvSpPr/>
      </dsp:nvSpPr>
      <dsp:spPr>
        <a:xfrm>
          <a:off x="214591" y="109782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Find reason for excess wear on iron ore crusher to fix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214591" y="1097824"/>
        <a:ext cx="1544091" cy="772045"/>
      </dsp:txXfrm>
    </dsp:sp>
    <dsp:sp modelId="{8F95D83B-1378-48D8-9EDF-44735E1CB54A}">
      <dsp:nvSpPr>
        <dsp:cNvPr id="0" name=""/>
        <dsp:cNvSpPr/>
      </dsp:nvSpPr>
      <dsp:spPr>
        <a:xfrm>
          <a:off x="600614" y="219412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Mistake in implementation</a:t>
          </a:r>
        </a:p>
      </dsp:txBody>
      <dsp:txXfrm>
        <a:off x="600614" y="2194129"/>
        <a:ext cx="1544091" cy="772045"/>
      </dsp:txXfrm>
    </dsp:sp>
    <dsp:sp modelId="{05ECED6D-891B-403E-9D88-99E662D15E58}">
      <dsp:nvSpPr>
        <dsp:cNvPr id="0" name=""/>
        <dsp:cNvSpPr/>
      </dsp:nvSpPr>
      <dsp:spPr>
        <a:xfrm>
          <a:off x="600614" y="329043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Problem with equipment</a:t>
          </a:r>
        </a:p>
      </dsp:txBody>
      <dsp:txXfrm>
        <a:off x="600614" y="3290434"/>
        <a:ext cx="1544091" cy="772045"/>
      </dsp:txXfrm>
    </dsp:sp>
    <dsp:sp modelId="{BBB906C9-5936-4517-9750-4B239B5D69C9}">
      <dsp:nvSpPr>
        <dsp:cNvPr id="0" name=""/>
        <dsp:cNvSpPr/>
      </dsp:nvSpPr>
      <dsp:spPr>
        <a:xfrm>
          <a:off x="2082942" y="109782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Downgrade manufacturing for a while</a:t>
          </a:r>
        </a:p>
      </dsp:txBody>
      <dsp:txXfrm>
        <a:off x="2082942" y="1097824"/>
        <a:ext cx="1544091" cy="772045"/>
      </dsp:txXfrm>
    </dsp:sp>
    <dsp:sp modelId="{81153F9A-6949-4B79-9633-B6BD97A41558}">
      <dsp:nvSpPr>
        <dsp:cNvPr id="0" name=""/>
        <dsp:cNvSpPr/>
      </dsp:nvSpPr>
      <dsp:spPr>
        <a:xfrm>
          <a:off x="2468965" y="219412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Produce less iron ore</a:t>
          </a:r>
        </a:p>
      </dsp:txBody>
      <dsp:txXfrm>
        <a:off x="2468965" y="2194129"/>
        <a:ext cx="1544091" cy="772045"/>
      </dsp:txXfrm>
    </dsp:sp>
    <dsp:sp modelId="{CA675EA6-4FDD-416A-9511-54E51701633C}">
      <dsp:nvSpPr>
        <dsp:cNvPr id="0" name=""/>
        <dsp:cNvSpPr/>
      </dsp:nvSpPr>
      <dsp:spPr>
        <a:xfrm>
          <a:off x="2468965" y="329043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Reduce costs in others sectors of company</a:t>
          </a:r>
        </a:p>
      </dsp:txBody>
      <dsp:txXfrm>
        <a:off x="2468965" y="3290434"/>
        <a:ext cx="1544091" cy="772045"/>
      </dsp:txXfrm>
    </dsp:sp>
    <dsp:sp modelId="{9E7796FA-5DE8-438A-97CA-73D8EEF1151B}">
      <dsp:nvSpPr>
        <dsp:cNvPr id="0" name=""/>
        <dsp:cNvSpPr/>
      </dsp:nvSpPr>
      <dsp:spPr>
        <a:xfrm>
          <a:off x="3951293" y="1097824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Buy more iron ore crushers          </a:t>
          </a:r>
        </a:p>
      </dsp:txBody>
      <dsp:txXfrm>
        <a:off x="3951293" y="1097824"/>
        <a:ext cx="1544091" cy="772045"/>
      </dsp:txXfrm>
    </dsp:sp>
    <dsp:sp modelId="{230F68C4-1E0C-4A32-A4C5-A5B683509827}">
      <dsp:nvSpPr>
        <dsp:cNvPr id="0" name=""/>
        <dsp:cNvSpPr/>
      </dsp:nvSpPr>
      <dsp:spPr>
        <a:xfrm>
          <a:off x="4337316" y="2194129"/>
          <a:ext cx="1544091" cy="77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Alternate usage to reduce wear and tear</a:t>
          </a:r>
        </a:p>
      </dsp:txBody>
      <dsp:txXfrm>
        <a:off x="4337316" y="2194129"/>
        <a:ext cx="1544091" cy="77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71451" y="1348492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How could </a:t>
            </a:r>
            <a:r>
              <a:rPr lang="en-AU" b="1" dirty="0" err="1">
                <a:solidFill>
                  <a:schemeClr val="lt1"/>
                </a:solidFill>
              </a:rPr>
              <a:t>Monalco</a:t>
            </a:r>
            <a:r>
              <a:rPr lang="en-AU" b="1" dirty="0">
                <a:solidFill>
                  <a:schemeClr val="lt1"/>
                </a:solidFill>
              </a:rPr>
              <a:t> Mining reduce its annual operational cost by 20% through a careful restraint of maintenance cost in order to sustain its profitability?</a:t>
            </a:r>
            <a:endParaRPr dirty="0"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4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tx1"/>
                </a:solidFill>
              </a:rPr>
              <a:t>Find reason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tx1"/>
                </a:solidFill>
              </a:rPr>
              <a:t>For </a:t>
            </a:r>
            <a:r>
              <a:rPr lang="en-AU" sz="1000" b="1" dirty="0" err="1">
                <a:solidFill>
                  <a:schemeClr val="tx1"/>
                </a:solidFill>
              </a:rPr>
              <a:t>excessweat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</a:t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3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1619373" y="5276032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5</a:t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 dirty="0"/>
          </a:p>
        </p:txBody>
      </p:sp>
      <p:sp>
        <p:nvSpPr>
          <p:cNvPr id="28" name="Google Shape;28;p1"/>
          <p:cNvSpPr/>
          <p:nvPr/>
        </p:nvSpPr>
        <p:spPr>
          <a:xfrm>
            <a:off x="2752069" y="259660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2752069" y="342152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2752069" y="383325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2752069" y="506992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2752069" y="548458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Sub-issue</a:t>
            </a:r>
            <a:endParaRPr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527423" y="36165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/>
          <p:nvPr/>
        </p:nvCxnSpPr>
        <p:spPr>
          <a:xfrm>
            <a:off x="2527423" y="382264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27423" y="52654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47153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Monalco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62958" y="3532540"/>
            <a:ext cx="20471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BFF7-AF8B-4193-B98F-527F8C29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1FD128B-F868-45E5-91A1-7A283F912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8231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13728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20228</TotalTime>
  <Words>154</Words>
  <Application>Microsoft Office PowerPoint</Application>
  <PresentationFormat>On-screen Show (4:3)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Quattrocento Sans</vt:lpstr>
      <vt:lpstr>Synergy_CF_YNR002</vt:lpstr>
      <vt:lpstr>Monalco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Lisa Patel</cp:lastModifiedBy>
  <cp:revision>5</cp:revision>
  <dcterms:created xsi:type="dcterms:W3CDTF">2019-05-15T15:57:18Z</dcterms:created>
  <dcterms:modified xsi:type="dcterms:W3CDTF">2021-06-28T21:24:47Z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