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4848"/>
            <a:ext cx="8229600" cy="1143000"/>
          </a:xfrm>
        </p:spPr>
        <p:txBody>
          <a:bodyPr/>
          <a:lstStyle/>
          <a:p>
            <a:r>
              <a:t>Baidu AI Sentiment Analysis and Web Scraping Work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4455"/>
            <a:ext cx="8229600" cy="4525963"/>
          </a:xfrm>
        </p:spPr>
        <p:txBody>
          <a:bodyPr/>
          <a:lstStyle/>
          <a:p>
            <a:r>
              <a:t>Utilizing Baidu AI Interface and Strategies for Handling Web Crawler Issues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Instructions for Using Baidu AI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Obtain API credentials, enter APP_ID, API_KEY, SECRET_KEY.</a:t>
            </a:r>
          </a:p>
          <a:p>
            <a:r>
              <a:t>2. Instantiate AipNlp client.</a:t>
            </a:r>
          </a:p>
          <a:p>
            <a:r>
              <a:t>3. Read text data from a dataframe.</a:t>
            </a:r>
          </a:p>
          <a:p>
            <a:r>
              <a:t>4. Call the sentimentClassify method for sentiment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Crawler Issues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Set User-Agent parameter to solve the 403 Forbidden issue.</a:t>
            </a:r>
          </a:p>
          <a:p>
            <a:r>
              <a:t>2. Increase interval time to handle anti-crawling measures.</a:t>
            </a:r>
          </a:p>
          <a:p>
            <a:r>
              <a:t>3. Set up proxy IP access.</a:t>
            </a:r>
          </a:p>
          <a:p>
            <a:r>
              <a:t>4. Use implicit waiting for the page to fully load before scraping.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/>
              <a:t>Sentiment analysis module:</a:t>
            </a:r>
            <a:endParaRPr sz="2400"/>
          </a:p>
          <a:p>
            <a:r>
              <a:rPr sz="2400"/>
              <a:t>- positive_prob &gt; 0.7 → Positive emotion (returns 1)</a:t>
            </a:r>
            <a:endParaRPr sz="2400"/>
          </a:p>
          <a:p>
            <a:r>
              <a:rPr sz="2400"/>
              <a:t>- positive_prob &lt; 0.3 → Negative emotion (returns -1)</a:t>
            </a:r>
            <a:endParaRPr sz="2400"/>
          </a:p>
          <a:p>
            <a:r>
              <a:rPr sz="2400"/>
              <a:t>- 0.3 ≤ positive_prob ≤ 0.7 → Neutral emotion (returns 0)</a:t>
            </a:r>
            <a:endParaRPr sz="2400"/>
          </a:p>
          <a:p>
            <a:endParaRPr sz="2400"/>
          </a:p>
          <a:p>
            <a:r>
              <a:rPr sz="2400"/>
              <a:t>Result integrity judgment module:</a:t>
            </a:r>
            <a:endParaRPr sz="2400"/>
          </a:p>
          <a:p>
            <a:r>
              <a:rPr sz="2400"/>
              <a:t>- Analyze 'connection loss' and errors, calculate the number of losses and the percentage.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Writer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Arial</vt:lpstr>
      <vt:lpstr>Calibri</vt:lpstr>
      <vt:lpstr>Helvetica Neue</vt:lpstr>
      <vt:lpstr>微软雅黑</vt:lpstr>
      <vt:lpstr>汉仪旗黑</vt:lpstr>
      <vt:lpstr>宋体</vt:lpstr>
      <vt:lpstr>Arial Unicode MS</vt:lpstr>
      <vt:lpstr>Office Theme</vt:lpstr>
      <vt:lpstr>Baidu AI Sentiment Analysis and Web Scraping Work Summary</vt:lpstr>
      <vt:lpstr>Instructions for Using Baidu AI Interface</vt:lpstr>
      <vt:lpstr>Web Crawler Issues and Solutions</vt:lpstr>
      <vt:lpstr>Sentiment Analysis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本嘉旻</cp:lastModifiedBy>
  <cp:revision>2</cp:revision>
  <dcterms:created xsi:type="dcterms:W3CDTF">2024-04-10T16:53:26Z</dcterms:created>
  <dcterms:modified xsi:type="dcterms:W3CDTF">2024-04-10T16:53:26Z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65D03B344E79483106C4166635C1C32F_42</vt:lpwstr>
  </property>
  <property fmtid="{D5CDD505-2E9C-101B-9397-08002B2CF9AE}" pid="3" name="KSOProductBuildVer">
    <vt:lpwstr>1033-6.5.2.8766</vt:lpwstr>
  </property>
</Properties>
</file>