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firstSlideNum="0"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Arial Black"/>
      <p:regular r:id="rId16"/>
    </p:embeddedFont>
    <p:embeddedFont>
      <p:font typeface="Gill Sans"/>
      <p:regular r:id="rId17"/>
      <p:bold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19" roundtripDataSignature="AMtx7mhJIVwaf2Nbm1+D5UmyGdJP9eUed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GillSans-regular.fntdata"/><Relationship Id="rId16" Type="http://schemas.openxmlformats.org/officeDocument/2006/relationships/font" Target="fonts/ArialBlack-regular.fntdata"/><Relationship Id="rId5" Type="http://schemas.openxmlformats.org/officeDocument/2006/relationships/notesMaster" Target="notesMasters/notesMaster1.xml"/><Relationship Id="rId19" Type="http://customschemas.google.com/relationships/presentationmetadata" Target="metadata"/><Relationship Id="rId6" Type="http://schemas.openxmlformats.org/officeDocument/2006/relationships/slide" Target="slides/slide1.xml"/><Relationship Id="rId18" Type="http://schemas.openxmlformats.org/officeDocument/2006/relationships/font" Target="fonts/GillSans-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5" name="Google Shape;10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t>Image from http://commons.wikimedia.org/wiki/File:Ciak.jpg</a:t>
            </a:r>
            <a:endParaRPr/>
          </a:p>
        </p:txBody>
      </p:sp>
      <p:sp>
        <p:nvSpPr>
          <p:cNvPr id="106" name="Google Shape;106;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txBox="1"/>
          <p:nvPr>
            <p:ph idx="1" type="body"/>
          </p:nvPr>
        </p:nvSpPr>
        <p:spPr>
          <a:xfrm>
            <a:off x="685800" y="4343400"/>
            <a:ext cx="5486400" cy="41148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7" name="Google Shape;207;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8" name="Google Shape;128;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9" name="Google Shape;129;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6" name="Google Shape;146;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7" name="Google Shape;147;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0" name="Google Shape;16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0" name="Google Shape;170;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4" name="Google Shape;184;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showMasterSp="0">
  <p:cSld name="1_Title Slide">
    <p:bg>
      <p:bgPr>
        <a:solidFill>
          <a:schemeClr val="lt1"/>
        </a:solidFill>
      </p:bgPr>
    </p:bg>
    <p:spTree>
      <p:nvGrpSpPr>
        <p:cNvPr id="18" name="Shape 18"/>
        <p:cNvGrpSpPr/>
        <p:nvPr/>
      </p:nvGrpSpPr>
      <p:grpSpPr>
        <a:xfrm>
          <a:off x="0" y="0"/>
          <a:ext cx="0" cy="0"/>
          <a:chOff x="0" y="0"/>
          <a:chExt cx="0" cy="0"/>
        </a:xfrm>
      </p:grpSpPr>
      <p:sp>
        <p:nvSpPr>
          <p:cNvPr id="19" name="Google Shape;19;p12"/>
          <p:cNvSpPr/>
          <p:nvPr/>
        </p:nvSpPr>
        <p:spPr>
          <a:xfrm>
            <a:off x="0" y="5971032"/>
            <a:ext cx="12192000" cy="886968"/>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0" name="Google Shape;20;p12"/>
          <p:cNvSpPr/>
          <p:nvPr/>
        </p:nvSpPr>
        <p:spPr>
          <a:xfrm>
            <a:off x="-12192" y="6053328"/>
            <a:ext cx="2999232" cy="713232"/>
          </a:xfrm>
          <a:prstGeom prst="rect">
            <a:avLst/>
          </a:prstGeom>
          <a:solidFill>
            <a:srgbClr val="7F7F7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1" name="Google Shape;21;p12"/>
          <p:cNvSpPr/>
          <p:nvPr/>
        </p:nvSpPr>
        <p:spPr>
          <a:xfrm>
            <a:off x="3145536" y="6044184"/>
            <a:ext cx="9046464" cy="713232"/>
          </a:xfrm>
          <a:prstGeom prst="rect">
            <a:avLst/>
          </a:prstGeom>
          <a:solidFill>
            <a:srgbClr val="569AB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22" name="Google Shape;22;p12"/>
          <p:cNvSpPr txBox="1"/>
          <p:nvPr>
            <p:ph type="ctrTitle"/>
          </p:nvPr>
        </p:nvSpPr>
        <p:spPr>
          <a:xfrm>
            <a:off x="3145536" y="3357283"/>
            <a:ext cx="8636000" cy="1828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rgbClr val="0C0C0C"/>
              </a:buClr>
              <a:buSzPts val="4400"/>
              <a:buFont typeface="Gill Sans"/>
              <a:buNone/>
              <a:defRPr sz="4400" cap="none">
                <a:solidFill>
                  <a:srgbClr val="0C0C0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12"/>
          <p:cNvSpPr txBox="1"/>
          <p:nvPr>
            <p:ph idx="1" type="body"/>
          </p:nvPr>
        </p:nvSpPr>
        <p:spPr>
          <a:xfrm>
            <a:off x="3145536" y="5186088"/>
            <a:ext cx="8640064" cy="634263"/>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242"/>
              <a:buNone/>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24" name="Google Shape;24;p12"/>
          <p:cNvSpPr txBox="1"/>
          <p:nvPr>
            <p:ph idx="2" type="body"/>
          </p:nvPr>
        </p:nvSpPr>
        <p:spPr>
          <a:xfrm>
            <a:off x="3187871" y="6075937"/>
            <a:ext cx="7471833" cy="666751"/>
          </a:xfrm>
          <a:prstGeom prst="rect">
            <a:avLst/>
          </a:prstGeom>
          <a:noFill/>
          <a:ln>
            <a:noFill/>
          </a:ln>
        </p:spPr>
        <p:txBody>
          <a:bodyPr anchorCtr="0" anchor="t" bIns="45700" lIns="91425" spcFirstLastPara="1" rIns="91425" wrap="square" tIns="45700">
            <a:normAutofit/>
          </a:bodyPr>
          <a:lstStyle>
            <a:lvl1pPr indent="-228600" lvl="0" marL="457200" marR="0" algn="l">
              <a:lnSpc>
                <a:spcPct val="100000"/>
              </a:lnSpc>
              <a:spcBef>
                <a:spcPts val="700"/>
              </a:spcBef>
              <a:spcAft>
                <a:spcPts val="0"/>
              </a:spcAft>
              <a:buClr>
                <a:srgbClr val="569ABF"/>
              </a:buClr>
              <a:buSzPts val="945"/>
              <a:buFont typeface="Arial"/>
              <a:buNone/>
              <a:defRPr>
                <a:solidFill>
                  <a:schemeClr val="lt1"/>
                </a:solidFill>
              </a:defRPr>
            </a:lvl1pPr>
            <a:lvl2pPr indent="-333756" lvl="1" marL="914400" algn="l">
              <a:spcBef>
                <a:spcPts val="36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2" name="Shape 82"/>
        <p:cNvGrpSpPr/>
        <p:nvPr/>
      </p:nvGrpSpPr>
      <p:grpSpPr>
        <a:xfrm>
          <a:off x="0" y="0"/>
          <a:ext cx="0" cy="0"/>
          <a:chOff x="0" y="0"/>
          <a:chExt cx="0" cy="0"/>
        </a:xfrm>
      </p:grpSpPr>
      <p:sp>
        <p:nvSpPr>
          <p:cNvPr id="83" name="Google Shape;83;p21"/>
          <p:cNvSpPr txBox="1"/>
          <p:nvPr>
            <p:ph type="title"/>
          </p:nvPr>
        </p:nvSpPr>
        <p:spPr>
          <a:xfrm>
            <a:off x="581193" y="4693389"/>
            <a:ext cx="11029616"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1800"/>
              <a:buFont typeface="Gill Sans"/>
              <a:buNone/>
              <a:defRPr b="0" sz="18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1"/>
          <p:cNvSpPr/>
          <p:nvPr>
            <p:ph idx="2" type="pic"/>
          </p:nvPr>
        </p:nvSpPr>
        <p:spPr>
          <a:xfrm>
            <a:off x="447817" y="599725"/>
            <a:ext cx="11290859" cy="3557252"/>
          </a:xfrm>
          <a:prstGeom prst="rect">
            <a:avLst/>
          </a:prstGeom>
          <a:noFill/>
          <a:ln>
            <a:noFill/>
          </a:ln>
        </p:spPr>
      </p:sp>
      <p:sp>
        <p:nvSpPr>
          <p:cNvPr id="85" name="Google Shape;85;p21"/>
          <p:cNvSpPr txBox="1"/>
          <p:nvPr>
            <p:ph idx="1" type="body"/>
          </p:nvPr>
        </p:nvSpPr>
        <p:spPr>
          <a:xfrm>
            <a:off x="581194" y="5260131"/>
            <a:ext cx="11029617" cy="598671"/>
          </a:xfrm>
          <a:prstGeom prst="rect">
            <a:avLst/>
          </a:prstGeom>
          <a:noFill/>
          <a:ln>
            <a:noFill/>
          </a:ln>
        </p:spPr>
        <p:txBody>
          <a:bodyPr anchorCtr="0" anchor="t" bIns="45700" lIns="91425" spcFirstLastPara="1" rIns="91425" wrap="square" tIns="45700">
            <a:normAutofit/>
          </a:bodyPr>
          <a:lstStyle>
            <a:lvl1pPr indent="-228600" lvl="0" marL="457200" algn="l">
              <a:spcBef>
                <a:spcPts val="180"/>
              </a:spcBef>
              <a:spcAft>
                <a:spcPts val="0"/>
              </a:spcAft>
              <a:buSzPts val="828"/>
              <a:buNone/>
              <a:defRPr sz="900"/>
            </a:lvl1pPr>
            <a:lvl2pPr indent="-228600" lvl="1" marL="914400" algn="l">
              <a:spcBef>
                <a:spcPts val="450"/>
              </a:spcBef>
              <a:spcAft>
                <a:spcPts val="0"/>
              </a:spcAft>
              <a:buSzPts val="828"/>
              <a:buNone/>
              <a:defRPr sz="900"/>
            </a:lvl2pPr>
            <a:lvl3pPr indent="-228600" lvl="2" marL="1371600" algn="l">
              <a:spcBef>
                <a:spcPts val="450"/>
              </a:spcBef>
              <a:spcAft>
                <a:spcPts val="0"/>
              </a:spcAft>
              <a:buSzPts val="690"/>
              <a:buNone/>
              <a:defRPr sz="750"/>
            </a:lvl3pPr>
            <a:lvl4pPr indent="-228600" lvl="3" marL="1828800" algn="l">
              <a:spcBef>
                <a:spcPts val="450"/>
              </a:spcBef>
              <a:spcAft>
                <a:spcPts val="0"/>
              </a:spcAft>
              <a:buSzPts val="621"/>
              <a:buNone/>
              <a:defRPr sz="675"/>
            </a:lvl4pPr>
            <a:lvl5pPr indent="-228600" lvl="4" marL="2286000" algn="l">
              <a:spcBef>
                <a:spcPts val="450"/>
              </a:spcBef>
              <a:spcAft>
                <a:spcPts val="0"/>
              </a:spcAft>
              <a:buSzPts val="621"/>
              <a:buNone/>
              <a:defRPr sz="675"/>
            </a:lvl5pPr>
            <a:lvl6pPr indent="-228600" lvl="5" marL="2743200" algn="l">
              <a:spcBef>
                <a:spcPts val="450"/>
              </a:spcBef>
              <a:spcAft>
                <a:spcPts val="0"/>
              </a:spcAft>
              <a:buSzPts val="621"/>
              <a:buNone/>
              <a:defRPr sz="675"/>
            </a:lvl6pPr>
            <a:lvl7pPr indent="-228600" lvl="6" marL="3200400" algn="l">
              <a:spcBef>
                <a:spcPts val="450"/>
              </a:spcBef>
              <a:spcAft>
                <a:spcPts val="0"/>
              </a:spcAft>
              <a:buSzPts val="621"/>
              <a:buNone/>
              <a:defRPr sz="675"/>
            </a:lvl7pPr>
            <a:lvl8pPr indent="-228600" lvl="7" marL="3657600" algn="l">
              <a:spcBef>
                <a:spcPts val="450"/>
              </a:spcBef>
              <a:spcAft>
                <a:spcPts val="0"/>
              </a:spcAft>
              <a:buSzPts val="621"/>
              <a:buNone/>
              <a:defRPr sz="675"/>
            </a:lvl8pPr>
            <a:lvl9pPr indent="-228600" lvl="8" marL="4114800" algn="l">
              <a:spcBef>
                <a:spcPts val="450"/>
              </a:spcBef>
              <a:spcAft>
                <a:spcPts val="450"/>
              </a:spcAft>
              <a:buSzPts val="621"/>
              <a:buNone/>
              <a:defRPr sz="675"/>
            </a:lvl9pPr>
          </a:lstStyle>
          <a:p/>
        </p:txBody>
      </p:sp>
      <p:sp>
        <p:nvSpPr>
          <p:cNvPr id="86" name="Google Shape;86;p21"/>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7" name="Google Shape;87;p21"/>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8" name="Google Shape;88;p21"/>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9" name="Shape 89"/>
        <p:cNvGrpSpPr/>
        <p:nvPr/>
      </p:nvGrpSpPr>
      <p:grpSpPr>
        <a:xfrm>
          <a:off x="0" y="0"/>
          <a:ext cx="0" cy="0"/>
          <a:chOff x="0" y="0"/>
          <a:chExt cx="0" cy="0"/>
        </a:xfrm>
      </p:grpSpPr>
      <p:sp>
        <p:nvSpPr>
          <p:cNvPr id="90" name="Google Shape;90;p22"/>
          <p:cNvSpPr/>
          <p:nvPr/>
        </p:nvSpPr>
        <p:spPr>
          <a:xfrm>
            <a:off x="440285" y="614407"/>
            <a:ext cx="11309339" cy="1189298"/>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1" name="Google Shape;91;p2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22"/>
          <p:cNvSpPr txBox="1"/>
          <p:nvPr>
            <p:ph idx="1" type="body"/>
          </p:nvPr>
        </p:nvSpPr>
        <p:spPr>
          <a:xfrm rot="5400000">
            <a:off x="4334603" y="-1417408"/>
            <a:ext cx="3522794" cy="11029616"/>
          </a:xfrm>
          <a:prstGeom prst="rect">
            <a:avLst/>
          </a:prstGeom>
          <a:noFill/>
          <a:ln>
            <a:noFill/>
          </a:ln>
        </p:spPr>
        <p:txBody>
          <a:bodyPr anchorCtr="0" anchor="t" bIns="45700" lIns="91425" spcFirstLastPara="1" rIns="91425" wrap="square" tIns="45700">
            <a:normAutofit/>
          </a:bodyPr>
          <a:lstStyle>
            <a:lvl1pPr indent="-307467" lvl="0" marL="457200" algn="l">
              <a:spcBef>
                <a:spcPts val="270"/>
              </a:spcBef>
              <a:spcAft>
                <a:spcPts val="0"/>
              </a:spcAft>
              <a:buSzPts val="1242"/>
              <a:buChar char="◼"/>
              <a:defRPr/>
            </a:lvl1pPr>
            <a:lvl2pPr indent="-298704" lvl="1" marL="914400" algn="l">
              <a:spcBef>
                <a:spcPts val="450"/>
              </a:spcBef>
              <a:spcAft>
                <a:spcPts val="0"/>
              </a:spcAft>
              <a:buSzPts val="1104"/>
              <a:buChar char="◼"/>
              <a:defRPr/>
            </a:lvl2pPr>
            <a:lvl3pPr indent="-289941" lvl="2" marL="1371600" algn="l">
              <a:spcBef>
                <a:spcPts val="450"/>
              </a:spcBef>
              <a:spcAft>
                <a:spcPts val="0"/>
              </a:spcAft>
              <a:buSzPts val="966"/>
              <a:buChar char="◼"/>
              <a:defRPr/>
            </a:lvl3pPr>
            <a:lvl4pPr indent="-281178" lvl="3" marL="1828800" algn="l">
              <a:spcBef>
                <a:spcPts val="450"/>
              </a:spcBef>
              <a:spcAft>
                <a:spcPts val="0"/>
              </a:spcAft>
              <a:buSzPts val="828"/>
              <a:buChar char="◼"/>
              <a:defRPr/>
            </a:lvl4pPr>
            <a:lvl5pPr indent="-281178" lvl="4" marL="2286000" algn="l">
              <a:spcBef>
                <a:spcPts val="450"/>
              </a:spcBef>
              <a:spcAft>
                <a:spcPts val="0"/>
              </a:spcAft>
              <a:buSzPts val="828"/>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93" name="Google Shape;93;p22"/>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4" name="Google Shape;94;p22"/>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5" name="Google Shape;95;p22"/>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6" name="Shape 96"/>
        <p:cNvGrpSpPr/>
        <p:nvPr/>
      </p:nvGrpSpPr>
      <p:grpSpPr>
        <a:xfrm>
          <a:off x="0" y="0"/>
          <a:ext cx="0" cy="0"/>
          <a:chOff x="0" y="0"/>
          <a:chExt cx="0" cy="0"/>
        </a:xfrm>
      </p:grpSpPr>
      <p:sp>
        <p:nvSpPr>
          <p:cNvPr id="97" name="Google Shape;97;p23"/>
          <p:cNvSpPr/>
          <p:nvPr/>
        </p:nvSpPr>
        <p:spPr>
          <a:xfrm>
            <a:off x="8839204" y="599725"/>
            <a:ext cx="2906817" cy="581695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3"/>
          <p:cNvSpPr txBox="1"/>
          <p:nvPr>
            <p:ph type="title"/>
          </p:nvPr>
        </p:nvSpPr>
        <p:spPr>
          <a:xfrm rot="5400000">
            <a:off x="7249749" y="2265185"/>
            <a:ext cx="5183073" cy="2004164"/>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9" name="Google Shape;99;p23"/>
          <p:cNvSpPr txBox="1"/>
          <p:nvPr>
            <p:ph idx="1" type="body"/>
          </p:nvPr>
        </p:nvSpPr>
        <p:spPr>
          <a:xfrm rot="5400000">
            <a:off x="2131529" y="-680873"/>
            <a:ext cx="5183073" cy="789627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100" name="Google Shape;100;p23"/>
          <p:cNvSpPr txBox="1"/>
          <p:nvPr>
            <p:ph idx="10" type="dt"/>
          </p:nvPr>
        </p:nvSpPr>
        <p:spPr>
          <a:xfrm>
            <a:off x="8993675" y="5956141"/>
            <a:ext cx="1328141"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1" name="Google Shape;101;p23"/>
          <p:cNvSpPr txBox="1"/>
          <p:nvPr>
            <p:ph idx="11" type="ftr"/>
          </p:nvPr>
        </p:nvSpPr>
        <p:spPr>
          <a:xfrm>
            <a:off x="774926" y="5951815"/>
            <a:ext cx="7896279"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02" name="Google Shape;102;p23"/>
          <p:cNvSpPr txBox="1"/>
          <p:nvPr>
            <p:ph idx="12" type="sldNum"/>
          </p:nvPr>
        </p:nvSpPr>
        <p:spPr>
          <a:xfrm>
            <a:off x="10446617" y="5956141"/>
            <a:ext cx="1164195"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3"/>
          <p:cNvSpPr/>
          <p:nvPr/>
        </p:nvSpPr>
        <p:spPr>
          <a:xfrm>
            <a:off x="445983" y="606558"/>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1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3"/>
          <p:cNvSpPr txBox="1"/>
          <p:nvPr>
            <p:ph idx="1" type="body"/>
          </p:nvPr>
        </p:nvSpPr>
        <p:spPr>
          <a:xfrm>
            <a:off x="581195" y="2180500"/>
            <a:ext cx="11029615" cy="3678303"/>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29" name="Google Shape;29;p13"/>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13"/>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sz="900"/>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13"/>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b="0" i="0" sz="900" u="none" cap="none" strike="noStrike">
                <a:solidFill>
                  <a:schemeClr val="accent2"/>
                </a:solidFill>
                <a:latin typeface="Gill Sans"/>
                <a:ea typeface="Gill Sans"/>
                <a:cs typeface="Gill Sans"/>
                <a:sym typeface="Gill Sans"/>
              </a:defRPr>
            </a:lvl1pPr>
            <a:lvl2pPr indent="0" lvl="1" marL="0" algn="r">
              <a:spcBef>
                <a:spcPts val="0"/>
              </a:spcBef>
              <a:buNone/>
              <a:defRPr b="0" i="0" sz="900" u="none" cap="none" strike="noStrike">
                <a:solidFill>
                  <a:schemeClr val="accent2"/>
                </a:solidFill>
                <a:latin typeface="Gill Sans"/>
                <a:ea typeface="Gill Sans"/>
                <a:cs typeface="Gill Sans"/>
                <a:sym typeface="Gill Sans"/>
              </a:defRPr>
            </a:lvl2pPr>
            <a:lvl3pPr indent="0" lvl="2" marL="0" algn="r">
              <a:spcBef>
                <a:spcPts val="0"/>
              </a:spcBef>
              <a:buNone/>
              <a:defRPr b="0" i="0" sz="900" u="none" cap="none" strike="noStrike">
                <a:solidFill>
                  <a:schemeClr val="accent2"/>
                </a:solidFill>
                <a:latin typeface="Gill Sans"/>
                <a:ea typeface="Gill Sans"/>
                <a:cs typeface="Gill Sans"/>
                <a:sym typeface="Gill Sans"/>
              </a:defRPr>
            </a:lvl3pPr>
            <a:lvl4pPr indent="0" lvl="3" marL="0" algn="r">
              <a:spcBef>
                <a:spcPts val="0"/>
              </a:spcBef>
              <a:buNone/>
              <a:defRPr b="0" i="0" sz="900" u="none" cap="none" strike="noStrike">
                <a:solidFill>
                  <a:schemeClr val="accent2"/>
                </a:solidFill>
                <a:latin typeface="Gill Sans"/>
                <a:ea typeface="Gill Sans"/>
                <a:cs typeface="Gill Sans"/>
                <a:sym typeface="Gill Sans"/>
              </a:defRPr>
            </a:lvl4pPr>
            <a:lvl5pPr indent="0" lvl="4" marL="0" algn="r">
              <a:spcBef>
                <a:spcPts val="0"/>
              </a:spcBef>
              <a:buNone/>
              <a:defRPr b="0" i="0" sz="900" u="none" cap="none" strike="noStrike">
                <a:solidFill>
                  <a:schemeClr val="accent2"/>
                </a:solidFill>
                <a:latin typeface="Gill Sans"/>
                <a:ea typeface="Gill Sans"/>
                <a:cs typeface="Gill Sans"/>
                <a:sym typeface="Gill Sans"/>
              </a:defRPr>
            </a:lvl5pPr>
            <a:lvl6pPr indent="0" lvl="5" marL="0" algn="r">
              <a:spcBef>
                <a:spcPts val="0"/>
              </a:spcBef>
              <a:buNone/>
              <a:defRPr b="0" i="0" sz="900" u="none" cap="none" strike="noStrike">
                <a:solidFill>
                  <a:schemeClr val="accent2"/>
                </a:solidFill>
                <a:latin typeface="Gill Sans"/>
                <a:ea typeface="Gill Sans"/>
                <a:cs typeface="Gill Sans"/>
                <a:sym typeface="Gill Sans"/>
              </a:defRPr>
            </a:lvl6pPr>
            <a:lvl7pPr indent="0" lvl="6" marL="0" algn="r">
              <a:spcBef>
                <a:spcPts val="0"/>
              </a:spcBef>
              <a:buNone/>
              <a:defRPr b="0" i="0" sz="900" u="none" cap="none" strike="noStrike">
                <a:solidFill>
                  <a:schemeClr val="accent2"/>
                </a:solidFill>
                <a:latin typeface="Gill Sans"/>
                <a:ea typeface="Gill Sans"/>
                <a:cs typeface="Gill Sans"/>
                <a:sym typeface="Gill Sans"/>
              </a:defRPr>
            </a:lvl7pPr>
            <a:lvl8pPr indent="0" lvl="7" marL="0" algn="r">
              <a:spcBef>
                <a:spcPts val="0"/>
              </a:spcBef>
              <a:buNone/>
              <a:defRPr b="0" i="0" sz="900" u="none" cap="none" strike="noStrike">
                <a:solidFill>
                  <a:schemeClr val="accent2"/>
                </a:solidFill>
                <a:latin typeface="Gill Sans"/>
                <a:ea typeface="Gill Sans"/>
                <a:cs typeface="Gill Sans"/>
                <a:sym typeface="Gill Sans"/>
              </a:defRPr>
            </a:lvl8pPr>
            <a:lvl9pPr indent="0" lvl="8" mar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2" name="Shape 32"/>
        <p:cNvGrpSpPr/>
        <p:nvPr/>
      </p:nvGrpSpPr>
      <p:grpSpPr>
        <a:xfrm>
          <a:off x="0" y="0"/>
          <a:ext cx="0" cy="0"/>
          <a:chOff x="0" y="0"/>
          <a:chExt cx="0" cy="0"/>
        </a:xfrm>
      </p:grpSpPr>
      <p:sp>
        <p:nvSpPr>
          <p:cNvPr id="33" name="Google Shape;33;p14"/>
          <p:cNvSpPr/>
          <p:nvPr/>
        </p:nvSpPr>
        <p:spPr>
          <a:xfrm>
            <a:off x="447819" y="5141978"/>
            <a:ext cx="11290860"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14"/>
          <p:cNvSpPr txBox="1"/>
          <p:nvPr>
            <p:ph type="title"/>
          </p:nvPr>
        </p:nvSpPr>
        <p:spPr>
          <a:xfrm>
            <a:off x="581195" y="3043914"/>
            <a:ext cx="11029615" cy="1497507"/>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700"/>
              <a:buFont typeface="Gill Sans"/>
              <a:buNone/>
              <a:defRPr b="0" sz="2700" cap="none">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4"/>
          <p:cNvSpPr txBox="1"/>
          <p:nvPr>
            <p:ph idx="1" type="body"/>
          </p:nvPr>
        </p:nvSpPr>
        <p:spPr>
          <a:xfrm>
            <a:off x="581195" y="4541417"/>
            <a:ext cx="11029615" cy="600556"/>
          </a:xfrm>
          <a:prstGeom prst="rect">
            <a:avLst/>
          </a:prstGeom>
          <a:noFill/>
          <a:ln>
            <a:noFill/>
          </a:ln>
        </p:spPr>
        <p:txBody>
          <a:bodyPr anchorCtr="0" anchor="t" bIns="45700" lIns="91425" spcFirstLastPara="1" rIns="91425" wrap="square" tIns="45700">
            <a:normAutofit/>
          </a:bodyPr>
          <a:lstStyle>
            <a:lvl1pPr indent="-228600" lvl="0" marL="457200" algn="l">
              <a:spcBef>
                <a:spcPts val="270"/>
              </a:spcBef>
              <a:spcAft>
                <a:spcPts val="0"/>
              </a:spcAft>
              <a:buSzPts val="1242"/>
              <a:buNone/>
              <a:defRPr sz="1350" cap="none">
                <a:solidFill>
                  <a:schemeClr val="accent2"/>
                </a:solidFill>
              </a:defRPr>
            </a:lvl1pPr>
            <a:lvl2pPr indent="-228600" lvl="1" marL="914400" algn="l">
              <a:spcBef>
                <a:spcPts val="450"/>
              </a:spcBef>
              <a:spcAft>
                <a:spcPts val="0"/>
              </a:spcAft>
              <a:buSzPts val="1242"/>
              <a:buNone/>
              <a:defRPr sz="1350">
                <a:solidFill>
                  <a:srgbClr val="888888"/>
                </a:solidFill>
              </a:defRPr>
            </a:lvl2pPr>
            <a:lvl3pPr indent="-228600" lvl="2" marL="1371600" algn="l">
              <a:spcBef>
                <a:spcPts val="450"/>
              </a:spcBef>
              <a:spcAft>
                <a:spcPts val="0"/>
              </a:spcAft>
              <a:buSzPts val="1104"/>
              <a:buNone/>
              <a:defRPr sz="1200">
                <a:solidFill>
                  <a:srgbClr val="888888"/>
                </a:solidFill>
              </a:defRPr>
            </a:lvl3pPr>
            <a:lvl4pPr indent="-228600" lvl="3" marL="1828800" algn="l">
              <a:spcBef>
                <a:spcPts val="450"/>
              </a:spcBef>
              <a:spcAft>
                <a:spcPts val="0"/>
              </a:spcAft>
              <a:buSzPts val="966"/>
              <a:buNone/>
              <a:defRPr sz="1050">
                <a:solidFill>
                  <a:srgbClr val="888888"/>
                </a:solidFill>
              </a:defRPr>
            </a:lvl4pPr>
            <a:lvl5pPr indent="-228600" lvl="4" marL="2286000" algn="l">
              <a:spcBef>
                <a:spcPts val="450"/>
              </a:spcBef>
              <a:spcAft>
                <a:spcPts val="0"/>
              </a:spcAft>
              <a:buSzPts val="966"/>
              <a:buNone/>
              <a:defRPr sz="1050">
                <a:solidFill>
                  <a:srgbClr val="888888"/>
                </a:solidFill>
              </a:defRPr>
            </a:lvl5pPr>
            <a:lvl6pPr indent="-228600" lvl="5" marL="2743200" algn="l">
              <a:spcBef>
                <a:spcPts val="450"/>
              </a:spcBef>
              <a:spcAft>
                <a:spcPts val="0"/>
              </a:spcAft>
              <a:buSzPts val="966"/>
              <a:buNone/>
              <a:defRPr sz="1050">
                <a:solidFill>
                  <a:srgbClr val="888888"/>
                </a:solidFill>
              </a:defRPr>
            </a:lvl6pPr>
            <a:lvl7pPr indent="-228600" lvl="6" marL="3200400" algn="l">
              <a:spcBef>
                <a:spcPts val="450"/>
              </a:spcBef>
              <a:spcAft>
                <a:spcPts val="0"/>
              </a:spcAft>
              <a:buSzPts val="966"/>
              <a:buNone/>
              <a:defRPr sz="1050">
                <a:solidFill>
                  <a:srgbClr val="888888"/>
                </a:solidFill>
              </a:defRPr>
            </a:lvl7pPr>
            <a:lvl8pPr indent="-228600" lvl="7" marL="3657600" algn="l">
              <a:spcBef>
                <a:spcPts val="450"/>
              </a:spcBef>
              <a:spcAft>
                <a:spcPts val="0"/>
              </a:spcAft>
              <a:buSzPts val="966"/>
              <a:buNone/>
              <a:defRPr sz="1050">
                <a:solidFill>
                  <a:srgbClr val="888888"/>
                </a:solidFill>
              </a:defRPr>
            </a:lvl8pPr>
            <a:lvl9pPr indent="-228600" lvl="8" marL="4114800" algn="l">
              <a:spcBef>
                <a:spcPts val="450"/>
              </a:spcBef>
              <a:spcAft>
                <a:spcPts val="450"/>
              </a:spcAft>
              <a:buSzPts val="966"/>
              <a:buNone/>
              <a:defRPr sz="1050">
                <a:solidFill>
                  <a:srgbClr val="888888"/>
                </a:solidFill>
              </a:defRPr>
            </a:lvl9pPr>
          </a:lstStyle>
          <a:p/>
        </p:txBody>
      </p:sp>
      <p:sp>
        <p:nvSpPr>
          <p:cNvPr id="36" name="Google Shape;36;p14"/>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14"/>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4"/>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39" name="Shape 39"/>
        <p:cNvGrpSpPr/>
        <p:nvPr/>
      </p:nvGrpSpPr>
      <p:grpSpPr>
        <a:xfrm>
          <a:off x="0" y="0"/>
          <a:ext cx="0" cy="0"/>
          <a:chOff x="0" y="0"/>
          <a:chExt cx="0" cy="0"/>
        </a:xfrm>
      </p:grpSpPr>
      <p:sp>
        <p:nvSpPr>
          <p:cNvPr id="40" name="Google Shape;40;p15"/>
          <p:cNvSpPr/>
          <p:nvPr/>
        </p:nvSpPr>
        <p:spPr>
          <a:xfrm>
            <a:off x="446533" y="3085765"/>
            <a:ext cx="11262867" cy="3304800"/>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15"/>
          <p:cNvSpPr txBox="1"/>
          <p:nvPr>
            <p:ph type="ctrTitle"/>
          </p:nvPr>
        </p:nvSpPr>
        <p:spPr>
          <a:xfrm>
            <a:off x="581192" y="1020431"/>
            <a:ext cx="10993549" cy="1475013"/>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accent1"/>
              </a:buClr>
              <a:buSzPts val="2700"/>
              <a:buFont typeface="Gill Sans"/>
              <a:buNone/>
              <a:defRPr sz="2700">
                <a:solidFill>
                  <a:schemeClr val="accent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15"/>
          <p:cNvSpPr txBox="1"/>
          <p:nvPr>
            <p:ph idx="1" type="subTitle"/>
          </p:nvPr>
        </p:nvSpPr>
        <p:spPr>
          <a:xfrm>
            <a:off x="581193" y="2495449"/>
            <a:ext cx="10993547" cy="590321"/>
          </a:xfrm>
          <a:prstGeom prst="rect">
            <a:avLst/>
          </a:prstGeom>
          <a:noFill/>
          <a:ln>
            <a:noFill/>
          </a:ln>
        </p:spPr>
        <p:txBody>
          <a:bodyPr anchorCtr="0" anchor="t" bIns="45700" lIns="91425" spcFirstLastPara="1" rIns="91425" wrap="square" tIns="45700">
            <a:normAutofit/>
          </a:bodyPr>
          <a:lstStyle>
            <a:lvl1pPr lvl="0" algn="l">
              <a:spcBef>
                <a:spcPts val="240"/>
              </a:spcBef>
              <a:spcAft>
                <a:spcPts val="0"/>
              </a:spcAft>
              <a:buSzPts val="1104"/>
              <a:buNone/>
              <a:defRPr sz="1200" cap="none">
                <a:solidFill>
                  <a:schemeClr val="accent2"/>
                </a:solidFill>
              </a:defRPr>
            </a:lvl1pPr>
            <a:lvl2pPr lvl="1" algn="ctr">
              <a:spcBef>
                <a:spcPts val="450"/>
              </a:spcBef>
              <a:spcAft>
                <a:spcPts val="0"/>
              </a:spcAft>
              <a:buSzPts val="1104"/>
              <a:buNone/>
              <a:defRPr>
                <a:solidFill>
                  <a:srgbClr val="888888"/>
                </a:solidFill>
              </a:defRPr>
            </a:lvl2pPr>
            <a:lvl3pPr lvl="2" algn="ctr">
              <a:spcBef>
                <a:spcPts val="450"/>
              </a:spcBef>
              <a:spcAft>
                <a:spcPts val="0"/>
              </a:spcAft>
              <a:buSzPts val="966"/>
              <a:buNone/>
              <a:defRPr>
                <a:solidFill>
                  <a:srgbClr val="888888"/>
                </a:solidFill>
              </a:defRPr>
            </a:lvl3pPr>
            <a:lvl4pPr lvl="3" algn="ctr">
              <a:spcBef>
                <a:spcPts val="450"/>
              </a:spcBef>
              <a:spcAft>
                <a:spcPts val="0"/>
              </a:spcAft>
              <a:buSzPts val="828"/>
              <a:buNone/>
              <a:defRPr>
                <a:solidFill>
                  <a:srgbClr val="888888"/>
                </a:solidFill>
              </a:defRPr>
            </a:lvl4pPr>
            <a:lvl5pPr lvl="4" algn="ctr">
              <a:spcBef>
                <a:spcPts val="450"/>
              </a:spcBef>
              <a:spcAft>
                <a:spcPts val="0"/>
              </a:spcAft>
              <a:buSzPts val="828"/>
              <a:buNone/>
              <a:defRPr>
                <a:solidFill>
                  <a:srgbClr val="888888"/>
                </a:solidFill>
              </a:defRPr>
            </a:lvl5pPr>
            <a:lvl6pPr lvl="5" algn="ctr">
              <a:spcBef>
                <a:spcPts val="450"/>
              </a:spcBef>
              <a:spcAft>
                <a:spcPts val="0"/>
              </a:spcAft>
              <a:buSzPts val="828"/>
              <a:buNone/>
              <a:defRPr>
                <a:solidFill>
                  <a:srgbClr val="888888"/>
                </a:solidFill>
              </a:defRPr>
            </a:lvl6pPr>
            <a:lvl7pPr lvl="6" algn="ctr">
              <a:spcBef>
                <a:spcPts val="450"/>
              </a:spcBef>
              <a:spcAft>
                <a:spcPts val="0"/>
              </a:spcAft>
              <a:buSzPts val="828"/>
              <a:buNone/>
              <a:defRPr>
                <a:solidFill>
                  <a:srgbClr val="888888"/>
                </a:solidFill>
              </a:defRPr>
            </a:lvl7pPr>
            <a:lvl8pPr lvl="7" algn="ctr">
              <a:spcBef>
                <a:spcPts val="450"/>
              </a:spcBef>
              <a:spcAft>
                <a:spcPts val="0"/>
              </a:spcAft>
              <a:buSzPts val="828"/>
              <a:buNone/>
              <a:defRPr>
                <a:solidFill>
                  <a:srgbClr val="888888"/>
                </a:solidFill>
              </a:defRPr>
            </a:lvl8pPr>
            <a:lvl9pPr lvl="8" algn="ctr">
              <a:spcBef>
                <a:spcPts val="450"/>
              </a:spcBef>
              <a:spcAft>
                <a:spcPts val="450"/>
              </a:spcAft>
              <a:buSzPts val="828"/>
              <a:buNone/>
              <a:defRPr>
                <a:solidFill>
                  <a:srgbClr val="888888"/>
                </a:solidFill>
              </a:defRPr>
            </a:lvl9pPr>
          </a:lstStyle>
          <a:p/>
        </p:txBody>
      </p:sp>
      <p:sp>
        <p:nvSpPr>
          <p:cNvPr id="43" name="Google Shape;43;p15"/>
          <p:cNvSpPr txBox="1"/>
          <p:nvPr>
            <p:ph idx="10" type="dt"/>
          </p:nvPr>
        </p:nvSpPr>
        <p:spPr>
          <a:xfrm>
            <a:off x="7605951" y="5956141"/>
            <a:ext cx="2844800"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5"/>
          <p:cNvSpPr txBox="1"/>
          <p:nvPr>
            <p:ph idx="11" type="ftr"/>
          </p:nvPr>
        </p:nvSpPr>
        <p:spPr>
          <a:xfrm>
            <a:off x="581193" y="5951815"/>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15"/>
          <p:cNvSpPr txBox="1"/>
          <p:nvPr>
            <p:ph idx="12" type="sldNum"/>
          </p:nvPr>
        </p:nvSpPr>
        <p:spPr>
          <a:xfrm>
            <a:off x="10558300" y="5956141"/>
            <a:ext cx="101644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16"/>
          <p:cNvSpPr/>
          <p:nvPr/>
        </p:nvSpPr>
        <p:spPr>
          <a:xfrm>
            <a:off x="445983" y="606558"/>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 name="Google Shape;48;p16"/>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6"/>
          <p:cNvSpPr txBox="1"/>
          <p:nvPr>
            <p:ph idx="1" type="body"/>
          </p:nvPr>
        </p:nvSpPr>
        <p:spPr>
          <a:xfrm>
            <a:off x="581195" y="2228004"/>
            <a:ext cx="5422391"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50" name="Google Shape;50;p16"/>
          <p:cNvSpPr txBox="1"/>
          <p:nvPr>
            <p:ph idx="2" type="body"/>
          </p:nvPr>
        </p:nvSpPr>
        <p:spPr>
          <a:xfrm>
            <a:off x="6188417" y="2228004"/>
            <a:ext cx="5422392" cy="3633047"/>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51" name="Google Shape;51;p16"/>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4" name="Shape 54"/>
        <p:cNvGrpSpPr/>
        <p:nvPr/>
      </p:nvGrpSpPr>
      <p:grpSpPr>
        <a:xfrm>
          <a:off x="0" y="0"/>
          <a:ext cx="0" cy="0"/>
          <a:chOff x="0" y="0"/>
          <a:chExt cx="0" cy="0"/>
        </a:xfrm>
      </p:grpSpPr>
      <p:sp>
        <p:nvSpPr>
          <p:cNvPr id="55" name="Google Shape;55;p17"/>
          <p:cNvSpPr/>
          <p:nvPr/>
        </p:nvSpPr>
        <p:spPr>
          <a:xfrm>
            <a:off x="445983" y="606558"/>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17"/>
          <p:cNvSpPr txBox="1"/>
          <p:nvPr>
            <p:ph type="title"/>
          </p:nvPr>
        </p:nvSpPr>
        <p:spPr>
          <a:xfrm>
            <a:off x="581193"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17"/>
          <p:cNvSpPr txBox="1"/>
          <p:nvPr>
            <p:ph idx="1" type="body"/>
          </p:nvPr>
        </p:nvSpPr>
        <p:spPr>
          <a:xfrm>
            <a:off x="887221" y="2250896"/>
            <a:ext cx="5087075" cy="536005"/>
          </a:xfrm>
          <a:prstGeom prst="rect">
            <a:avLst/>
          </a:prstGeom>
          <a:noFill/>
          <a:ln>
            <a:noFill/>
          </a:ln>
        </p:spPr>
        <p:txBody>
          <a:bodyPr anchorCtr="0" anchor="b" bIns="45700" lIns="91425" spcFirstLastPara="1" rIns="91425" wrap="square" tIns="45700">
            <a:noAutofit/>
          </a:bodyPr>
          <a:lstStyle>
            <a:lvl1pPr indent="-228600" lvl="0" marL="457200" algn="l">
              <a:spcBef>
                <a:spcPts val="330"/>
              </a:spcBef>
              <a:spcAft>
                <a:spcPts val="0"/>
              </a:spcAft>
              <a:buSzPts val="1518"/>
              <a:buNone/>
              <a:defRPr b="0" sz="1650">
                <a:solidFill>
                  <a:schemeClr val="accent2"/>
                </a:solidFill>
              </a:defRPr>
            </a:lvl1pPr>
            <a:lvl2pPr indent="-228600" lvl="1" marL="914400" algn="l">
              <a:spcBef>
                <a:spcPts val="450"/>
              </a:spcBef>
              <a:spcAft>
                <a:spcPts val="0"/>
              </a:spcAft>
              <a:buSzPts val="1380"/>
              <a:buNone/>
              <a:defRPr b="1" sz="1500"/>
            </a:lvl2pPr>
            <a:lvl3pPr indent="-228600" lvl="2" marL="1371600" algn="l">
              <a:spcBef>
                <a:spcPts val="450"/>
              </a:spcBef>
              <a:spcAft>
                <a:spcPts val="0"/>
              </a:spcAft>
              <a:buSzPts val="1242"/>
              <a:buNone/>
              <a:defRPr b="1" sz="1350"/>
            </a:lvl3pPr>
            <a:lvl4pPr indent="-228600" lvl="3" marL="1828800" algn="l">
              <a:spcBef>
                <a:spcPts val="450"/>
              </a:spcBef>
              <a:spcAft>
                <a:spcPts val="0"/>
              </a:spcAft>
              <a:buSzPts val="1104"/>
              <a:buNone/>
              <a:defRPr b="1" sz="1200"/>
            </a:lvl4pPr>
            <a:lvl5pPr indent="-228600" lvl="4" marL="2286000" algn="l">
              <a:spcBef>
                <a:spcPts val="450"/>
              </a:spcBef>
              <a:spcAft>
                <a:spcPts val="0"/>
              </a:spcAft>
              <a:buSzPts val="1104"/>
              <a:buNone/>
              <a:defRPr b="1" sz="1200"/>
            </a:lvl5pPr>
            <a:lvl6pPr indent="-228600" lvl="5" marL="2743200" algn="l">
              <a:spcBef>
                <a:spcPts val="450"/>
              </a:spcBef>
              <a:spcAft>
                <a:spcPts val="0"/>
              </a:spcAft>
              <a:buSzPts val="1104"/>
              <a:buNone/>
              <a:defRPr b="1" sz="1200"/>
            </a:lvl6pPr>
            <a:lvl7pPr indent="-228600" lvl="6" marL="3200400" algn="l">
              <a:spcBef>
                <a:spcPts val="450"/>
              </a:spcBef>
              <a:spcAft>
                <a:spcPts val="0"/>
              </a:spcAft>
              <a:buSzPts val="1104"/>
              <a:buNone/>
              <a:defRPr b="1" sz="1200"/>
            </a:lvl7pPr>
            <a:lvl8pPr indent="-228600" lvl="7" marL="3657600" algn="l">
              <a:spcBef>
                <a:spcPts val="450"/>
              </a:spcBef>
              <a:spcAft>
                <a:spcPts val="0"/>
              </a:spcAft>
              <a:buSzPts val="1104"/>
              <a:buNone/>
              <a:defRPr b="1" sz="1200"/>
            </a:lvl8pPr>
            <a:lvl9pPr indent="-228600" lvl="8" marL="4114800" algn="l">
              <a:spcBef>
                <a:spcPts val="450"/>
              </a:spcBef>
              <a:spcAft>
                <a:spcPts val="450"/>
              </a:spcAft>
              <a:buSzPts val="1104"/>
              <a:buNone/>
              <a:defRPr b="1" sz="1200"/>
            </a:lvl9pPr>
          </a:lstStyle>
          <a:p/>
        </p:txBody>
      </p:sp>
      <p:sp>
        <p:nvSpPr>
          <p:cNvPr id="58" name="Google Shape;58;p17"/>
          <p:cNvSpPr txBox="1"/>
          <p:nvPr>
            <p:ph idx="2" type="body"/>
          </p:nvPr>
        </p:nvSpPr>
        <p:spPr>
          <a:xfrm>
            <a:off x="581195" y="2926056"/>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59" name="Google Shape;59;p17"/>
          <p:cNvSpPr txBox="1"/>
          <p:nvPr>
            <p:ph idx="3" type="body"/>
          </p:nvPr>
        </p:nvSpPr>
        <p:spPr>
          <a:xfrm>
            <a:off x="6523738" y="2250896"/>
            <a:ext cx="5087073" cy="553373"/>
          </a:xfrm>
          <a:prstGeom prst="rect">
            <a:avLst/>
          </a:prstGeom>
          <a:noFill/>
          <a:ln>
            <a:noFill/>
          </a:ln>
        </p:spPr>
        <p:txBody>
          <a:bodyPr anchorCtr="0" anchor="b" bIns="45700" lIns="91425" spcFirstLastPara="1" rIns="91425" wrap="square" tIns="45700">
            <a:noAutofit/>
          </a:bodyPr>
          <a:lstStyle>
            <a:lvl1pPr indent="-228600" lvl="0" marL="457200" algn="l">
              <a:spcBef>
                <a:spcPts val="330"/>
              </a:spcBef>
              <a:spcAft>
                <a:spcPts val="0"/>
              </a:spcAft>
              <a:buSzPts val="1518"/>
              <a:buNone/>
              <a:defRPr b="0" sz="1650">
                <a:solidFill>
                  <a:schemeClr val="accent2"/>
                </a:solidFill>
              </a:defRPr>
            </a:lvl1pPr>
            <a:lvl2pPr indent="-228600" lvl="1" marL="914400" algn="l">
              <a:spcBef>
                <a:spcPts val="450"/>
              </a:spcBef>
              <a:spcAft>
                <a:spcPts val="0"/>
              </a:spcAft>
              <a:buSzPts val="1380"/>
              <a:buNone/>
              <a:defRPr b="1" sz="1500"/>
            </a:lvl2pPr>
            <a:lvl3pPr indent="-228600" lvl="2" marL="1371600" algn="l">
              <a:spcBef>
                <a:spcPts val="450"/>
              </a:spcBef>
              <a:spcAft>
                <a:spcPts val="0"/>
              </a:spcAft>
              <a:buSzPts val="1242"/>
              <a:buNone/>
              <a:defRPr b="1" sz="1350"/>
            </a:lvl3pPr>
            <a:lvl4pPr indent="-228600" lvl="3" marL="1828800" algn="l">
              <a:spcBef>
                <a:spcPts val="450"/>
              </a:spcBef>
              <a:spcAft>
                <a:spcPts val="0"/>
              </a:spcAft>
              <a:buSzPts val="1104"/>
              <a:buNone/>
              <a:defRPr b="1" sz="1200"/>
            </a:lvl4pPr>
            <a:lvl5pPr indent="-228600" lvl="4" marL="2286000" algn="l">
              <a:spcBef>
                <a:spcPts val="450"/>
              </a:spcBef>
              <a:spcAft>
                <a:spcPts val="0"/>
              </a:spcAft>
              <a:buSzPts val="1104"/>
              <a:buNone/>
              <a:defRPr b="1" sz="1200"/>
            </a:lvl5pPr>
            <a:lvl6pPr indent="-228600" lvl="5" marL="2743200" algn="l">
              <a:spcBef>
                <a:spcPts val="450"/>
              </a:spcBef>
              <a:spcAft>
                <a:spcPts val="0"/>
              </a:spcAft>
              <a:buSzPts val="1104"/>
              <a:buNone/>
              <a:defRPr b="1" sz="1200"/>
            </a:lvl6pPr>
            <a:lvl7pPr indent="-228600" lvl="6" marL="3200400" algn="l">
              <a:spcBef>
                <a:spcPts val="450"/>
              </a:spcBef>
              <a:spcAft>
                <a:spcPts val="0"/>
              </a:spcAft>
              <a:buSzPts val="1104"/>
              <a:buNone/>
              <a:defRPr b="1" sz="1200"/>
            </a:lvl7pPr>
            <a:lvl8pPr indent="-228600" lvl="7" marL="3657600" algn="l">
              <a:spcBef>
                <a:spcPts val="450"/>
              </a:spcBef>
              <a:spcAft>
                <a:spcPts val="0"/>
              </a:spcAft>
              <a:buSzPts val="1104"/>
              <a:buNone/>
              <a:defRPr b="1" sz="1200"/>
            </a:lvl8pPr>
            <a:lvl9pPr indent="-228600" lvl="8" marL="4114800" algn="l">
              <a:spcBef>
                <a:spcPts val="450"/>
              </a:spcBef>
              <a:spcAft>
                <a:spcPts val="450"/>
              </a:spcAft>
              <a:buSzPts val="1104"/>
              <a:buNone/>
              <a:defRPr b="1" sz="1200"/>
            </a:lvl9pPr>
          </a:lstStyle>
          <a:p/>
        </p:txBody>
      </p:sp>
      <p:sp>
        <p:nvSpPr>
          <p:cNvPr id="60" name="Google Shape;60;p17"/>
          <p:cNvSpPr txBox="1"/>
          <p:nvPr>
            <p:ph idx="4" type="body"/>
          </p:nvPr>
        </p:nvSpPr>
        <p:spPr>
          <a:xfrm>
            <a:off x="6217711" y="2926056"/>
            <a:ext cx="5393100" cy="2934999"/>
          </a:xfrm>
          <a:prstGeom prst="rect">
            <a:avLst/>
          </a:prstGeom>
          <a:noFill/>
          <a:ln>
            <a:noFill/>
          </a:ln>
        </p:spPr>
        <p:txBody>
          <a:bodyPr anchorCtr="0" anchor="t" bIns="45700" lIns="91425" spcFirstLastPara="1" rIns="91425" wrap="square" tIns="45700">
            <a:normAutofit/>
          </a:bodyPr>
          <a:lstStyle>
            <a:lvl1pPr indent="-333756" lvl="0" marL="457200" algn="l">
              <a:spcBef>
                <a:spcPts val="360"/>
              </a:spcBef>
              <a:spcAft>
                <a:spcPts val="0"/>
              </a:spcAft>
              <a:buSzPts val="1656"/>
              <a:buChar char="◼"/>
              <a:defRPr/>
            </a:lvl1pPr>
            <a:lvl2pPr indent="-333756" lvl="1" marL="914400" algn="l">
              <a:spcBef>
                <a:spcPts val="450"/>
              </a:spcBef>
              <a:spcAft>
                <a:spcPts val="0"/>
              </a:spcAft>
              <a:buSzPts val="1656"/>
              <a:buChar char="◼"/>
              <a:defRPr/>
            </a:lvl2pPr>
            <a:lvl3pPr indent="-333756" lvl="2" marL="1371600" algn="l">
              <a:spcBef>
                <a:spcPts val="450"/>
              </a:spcBef>
              <a:spcAft>
                <a:spcPts val="0"/>
              </a:spcAft>
              <a:buSzPts val="1656"/>
              <a:buChar char="◼"/>
              <a:defRPr/>
            </a:lvl3pPr>
            <a:lvl4pPr indent="-333756" lvl="3" marL="1828800" algn="l">
              <a:spcBef>
                <a:spcPts val="450"/>
              </a:spcBef>
              <a:spcAft>
                <a:spcPts val="0"/>
              </a:spcAft>
              <a:buSzPts val="1656"/>
              <a:buChar char="◼"/>
              <a:defRPr/>
            </a:lvl4pPr>
            <a:lvl5pPr indent="-333756" lvl="4" marL="2286000" algn="l">
              <a:spcBef>
                <a:spcPts val="450"/>
              </a:spcBef>
              <a:spcAft>
                <a:spcPts val="0"/>
              </a:spcAft>
              <a:buSzPts val="1656"/>
              <a:buChar char="◼"/>
              <a:defRPr/>
            </a:lvl5pPr>
            <a:lvl6pPr indent="-333756" lvl="5" marL="2743200" algn="l">
              <a:spcBef>
                <a:spcPts val="450"/>
              </a:spcBef>
              <a:spcAft>
                <a:spcPts val="0"/>
              </a:spcAft>
              <a:buSzPts val="1656"/>
              <a:buChar char="◼"/>
              <a:defRPr/>
            </a:lvl6pPr>
            <a:lvl7pPr indent="-333756" lvl="6" marL="3200400" algn="l">
              <a:spcBef>
                <a:spcPts val="450"/>
              </a:spcBef>
              <a:spcAft>
                <a:spcPts val="0"/>
              </a:spcAft>
              <a:buSzPts val="1656"/>
              <a:buChar char="◼"/>
              <a:defRPr/>
            </a:lvl7pPr>
            <a:lvl8pPr indent="-333756" lvl="7" marL="3657600" algn="l">
              <a:spcBef>
                <a:spcPts val="450"/>
              </a:spcBef>
              <a:spcAft>
                <a:spcPts val="0"/>
              </a:spcAft>
              <a:buSzPts val="1656"/>
              <a:buChar char="◼"/>
              <a:defRPr/>
            </a:lvl8pPr>
            <a:lvl9pPr indent="-333756" lvl="8" marL="4114800" algn="l">
              <a:spcBef>
                <a:spcPts val="450"/>
              </a:spcBef>
              <a:spcAft>
                <a:spcPts val="450"/>
              </a:spcAft>
              <a:buSzPts val="1656"/>
              <a:buChar char="◼"/>
              <a:defRPr/>
            </a:lvl9pPr>
          </a:lstStyle>
          <a:p/>
        </p:txBody>
      </p:sp>
      <p:sp>
        <p:nvSpPr>
          <p:cNvPr id="61" name="Google Shape;61;p17"/>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2" name="Google Shape;62;p17"/>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17"/>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4" name="Shape 64"/>
        <p:cNvGrpSpPr/>
        <p:nvPr/>
      </p:nvGrpSpPr>
      <p:grpSpPr>
        <a:xfrm>
          <a:off x="0" y="0"/>
          <a:ext cx="0" cy="0"/>
          <a:chOff x="0" y="0"/>
          <a:chExt cx="0" cy="0"/>
        </a:xfrm>
      </p:grpSpPr>
      <p:sp>
        <p:nvSpPr>
          <p:cNvPr id="65" name="Google Shape;65;p18"/>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68" name="Google Shape;68;p18"/>
          <p:cNvSpPr/>
          <p:nvPr/>
        </p:nvSpPr>
        <p:spPr>
          <a:xfrm>
            <a:off x="440683" y="606558"/>
            <a:ext cx="11300036" cy="125882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18"/>
          <p:cNvSpPr txBox="1"/>
          <p:nvPr>
            <p:ph type="title"/>
          </p:nvPr>
        </p:nvSpPr>
        <p:spPr>
          <a:xfrm>
            <a:off x="575895" y="729658"/>
            <a:ext cx="11029616" cy="988332"/>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lt1"/>
              </a:buClr>
              <a:buSzPts val="18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70" name="Shape 70"/>
        <p:cNvGrpSpPr/>
        <p:nvPr/>
      </p:nvGrpSpPr>
      <p:grpSpPr>
        <a:xfrm>
          <a:off x="0" y="0"/>
          <a:ext cx="0" cy="0"/>
          <a:chOff x="0" y="0"/>
          <a:chExt cx="0" cy="0"/>
        </a:xfrm>
      </p:grpSpPr>
      <p:sp>
        <p:nvSpPr>
          <p:cNvPr id="71" name="Google Shape;71;p19"/>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4" name="Shape 74"/>
        <p:cNvGrpSpPr/>
        <p:nvPr/>
      </p:nvGrpSpPr>
      <p:grpSpPr>
        <a:xfrm>
          <a:off x="0" y="0"/>
          <a:ext cx="0" cy="0"/>
          <a:chOff x="0" y="0"/>
          <a:chExt cx="0" cy="0"/>
        </a:xfrm>
      </p:grpSpPr>
      <p:sp>
        <p:nvSpPr>
          <p:cNvPr id="75" name="Google Shape;75;p20"/>
          <p:cNvSpPr/>
          <p:nvPr/>
        </p:nvSpPr>
        <p:spPr>
          <a:xfrm>
            <a:off x="447817" y="5141973"/>
            <a:ext cx="11298200" cy="1274702"/>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20"/>
          <p:cNvSpPr txBox="1"/>
          <p:nvPr>
            <p:ph type="title"/>
          </p:nvPr>
        </p:nvSpPr>
        <p:spPr>
          <a:xfrm>
            <a:off x="581192" y="5262296"/>
            <a:ext cx="4909445" cy="689514"/>
          </a:xfrm>
          <a:prstGeom prst="rect">
            <a:avLst/>
          </a:prstGeom>
          <a:noFill/>
          <a:ln>
            <a:noFill/>
          </a:ln>
        </p:spPr>
        <p:txBody>
          <a:bodyPr anchorCtr="0" anchor="ctr" bIns="45700" lIns="91425" spcFirstLastPara="1" rIns="91425" wrap="square" tIns="45700">
            <a:normAutofit/>
          </a:bodyPr>
          <a:lstStyle>
            <a:lvl1pPr lvl="0" algn="l">
              <a:spcBef>
                <a:spcPts val="0"/>
              </a:spcBef>
              <a:spcAft>
                <a:spcPts val="0"/>
              </a:spcAft>
              <a:buClr>
                <a:srgbClr val="2D58AC"/>
              </a:buClr>
              <a:buSzPts val="1500"/>
              <a:buFont typeface="Gill Sans"/>
              <a:buNone/>
              <a:defRPr b="0" sz="1500">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20"/>
          <p:cNvSpPr txBox="1"/>
          <p:nvPr>
            <p:ph idx="1" type="body"/>
          </p:nvPr>
        </p:nvSpPr>
        <p:spPr>
          <a:xfrm>
            <a:off x="447816" y="601200"/>
            <a:ext cx="11292840" cy="4204800"/>
          </a:xfrm>
          <a:prstGeom prst="rect">
            <a:avLst/>
          </a:prstGeom>
          <a:noFill/>
          <a:ln>
            <a:noFill/>
          </a:ln>
        </p:spPr>
        <p:txBody>
          <a:bodyPr anchorCtr="0" anchor="t" bIns="45700" lIns="91425" spcFirstLastPara="1" rIns="91425" wrap="square" tIns="45700">
            <a:normAutofit/>
          </a:bodyPr>
          <a:lstStyle>
            <a:lvl1pPr indent="-316230" lvl="0" marL="457200" algn="l">
              <a:spcBef>
                <a:spcPts val="300"/>
              </a:spcBef>
              <a:spcAft>
                <a:spcPts val="0"/>
              </a:spcAft>
              <a:buSzPts val="1380"/>
              <a:buChar char="◼"/>
              <a:defRPr sz="1500">
                <a:solidFill>
                  <a:schemeClr val="dk2"/>
                </a:solidFill>
              </a:defRPr>
            </a:lvl1pPr>
            <a:lvl2pPr indent="-307467" lvl="1" marL="914400" algn="l">
              <a:spcBef>
                <a:spcPts val="450"/>
              </a:spcBef>
              <a:spcAft>
                <a:spcPts val="0"/>
              </a:spcAft>
              <a:buSzPts val="1242"/>
              <a:buChar char="◼"/>
              <a:defRPr sz="1350">
                <a:solidFill>
                  <a:schemeClr val="dk2"/>
                </a:solidFill>
              </a:defRPr>
            </a:lvl2pPr>
            <a:lvl3pPr indent="-298703" lvl="2" marL="1371600" algn="l">
              <a:spcBef>
                <a:spcPts val="450"/>
              </a:spcBef>
              <a:spcAft>
                <a:spcPts val="0"/>
              </a:spcAft>
              <a:buSzPts val="1104"/>
              <a:buChar char="◼"/>
              <a:defRPr sz="1200">
                <a:solidFill>
                  <a:schemeClr val="dk2"/>
                </a:solidFill>
              </a:defRPr>
            </a:lvl3pPr>
            <a:lvl4pPr indent="-289941" lvl="3" marL="1828800" algn="l">
              <a:spcBef>
                <a:spcPts val="450"/>
              </a:spcBef>
              <a:spcAft>
                <a:spcPts val="0"/>
              </a:spcAft>
              <a:buSzPts val="966"/>
              <a:buChar char="◼"/>
              <a:defRPr sz="1050">
                <a:solidFill>
                  <a:schemeClr val="dk2"/>
                </a:solidFill>
              </a:defRPr>
            </a:lvl4pPr>
            <a:lvl5pPr indent="-289941" lvl="4" marL="2286000" algn="l">
              <a:spcBef>
                <a:spcPts val="450"/>
              </a:spcBef>
              <a:spcAft>
                <a:spcPts val="0"/>
              </a:spcAft>
              <a:buSzPts val="966"/>
              <a:buChar char="◼"/>
              <a:defRPr sz="1050">
                <a:solidFill>
                  <a:schemeClr val="dk2"/>
                </a:solidFill>
              </a:defRPr>
            </a:lvl5pPr>
            <a:lvl6pPr indent="-289941" lvl="5" marL="2743200" algn="l">
              <a:spcBef>
                <a:spcPts val="450"/>
              </a:spcBef>
              <a:spcAft>
                <a:spcPts val="0"/>
              </a:spcAft>
              <a:buSzPts val="966"/>
              <a:buChar char="◼"/>
              <a:defRPr sz="1050">
                <a:solidFill>
                  <a:schemeClr val="dk2"/>
                </a:solidFill>
              </a:defRPr>
            </a:lvl6pPr>
            <a:lvl7pPr indent="-289941" lvl="6" marL="3200400" algn="l">
              <a:spcBef>
                <a:spcPts val="450"/>
              </a:spcBef>
              <a:spcAft>
                <a:spcPts val="0"/>
              </a:spcAft>
              <a:buSzPts val="966"/>
              <a:buChar char="◼"/>
              <a:defRPr sz="1050">
                <a:solidFill>
                  <a:schemeClr val="dk2"/>
                </a:solidFill>
              </a:defRPr>
            </a:lvl7pPr>
            <a:lvl8pPr indent="-289940" lvl="7" marL="3657600" algn="l">
              <a:spcBef>
                <a:spcPts val="450"/>
              </a:spcBef>
              <a:spcAft>
                <a:spcPts val="0"/>
              </a:spcAft>
              <a:buSzPts val="966"/>
              <a:buChar char="◼"/>
              <a:defRPr sz="1050">
                <a:solidFill>
                  <a:schemeClr val="dk2"/>
                </a:solidFill>
              </a:defRPr>
            </a:lvl8pPr>
            <a:lvl9pPr indent="-289940" lvl="8" marL="4114800" algn="l">
              <a:spcBef>
                <a:spcPts val="450"/>
              </a:spcBef>
              <a:spcAft>
                <a:spcPts val="450"/>
              </a:spcAft>
              <a:buSzPts val="966"/>
              <a:buChar char="◼"/>
              <a:defRPr sz="1050">
                <a:solidFill>
                  <a:schemeClr val="dk2"/>
                </a:solidFill>
              </a:defRPr>
            </a:lvl9pPr>
          </a:lstStyle>
          <a:p/>
        </p:txBody>
      </p:sp>
      <p:sp>
        <p:nvSpPr>
          <p:cNvPr id="78" name="Google Shape;78;p20"/>
          <p:cNvSpPr txBox="1"/>
          <p:nvPr>
            <p:ph idx="2" type="body"/>
          </p:nvPr>
        </p:nvSpPr>
        <p:spPr>
          <a:xfrm>
            <a:off x="5740825" y="5262300"/>
            <a:ext cx="5869987" cy="689515"/>
          </a:xfrm>
          <a:prstGeom prst="rect">
            <a:avLst/>
          </a:prstGeom>
          <a:noFill/>
          <a:ln>
            <a:noFill/>
          </a:ln>
        </p:spPr>
        <p:txBody>
          <a:bodyPr anchorCtr="0" anchor="ctr" bIns="45700" lIns="91425" spcFirstLastPara="1" rIns="91425" wrap="square" tIns="45700">
            <a:normAutofit/>
          </a:bodyPr>
          <a:lstStyle>
            <a:lvl1pPr indent="-228600" lvl="0" marL="457200" algn="r">
              <a:spcBef>
                <a:spcPts val="165"/>
              </a:spcBef>
              <a:spcAft>
                <a:spcPts val="0"/>
              </a:spcAft>
              <a:buSzPts val="759"/>
              <a:buNone/>
              <a:defRPr sz="825">
                <a:solidFill>
                  <a:schemeClr val="lt1"/>
                </a:solidFill>
              </a:defRPr>
            </a:lvl1pPr>
            <a:lvl2pPr indent="-228600" lvl="1" marL="914400" algn="l">
              <a:spcBef>
                <a:spcPts val="450"/>
              </a:spcBef>
              <a:spcAft>
                <a:spcPts val="0"/>
              </a:spcAft>
              <a:buSzPts val="759"/>
              <a:buNone/>
              <a:defRPr sz="825"/>
            </a:lvl2pPr>
            <a:lvl3pPr indent="-228600" lvl="2" marL="1371600" algn="l">
              <a:spcBef>
                <a:spcPts val="450"/>
              </a:spcBef>
              <a:spcAft>
                <a:spcPts val="0"/>
              </a:spcAft>
              <a:buSzPts val="690"/>
              <a:buNone/>
              <a:defRPr sz="750"/>
            </a:lvl3pPr>
            <a:lvl4pPr indent="-228600" lvl="3" marL="1828800" algn="l">
              <a:spcBef>
                <a:spcPts val="450"/>
              </a:spcBef>
              <a:spcAft>
                <a:spcPts val="0"/>
              </a:spcAft>
              <a:buSzPts val="621"/>
              <a:buNone/>
              <a:defRPr sz="675"/>
            </a:lvl4pPr>
            <a:lvl5pPr indent="-228600" lvl="4" marL="2286000" algn="l">
              <a:spcBef>
                <a:spcPts val="450"/>
              </a:spcBef>
              <a:spcAft>
                <a:spcPts val="0"/>
              </a:spcAft>
              <a:buSzPts val="621"/>
              <a:buNone/>
              <a:defRPr sz="675"/>
            </a:lvl5pPr>
            <a:lvl6pPr indent="-228600" lvl="5" marL="2743200" algn="l">
              <a:spcBef>
                <a:spcPts val="450"/>
              </a:spcBef>
              <a:spcAft>
                <a:spcPts val="0"/>
              </a:spcAft>
              <a:buSzPts val="621"/>
              <a:buNone/>
              <a:defRPr sz="675"/>
            </a:lvl6pPr>
            <a:lvl7pPr indent="-228600" lvl="6" marL="3200400" algn="l">
              <a:spcBef>
                <a:spcPts val="450"/>
              </a:spcBef>
              <a:spcAft>
                <a:spcPts val="0"/>
              </a:spcAft>
              <a:buSzPts val="621"/>
              <a:buNone/>
              <a:defRPr sz="675"/>
            </a:lvl7pPr>
            <a:lvl8pPr indent="-228600" lvl="7" marL="3657600" algn="l">
              <a:spcBef>
                <a:spcPts val="450"/>
              </a:spcBef>
              <a:spcAft>
                <a:spcPts val="0"/>
              </a:spcAft>
              <a:buSzPts val="621"/>
              <a:buNone/>
              <a:defRPr sz="675"/>
            </a:lvl8pPr>
            <a:lvl9pPr indent="-228600" lvl="8" marL="4114800" algn="l">
              <a:spcBef>
                <a:spcPts val="450"/>
              </a:spcBef>
              <a:spcAft>
                <a:spcPts val="450"/>
              </a:spcAft>
              <a:buSzPts val="621"/>
              <a:buNone/>
              <a:defRPr sz="675"/>
            </a:lvl9pPr>
          </a:lstStyle>
          <a:p/>
        </p:txBody>
      </p:sp>
      <p:sp>
        <p:nvSpPr>
          <p:cNvPr id="79" name="Google Shape;79;p20"/>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algn="r">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0" name="Google Shape;80;p20"/>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solidFill>
                  <a:srgbClr val="2D58AC"/>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1" name="Google Shape;81;p20"/>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sz="900">
                <a:solidFill>
                  <a:srgbClr val="2D58AC"/>
                </a:solidFill>
                <a:latin typeface="Gill Sans"/>
                <a:ea typeface="Gill Sans"/>
                <a:cs typeface="Gill Sans"/>
                <a:sym typeface="Gill Sans"/>
              </a:defRPr>
            </a:lvl1pPr>
            <a:lvl2pPr indent="0" lvl="1" marL="0" algn="r">
              <a:spcBef>
                <a:spcPts val="0"/>
              </a:spcBef>
              <a:buNone/>
              <a:defRPr sz="900">
                <a:solidFill>
                  <a:srgbClr val="2D58AC"/>
                </a:solidFill>
                <a:latin typeface="Gill Sans"/>
                <a:ea typeface="Gill Sans"/>
                <a:cs typeface="Gill Sans"/>
                <a:sym typeface="Gill Sans"/>
              </a:defRPr>
            </a:lvl2pPr>
            <a:lvl3pPr indent="0" lvl="2" marL="0" algn="r">
              <a:spcBef>
                <a:spcPts val="0"/>
              </a:spcBef>
              <a:buNone/>
              <a:defRPr sz="900">
                <a:solidFill>
                  <a:srgbClr val="2D58AC"/>
                </a:solidFill>
                <a:latin typeface="Gill Sans"/>
                <a:ea typeface="Gill Sans"/>
                <a:cs typeface="Gill Sans"/>
                <a:sym typeface="Gill Sans"/>
              </a:defRPr>
            </a:lvl3pPr>
            <a:lvl4pPr indent="0" lvl="3" marL="0" algn="r">
              <a:spcBef>
                <a:spcPts val="0"/>
              </a:spcBef>
              <a:buNone/>
              <a:defRPr sz="900">
                <a:solidFill>
                  <a:srgbClr val="2D58AC"/>
                </a:solidFill>
                <a:latin typeface="Gill Sans"/>
                <a:ea typeface="Gill Sans"/>
                <a:cs typeface="Gill Sans"/>
                <a:sym typeface="Gill Sans"/>
              </a:defRPr>
            </a:lvl4pPr>
            <a:lvl5pPr indent="0" lvl="4" marL="0" algn="r">
              <a:spcBef>
                <a:spcPts val="0"/>
              </a:spcBef>
              <a:buNone/>
              <a:defRPr sz="900">
                <a:solidFill>
                  <a:srgbClr val="2D58AC"/>
                </a:solidFill>
                <a:latin typeface="Gill Sans"/>
                <a:ea typeface="Gill Sans"/>
                <a:cs typeface="Gill Sans"/>
                <a:sym typeface="Gill Sans"/>
              </a:defRPr>
            </a:lvl5pPr>
            <a:lvl6pPr indent="0" lvl="5" marL="0" algn="r">
              <a:spcBef>
                <a:spcPts val="0"/>
              </a:spcBef>
              <a:buNone/>
              <a:defRPr sz="900">
                <a:solidFill>
                  <a:srgbClr val="2D58AC"/>
                </a:solidFill>
                <a:latin typeface="Gill Sans"/>
                <a:ea typeface="Gill Sans"/>
                <a:cs typeface="Gill Sans"/>
                <a:sym typeface="Gill Sans"/>
              </a:defRPr>
            </a:lvl6pPr>
            <a:lvl7pPr indent="0" lvl="6" marL="0" algn="r">
              <a:spcBef>
                <a:spcPts val="0"/>
              </a:spcBef>
              <a:buNone/>
              <a:defRPr sz="900">
                <a:solidFill>
                  <a:srgbClr val="2D58AC"/>
                </a:solidFill>
                <a:latin typeface="Gill Sans"/>
                <a:ea typeface="Gill Sans"/>
                <a:cs typeface="Gill Sans"/>
                <a:sym typeface="Gill Sans"/>
              </a:defRPr>
            </a:lvl7pPr>
            <a:lvl8pPr indent="0" lvl="7" marL="0" algn="r">
              <a:spcBef>
                <a:spcPts val="0"/>
              </a:spcBef>
              <a:buNone/>
              <a:defRPr sz="900">
                <a:solidFill>
                  <a:srgbClr val="2D58AC"/>
                </a:solidFill>
                <a:latin typeface="Gill Sans"/>
                <a:ea typeface="Gill Sans"/>
                <a:cs typeface="Gill Sans"/>
                <a:sym typeface="Gill Sans"/>
              </a:defRPr>
            </a:lvl8pPr>
            <a:lvl9pPr indent="0" lvl="8" marL="0" algn="r">
              <a:spcBef>
                <a:spcPts val="0"/>
              </a:spcBef>
              <a:buNone/>
              <a:defRPr sz="900">
                <a:solidFill>
                  <a:srgbClr val="2D58AC"/>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1"/>
          <p:cNvSpPr txBox="1"/>
          <p:nvPr>
            <p:ph type="title"/>
          </p:nvPr>
        </p:nvSpPr>
        <p:spPr>
          <a:xfrm>
            <a:off x="581192" y="705124"/>
            <a:ext cx="11029616" cy="1189554"/>
          </a:xfrm>
          <a:prstGeom prst="rect">
            <a:avLst/>
          </a:prstGeom>
          <a:noFill/>
          <a:ln>
            <a:noFill/>
          </a:ln>
        </p:spPr>
        <p:txBody>
          <a:bodyPr anchorCtr="0" anchor="b" bIns="45700" lIns="91425" spcFirstLastPara="1" rIns="91425" wrap="square" tIns="45700">
            <a:normAutofit/>
          </a:bodyPr>
          <a:lstStyle>
            <a:lvl1pPr lvl="0" marR="0" rtl="0" algn="l">
              <a:spcBef>
                <a:spcPts val="0"/>
              </a:spcBef>
              <a:spcAft>
                <a:spcPts val="0"/>
              </a:spcAft>
              <a:buClr>
                <a:schemeClr val="lt1"/>
              </a:buClr>
              <a:buSzPts val="2100"/>
              <a:buFont typeface="Gill Sans"/>
              <a:buNone/>
              <a:defRPr b="0" i="0" sz="2100" u="none" cap="none" strike="noStrike">
                <a:solidFill>
                  <a:schemeClr val="lt1"/>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2"/>
                </a:solidFill>
              </a:defRPr>
            </a:lvl2pPr>
            <a:lvl3pPr lvl="2" marR="0" rtl="0" algn="l">
              <a:spcBef>
                <a:spcPts val="0"/>
              </a:spcBef>
              <a:spcAft>
                <a:spcPts val="0"/>
              </a:spcAft>
              <a:buSzPts val="1400"/>
              <a:buNone/>
              <a:defRPr b="0" i="0" sz="1800" u="none" cap="none" strike="noStrike">
                <a:solidFill>
                  <a:schemeClr val="dk2"/>
                </a:solidFill>
              </a:defRPr>
            </a:lvl3pPr>
            <a:lvl4pPr lvl="3" marR="0" rtl="0" algn="l">
              <a:spcBef>
                <a:spcPts val="0"/>
              </a:spcBef>
              <a:spcAft>
                <a:spcPts val="0"/>
              </a:spcAft>
              <a:buSzPts val="1400"/>
              <a:buNone/>
              <a:defRPr b="0" i="0" sz="1800" u="none" cap="none" strike="noStrike">
                <a:solidFill>
                  <a:schemeClr val="dk2"/>
                </a:solidFill>
              </a:defRPr>
            </a:lvl4pPr>
            <a:lvl5pPr lvl="4" marR="0" rtl="0" algn="l">
              <a:spcBef>
                <a:spcPts val="0"/>
              </a:spcBef>
              <a:spcAft>
                <a:spcPts val="0"/>
              </a:spcAft>
              <a:buSzPts val="1400"/>
              <a:buNone/>
              <a:defRPr b="0" i="0" sz="1800" u="none" cap="none" strike="noStrike">
                <a:solidFill>
                  <a:schemeClr val="dk2"/>
                </a:solidFill>
              </a:defRPr>
            </a:lvl5pPr>
            <a:lvl6pPr lvl="5" marR="0" rtl="0" algn="l">
              <a:spcBef>
                <a:spcPts val="0"/>
              </a:spcBef>
              <a:spcAft>
                <a:spcPts val="0"/>
              </a:spcAft>
              <a:buSzPts val="1400"/>
              <a:buNone/>
              <a:defRPr b="0" i="0" sz="1800" u="none" cap="none" strike="noStrike">
                <a:solidFill>
                  <a:schemeClr val="dk2"/>
                </a:solidFill>
              </a:defRPr>
            </a:lvl6pPr>
            <a:lvl7pPr lvl="6" marR="0" rtl="0" algn="l">
              <a:spcBef>
                <a:spcPts val="0"/>
              </a:spcBef>
              <a:spcAft>
                <a:spcPts val="0"/>
              </a:spcAft>
              <a:buSzPts val="1400"/>
              <a:buNone/>
              <a:defRPr b="0" i="0" sz="1800" u="none" cap="none" strike="noStrike">
                <a:solidFill>
                  <a:schemeClr val="dk2"/>
                </a:solidFill>
              </a:defRPr>
            </a:lvl7pPr>
            <a:lvl8pPr lvl="7" marR="0" rtl="0" algn="l">
              <a:spcBef>
                <a:spcPts val="0"/>
              </a:spcBef>
              <a:spcAft>
                <a:spcPts val="0"/>
              </a:spcAft>
              <a:buSzPts val="1400"/>
              <a:buNone/>
              <a:defRPr b="0" i="0" sz="1800" u="none" cap="none" strike="noStrike">
                <a:solidFill>
                  <a:schemeClr val="dk2"/>
                </a:solidFill>
              </a:defRPr>
            </a:lvl8pPr>
            <a:lvl9pPr lvl="8" marR="0" rtl="0" algn="l">
              <a:spcBef>
                <a:spcPts val="0"/>
              </a:spcBef>
              <a:spcAft>
                <a:spcPts val="0"/>
              </a:spcAft>
              <a:buSzPts val="1400"/>
              <a:buNone/>
              <a:defRPr b="0" i="0" sz="1800" u="none" cap="none" strike="noStrike">
                <a:solidFill>
                  <a:schemeClr val="dk2"/>
                </a:solidFill>
              </a:defRPr>
            </a:lvl9pPr>
          </a:lstStyle>
          <a:p/>
        </p:txBody>
      </p:sp>
      <p:sp>
        <p:nvSpPr>
          <p:cNvPr id="11" name="Google Shape;11;p11"/>
          <p:cNvSpPr txBox="1"/>
          <p:nvPr>
            <p:ph idx="1" type="body"/>
          </p:nvPr>
        </p:nvSpPr>
        <p:spPr>
          <a:xfrm>
            <a:off x="581192" y="2336003"/>
            <a:ext cx="11029616" cy="3522794"/>
          </a:xfrm>
          <a:prstGeom prst="rect">
            <a:avLst/>
          </a:prstGeom>
          <a:noFill/>
          <a:ln>
            <a:noFill/>
          </a:ln>
        </p:spPr>
        <p:txBody>
          <a:bodyPr anchorCtr="0" anchor="t" bIns="45700" lIns="91425" spcFirstLastPara="1" rIns="91425" wrap="square" tIns="45700">
            <a:normAutofit/>
          </a:bodyPr>
          <a:lstStyle>
            <a:lvl1pPr indent="-307467" lvl="0" marL="457200" marR="0" rtl="0" algn="l">
              <a:spcBef>
                <a:spcPts val="270"/>
              </a:spcBef>
              <a:spcAft>
                <a:spcPts val="0"/>
              </a:spcAft>
              <a:buClr>
                <a:schemeClr val="accent2"/>
              </a:buClr>
              <a:buSzPts val="1242"/>
              <a:buFont typeface="Noto Sans Symbols"/>
              <a:buChar char="◼"/>
              <a:defRPr b="0" i="0" sz="1350" u="none" cap="none" strike="noStrike">
                <a:solidFill>
                  <a:schemeClr val="dk2"/>
                </a:solidFill>
                <a:latin typeface="Gill Sans"/>
                <a:ea typeface="Gill Sans"/>
                <a:cs typeface="Gill Sans"/>
                <a:sym typeface="Gill Sans"/>
              </a:defRPr>
            </a:lvl1pPr>
            <a:lvl2pPr indent="-298704" lvl="1" marL="914400" marR="0" rtl="0" algn="l">
              <a:spcBef>
                <a:spcPts val="450"/>
              </a:spcBef>
              <a:spcAft>
                <a:spcPts val="0"/>
              </a:spcAft>
              <a:buClr>
                <a:schemeClr val="accent2"/>
              </a:buClr>
              <a:buSzPts val="1104"/>
              <a:buFont typeface="Noto Sans Symbols"/>
              <a:buChar char="◼"/>
              <a:defRPr b="0" i="0" sz="1200" u="none" cap="none" strike="noStrike">
                <a:solidFill>
                  <a:schemeClr val="dk2"/>
                </a:solidFill>
                <a:latin typeface="Gill Sans"/>
                <a:ea typeface="Gill Sans"/>
                <a:cs typeface="Gill Sans"/>
                <a:sym typeface="Gill Sans"/>
              </a:defRPr>
            </a:lvl2pPr>
            <a:lvl3pPr indent="-289941" lvl="2" marL="1371600" marR="0" rtl="0" algn="l">
              <a:spcBef>
                <a:spcPts val="450"/>
              </a:spcBef>
              <a:spcAft>
                <a:spcPts val="0"/>
              </a:spcAft>
              <a:buClr>
                <a:schemeClr val="accent2"/>
              </a:buClr>
              <a:buSzPts val="966"/>
              <a:buFont typeface="Noto Sans Symbols"/>
              <a:buChar char="◼"/>
              <a:defRPr b="0" i="0" sz="1050" u="none" cap="none" strike="noStrike">
                <a:solidFill>
                  <a:schemeClr val="dk2"/>
                </a:solidFill>
                <a:latin typeface="Gill Sans"/>
                <a:ea typeface="Gill Sans"/>
                <a:cs typeface="Gill Sans"/>
                <a:sym typeface="Gill Sans"/>
              </a:defRPr>
            </a:lvl3pPr>
            <a:lvl4pPr indent="-281178" lvl="3" marL="1828800" marR="0" rtl="0" algn="l">
              <a:spcBef>
                <a:spcPts val="450"/>
              </a:spcBef>
              <a:spcAft>
                <a:spcPts val="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4pPr>
            <a:lvl5pPr indent="-281178" lvl="4" marL="2286000" marR="0" rtl="0" algn="l">
              <a:spcBef>
                <a:spcPts val="450"/>
              </a:spcBef>
              <a:spcAft>
                <a:spcPts val="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5pPr>
            <a:lvl6pPr indent="-281178" lvl="5" marL="2743200" marR="0" rtl="0" algn="l">
              <a:spcBef>
                <a:spcPts val="450"/>
              </a:spcBef>
              <a:spcAft>
                <a:spcPts val="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6pPr>
            <a:lvl7pPr indent="-281178" lvl="6" marL="3200400" marR="0" rtl="0" algn="l">
              <a:spcBef>
                <a:spcPts val="450"/>
              </a:spcBef>
              <a:spcAft>
                <a:spcPts val="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7pPr>
            <a:lvl8pPr indent="-281178" lvl="7" marL="3657600" marR="0" rtl="0" algn="l">
              <a:spcBef>
                <a:spcPts val="450"/>
              </a:spcBef>
              <a:spcAft>
                <a:spcPts val="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8pPr>
            <a:lvl9pPr indent="-281178" lvl="8" marL="4114800" marR="0" rtl="0" algn="l">
              <a:spcBef>
                <a:spcPts val="450"/>
              </a:spcBef>
              <a:spcAft>
                <a:spcPts val="450"/>
              </a:spcAft>
              <a:buClr>
                <a:schemeClr val="accent2"/>
              </a:buClr>
              <a:buSzPts val="828"/>
              <a:buFont typeface="Noto Sans Symbols"/>
              <a:buChar char="◼"/>
              <a:defRPr b="0" i="0" sz="900" u="none" cap="none" strike="noStrike">
                <a:solidFill>
                  <a:schemeClr val="dk2"/>
                </a:solidFill>
                <a:latin typeface="Gill Sans"/>
                <a:ea typeface="Gill Sans"/>
                <a:cs typeface="Gill Sans"/>
                <a:sym typeface="Gill Sans"/>
              </a:defRPr>
            </a:lvl9pPr>
          </a:lstStyle>
          <a:p/>
        </p:txBody>
      </p:sp>
      <p:sp>
        <p:nvSpPr>
          <p:cNvPr id="12" name="Google Shape;12;p11"/>
          <p:cNvSpPr txBox="1"/>
          <p:nvPr>
            <p:ph idx="10" type="dt"/>
          </p:nvPr>
        </p:nvSpPr>
        <p:spPr>
          <a:xfrm>
            <a:off x="7605953" y="6304449"/>
            <a:ext cx="2844799" cy="365125"/>
          </a:xfrm>
          <a:prstGeom prst="rect">
            <a:avLst/>
          </a:prstGeom>
          <a:noFill/>
          <a:ln>
            <a:noFill/>
          </a:ln>
        </p:spPr>
        <p:txBody>
          <a:bodyPr anchorCtr="0" anchor="ctr" bIns="45700" lIns="91425" spcFirstLastPara="1" rIns="91425" wrap="square" tIns="45700">
            <a:noAutofit/>
          </a:bodyPr>
          <a:lstStyle>
            <a:lvl1pPr lvl="0" marR="0" rtl="0" algn="r">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3" name="Google Shape;13;p11"/>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chemeClr val="accent2"/>
                </a:solidFill>
                <a:latin typeface="Gill Sans"/>
                <a:ea typeface="Gill Sans"/>
                <a:cs typeface="Gill Sans"/>
                <a:sym typeface="Gill Sans"/>
              </a:defRPr>
            </a:lvl1pPr>
            <a:lvl2pPr lvl="1"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2pPr>
            <a:lvl3pPr lvl="2"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3pPr>
            <a:lvl4pPr lvl="3"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4pPr>
            <a:lvl5pPr lvl="4"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5pPr>
            <a:lvl6pPr lvl="5"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6pPr>
            <a:lvl7pPr lvl="6"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7pPr>
            <a:lvl8pPr lvl="7"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8pPr>
            <a:lvl9pPr lvl="8" marR="0" rtl="0" algn="l">
              <a:spcBef>
                <a:spcPts val="0"/>
              </a:spcBef>
              <a:spcAft>
                <a:spcPts val="0"/>
              </a:spcAft>
              <a:buSzPts val="1400"/>
              <a:buNone/>
              <a:defRPr b="0" i="0" sz="1800" u="none" cap="none" strike="noStrike">
                <a:solidFill>
                  <a:schemeClr val="dk1"/>
                </a:solidFill>
                <a:latin typeface="Gill Sans"/>
                <a:ea typeface="Gill Sans"/>
                <a:cs typeface="Gill Sans"/>
                <a:sym typeface="Gill Sans"/>
              </a:defRPr>
            </a:lvl9pPr>
          </a:lstStyle>
          <a:p/>
        </p:txBody>
      </p:sp>
      <p:sp>
        <p:nvSpPr>
          <p:cNvPr id="14" name="Google Shape;14;p11"/>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chemeClr val="accent2"/>
                </a:solidFill>
                <a:latin typeface="Gill Sans"/>
                <a:ea typeface="Gill Sans"/>
                <a:cs typeface="Gill Sans"/>
                <a:sym typeface="Gill Sans"/>
              </a:defRPr>
            </a:lvl1pPr>
            <a:lvl2pPr indent="0" lvl="1" marL="0" marR="0" rtl="0" algn="r">
              <a:spcBef>
                <a:spcPts val="0"/>
              </a:spcBef>
              <a:buNone/>
              <a:defRPr b="0" i="0" sz="900" u="none" cap="none" strike="noStrike">
                <a:solidFill>
                  <a:schemeClr val="accent2"/>
                </a:solidFill>
                <a:latin typeface="Gill Sans"/>
                <a:ea typeface="Gill Sans"/>
                <a:cs typeface="Gill Sans"/>
                <a:sym typeface="Gill Sans"/>
              </a:defRPr>
            </a:lvl2pPr>
            <a:lvl3pPr indent="0" lvl="2" marL="0" marR="0" rtl="0" algn="r">
              <a:spcBef>
                <a:spcPts val="0"/>
              </a:spcBef>
              <a:buNone/>
              <a:defRPr b="0" i="0" sz="900" u="none" cap="none" strike="noStrike">
                <a:solidFill>
                  <a:schemeClr val="accent2"/>
                </a:solidFill>
                <a:latin typeface="Gill Sans"/>
                <a:ea typeface="Gill Sans"/>
                <a:cs typeface="Gill Sans"/>
                <a:sym typeface="Gill Sans"/>
              </a:defRPr>
            </a:lvl3pPr>
            <a:lvl4pPr indent="0" lvl="3" marL="0" marR="0" rtl="0" algn="r">
              <a:spcBef>
                <a:spcPts val="0"/>
              </a:spcBef>
              <a:buNone/>
              <a:defRPr b="0" i="0" sz="900" u="none" cap="none" strike="noStrike">
                <a:solidFill>
                  <a:schemeClr val="accent2"/>
                </a:solidFill>
                <a:latin typeface="Gill Sans"/>
                <a:ea typeface="Gill Sans"/>
                <a:cs typeface="Gill Sans"/>
                <a:sym typeface="Gill Sans"/>
              </a:defRPr>
            </a:lvl4pPr>
            <a:lvl5pPr indent="0" lvl="4" marL="0" marR="0" rtl="0" algn="r">
              <a:spcBef>
                <a:spcPts val="0"/>
              </a:spcBef>
              <a:buNone/>
              <a:defRPr b="0" i="0" sz="900" u="none" cap="none" strike="noStrike">
                <a:solidFill>
                  <a:schemeClr val="accent2"/>
                </a:solidFill>
                <a:latin typeface="Gill Sans"/>
                <a:ea typeface="Gill Sans"/>
                <a:cs typeface="Gill Sans"/>
                <a:sym typeface="Gill Sans"/>
              </a:defRPr>
            </a:lvl5pPr>
            <a:lvl6pPr indent="0" lvl="5" marL="0" marR="0" rtl="0" algn="r">
              <a:spcBef>
                <a:spcPts val="0"/>
              </a:spcBef>
              <a:buNone/>
              <a:defRPr b="0" i="0" sz="900" u="none" cap="none" strike="noStrike">
                <a:solidFill>
                  <a:schemeClr val="accent2"/>
                </a:solidFill>
                <a:latin typeface="Gill Sans"/>
                <a:ea typeface="Gill Sans"/>
                <a:cs typeface="Gill Sans"/>
                <a:sym typeface="Gill Sans"/>
              </a:defRPr>
            </a:lvl6pPr>
            <a:lvl7pPr indent="0" lvl="6" marL="0" marR="0" rtl="0" algn="r">
              <a:spcBef>
                <a:spcPts val="0"/>
              </a:spcBef>
              <a:buNone/>
              <a:defRPr b="0" i="0" sz="900" u="none" cap="none" strike="noStrike">
                <a:solidFill>
                  <a:schemeClr val="accent2"/>
                </a:solidFill>
                <a:latin typeface="Gill Sans"/>
                <a:ea typeface="Gill Sans"/>
                <a:cs typeface="Gill Sans"/>
                <a:sym typeface="Gill Sans"/>
              </a:defRPr>
            </a:lvl7pPr>
            <a:lvl8pPr indent="0" lvl="7" marL="0" marR="0" rtl="0" algn="r">
              <a:spcBef>
                <a:spcPts val="0"/>
              </a:spcBef>
              <a:buNone/>
              <a:defRPr b="0" i="0" sz="900" u="none" cap="none" strike="noStrike">
                <a:solidFill>
                  <a:schemeClr val="accent2"/>
                </a:solidFill>
                <a:latin typeface="Gill Sans"/>
                <a:ea typeface="Gill Sans"/>
                <a:cs typeface="Gill Sans"/>
                <a:sym typeface="Gill Sans"/>
              </a:defRPr>
            </a:lvl8pPr>
            <a:lvl9pPr indent="0" lvl="8" marL="0" marR="0" rtl="0" algn="r">
              <a:spcBef>
                <a:spcPts val="0"/>
              </a:spcBef>
              <a:buNone/>
              <a:defRPr b="0" i="0" sz="900" u="none" cap="none" strike="noStrike">
                <a:solidFill>
                  <a:schemeClr val="accent2"/>
                </a:solidFill>
                <a:latin typeface="Gill Sans"/>
                <a:ea typeface="Gill Sans"/>
                <a:cs typeface="Gill Sans"/>
                <a:sym typeface="Gill Sans"/>
              </a:defRPr>
            </a:lvl9pPr>
          </a:lstStyle>
          <a:p>
            <a:pPr indent="0" lvl="0" marL="0" rtl="0" algn="r">
              <a:spcBef>
                <a:spcPts val="0"/>
              </a:spcBef>
              <a:spcAft>
                <a:spcPts val="0"/>
              </a:spcAft>
              <a:buNone/>
            </a:pPr>
            <a:fld id="{00000000-1234-1234-1234-123412341234}" type="slidenum">
              <a:rPr lang="en-US"/>
              <a:t>‹#›</a:t>
            </a:fld>
            <a:endParaRPr/>
          </a:p>
        </p:txBody>
      </p:sp>
      <p:sp>
        <p:nvSpPr>
          <p:cNvPr id="15" name="Google Shape;15;p11"/>
          <p:cNvSpPr/>
          <p:nvPr/>
        </p:nvSpPr>
        <p:spPr>
          <a:xfrm>
            <a:off x="446535" y="457200"/>
            <a:ext cx="3703320" cy="94997"/>
          </a:xfrm>
          <a:prstGeom prst="rect">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11"/>
          <p:cNvSpPr/>
          <p:nvPr/>
        </p:nvSpPr>
        <p:spPr>
          <a:xfrm>
            <a:off x="8042147" y="453643"/>
            <a:ext cx="3703320" cy="9855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11"/>
          <p:cNvSpPr/>
          <p:nvPr/>
        </p:nvSpPr>
        <p:spPr>
          <a:xfrm>
            <a:off x="4241831" y="457200"/>
            <a:ext cx="3703320" cy="9144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8.png"/><Relationship Id="rId4"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
          <p:cNvSpPr txBox="1"/>
          <p:nvPr>
            <p:ph type="ctrTitle"/>
          </p:nvPr>
        </p:nvSpPr>
        <p:spPr>
          <a:xfrm>
            <a:off x="3179575" y="3701716"/>
            <a:ext cx="7480129" cy="1828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rgbClr val="0C0C0C"/>
              </a:buClr>
              <a:buSzPts val="3800"/>
              <a:buFont typeface="Gill Sans"/>
              <a:buNone/>
            </a:pPr>
            <a:r>
              <a:rPr lang="en-US" sz="3800"/>
              <a:t>Session 1: </a:t>
            </a:r>
            <a:br>
              <a:rPr lang="en-US" sz="3800"/>
            </a:br>
            <a:r>
              <a:rPr lang="en-US" sz="3800"/>
              <a:t>Basics of R and RStudio</a:t>
            </a:r>
            <a:endParaRPr/>
          </a:p>
        </p:txBody>
      </p:sp>
      <p:sp>
        <p:nvSpPr>
          <p:cNvPr id="109" name="Google Shape;109;p1"/>
          <p:cNvSpPr txBox="1"/>
          <p:nvPr>
            <p:ph idx="2" type="body"/>
          </p:nvPr>
        </p:nvSpPr>
        <p:spPr>
          <a:xfrm>
            <a:off x="3187871" y="6075937"/>
            <a:ext cx="7471833" cy="666751"/>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rgbClr val="569ABF"/>
              </a:buClr>
              <a:buSzPts val="1120"/>
              <a:buFont typeface="Arial"/>
              <a:buNone/>
            </a:pPr>
            <a:r>
              <a:rPr lang="en-US" sz="1600"/>
              <a:t>15.003 Software Tools | MBAn Orientation 2024</a:t>
            </a:r>
            <a:endParaRPr/>
          </a:p>
          <a:p>
            <a:pPr indent="0" lvl="0" marL="0" marR="0" rtl="0" algn="l">
              <a:lnSpc>
                <a:spcPct val="100000"/>
              </a:lnSpc>
              <a:spcBef>
                <a:spcPts val="700"/>
              </a:spcBef>
              <a:spcAft>
                <a:spcPts val="0"/>
              </a:spcAft>
              <a:buClr>
                <a:srgbClr val="569ABF"/>
              </a:buClr>
              <a:buSzPts val="1120"/>
              <a:buFont typeface="Arial"/>
              <a:buNone/>
            </a:pPr>
            <a:r>
              <a:rPr lang="en-US" sz="1600"/>
              <a:t>Yu Ma, Vassilina Stoumpou</a:t>
            </a:r>
            <a:endParaRPr/>
          </a:p>
        </p:txBody>
      </p:sp>
      <p:pic>
        <p:nvPicPr>
          <p:cNvPr descr="https://www.rstudio.com/wp-content/uploads/2018/10/RStudio-Logo.png" id="110" name="Google Shape;110;p1"/>
          <p:cNvPicPr preferRelativeResize="0"/>
          <p:nvPr/>
        </p:nvPicPr>
        <p:blipFill rotWithShape="1">
          <a:blip r:embed="rId3">
            <a:alphaModFix/>
          </a:blip>
          <a:srcRect b="0" l="0" r="63852" t="0"/>
          <a:stretch/>
        </p:blipFill>
        <p:spPr>
          <a:xfrm>
            <a:off x="515630" y="3810000"/>
            <a:ext cx="2016739" cy="1957567"/>
          </a:xfrm>
          <a:prstGeom prst="rect">
            <a:avLst/>
          </a:prstGeom>
          <a:noFill/>
          <a:ln>
            <a:noFill/>
          </a:ln>
        </p:spPr>
      </p:pic>
      <p:sp>
        <p:nvSpPr>
          <p:cNvPr id="111" name="Google Shape;111;p1"/>
          <p:cNvSpPr txBox="1"/>
          <p:nvPr/>
        </p:nvSpPr>
        <p:spPr>
          <a:xfrm>
            <a:off x="5791200" y="228600"/>
            <a:ext cx="6059541" cy="754053"/>
          </a:xfrm>
          <a:prstGeom prst="rect">
            <a:avLst/>
          </a:prstGeom>
          <a:solidFill>
            <a:srgbClr val="7A0000"/>
          </a:solid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0" i="0" lang="en-US" sz="1800" u="none" cap="none" strike="noStrike">
                <a:solidFill>
                  <a:schemeClr val="lt1"/>
                </a:solidFill>
                <a:latin typeface="Arial Black"/>
                <a:ea typeface="Arial Black"/>
                <a:cs typeface="Arial Black"/>
                <a:sym typeface="Arial Black"/>
              </a:rPr>
              <a:t>Attendance survey:</a:t>
            </a:r>
            <a:endParaRPr/>
          </a:p>
          <a:p>
            <a:pPr indent="0" lvl="0" marL="0" marR="0" rtl="0" algn="ctr">
              <a:spcBef>
                <a:spcPts val="600"/>
              </a:spcBef>
              <a:spcAft>
                <a:spcPts val="0"/>
              </a:spcAft>
              <a:buNone/>
            </a:pPr>
            <a:r>
              <a:rPr b="0" i="0" lang="en-US" sz="2000" u="none" cap="none" strike="noStrike">
                <a:solidFill>
                  <a:schemeClr val="lt1"/>
                </a:solidFill>
                <a:latin typeface="Times New Roman"/>
                <a:ea typeface="Times New Roman"/>
                <a:cs typeface="Times New Roman"/>
                <a:sym typeface="Times New Roman"/>
              </a:rPr>
              <a:t>https://forms.gle/Dz1s23uGLFnndgEa7</a:t>
            </a:r>
            <a:endParaRPr/>
          </a:p>
        </p:txBody>
      </p:sp>
      <p:pic>
        <p:nvPicPr>
          <p:cNvPr descr="A qr code with a few squares&#10;&#10;Description automatically generated" id="112" name="Google Shape;112;p1"/>
          <p:cNvPicPr preferRelativeResize="0"/>
          <p:nvPr/>
        </p:nvPicPr>
        <p:blipFill rotWithShape="1">
          <a:blip r:embed="rId4">
            <a:alphaModFix/>
          </a:blip>
          <a:srcRect b="0" l="0" r="0" t="0"/>
          <a:stretch/>
        </p:blipFill>
        <p:spPr>
          <a:xfrm>
            <a:off x="7696200" y="1112966"/>
            <a:ext cx="2724150" cy="27241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0"/>
          <p:cNvSpPr txBox="1"/>
          <p:nvPr>
            <p:ph type="title"/>
          </p:nvPr>
        </p:nvSpPr>
        <p:spPr>
          <a:xfrm>
            <a:off x="581195" y="3043914"/>
            <a:ext cx="11029615" cy="1497507"/>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accent1"/>
              </a:buClr>
              <a:buSzPts val="2700"/>
              <a:buFont typeface="Gill Sans"/>
              <a:buNone/>
            </a:pPr>
            <a:r>
              <a:rPr lang="en-US"/>
              <a:t>R IN PRACTICE</a:t>
            </a:r>
            <a:endParaRPr/>
          </a:p>
        </p:txBody>
      </p:sp>
      <p:sp>
        <p:nvSpPr>
          <p:cNvPr id="210" name="Google Shape;210;p10"/>
          <p:cNvSpPr txBox="1"/>
          <p:nvPr>
            <p:ph idx="1" type="body"/>
          </p:nvPr>
        </p:nvSpPr>
        <p:spPr>
          <a:xfrm>
            <a:off x="581195" y="4541417"/>
            <a:ext cx="11029615" cy="600556"/>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656"/>
              <a:buNone/>
            </a:pPr>
            <a:r>
              <a:rPr lang="en-US" sz="1800" cap="none"/>
              <a:t>Now, we’ll move over to R for hands-on practice working with data.</a:t>
            </a:r>
            <a:endParaRPr/>
          </a:p>
        </p:txBody>
      </p:sp>
      <p:sp>
        <p:nvSpPr>
          <p:cNvPr id="211" name="Google Shape;211;p10"/>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212" name="Google Shape;212;p10"/>
          <p:cNvSpPr txBox="1"/>
          <p:nvPr>
            <p:ph idx="12" type="sldNum"/>
          </p:nvPr>
        </p:nvSpPr>
        <p:spPr>
          <a:xfrm>
            <a:off x="10558301" y="6304449"/>
            <a:ext cx="1052511"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2"/>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RSTUDIO INTERFACE</a:t>
            </a:r>
            <a:endParaRPr/>
          </a:p>
        </p:txBody>
      </p:sp>
      <p:pic>
        <p:nvPicPr>
          <p:cNvPr id="119" name="Google Shape;119;p2"/>
          <p:cNvPicPr preferRelativeResize="0"/>
          <p:nvPr>
            <p:ph idx="1" type="body"/>
          </p:nvPr>
        </p:nvPicPr>
        <p:blipFill rotWithShape="1">
          <a:blip r:embed="rId3">
            <a:alphaModFix/>
          </a:blip>
          <a:srcRect b="0" l="0" r="0" t="0"/>
          <a:stretch/>
        </p:blipFill>
        <p:spPr>
          <a:xfrm>
            <a:off x="2209800" y="1975802"/>
            <a:ext cx="7772400" cy="4519467"/>
          </a:xfrm>
          <a:prstGeom prst="rect">
            <a:avLst/>
          </a:prstGeom>
          <a:noFill/>
          <a:ln>
            <a:noFill/>
          </a:ln>
        </p:spPr>
      </p:pic>
      <p:sp>
        <p:nvSpPr>
          <p:cNvPr id="120" name="Google Shape;120;p2"/>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21" name="Google Shape;121;p2"/>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22" name="Google Shape;122;p2"/>
          <p:cNvSpPr/>
          <p:nvPr/>
        </p:nvSpPr>
        <p:spPr>
          <a:xfrm>
            <a:off x="4267200" y="2973859"/>
            <a:ext cx="1371600" cy="304800"/>
          </a:xfrm>
          <a:prstGeom prst="rect">
            <a:avLst/>
          </a:prstGeom>
          <a:gradFill>
            <a:gsLst>
              <a:gs pos="0">
                <a:srgbClr val="354670"/>
              </a:gs>
              <a:gs pos="84000">
                <a:srgbClr val="152950"/>
              </a:gs>
              <a:gs pos="100000">
                <a:srgbClr val="152950"/>
              </a:gs>
            </a:gsLst>
            <a:lin ang="5400000" scaled="0"/>
          </a:gradFill>
          <a:ln cap="rnd" cmpd="sng" w="127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Code Editor</a:t>
            </a:r>
            <a:endParaRPr/>
          </a:p>
        </p:txBody>
      </p:sp>
      <p:sp>
        <p:nvSpPr>
          <p:cNvPr id="123" name="Google Shape;123;p2"/>
          <p:cNvSpPr/>
          <p:nvPr/>
        </p:nvSpPr>
        <p:spPr>
          <a:xfrm>
            <a:off x="8189976" y="2821459"/>
            <a:ext cx="1450848" cy="304800"/>
          </a:xfrm>
          <a:prstGeom prst="rect">
            <a:avLst/>
          </a:prstGeom>
          <a:gradFill>
            <a:gsLst>
              <a:gs pos="0">
                <a:srgbClr val="354670"/>
              </a:gs>
              <a:gs pos="84000">
                <a:srgbClr val="152950"/>
              </a:gs>
              <a:gs pos="100000">
                <a:srgbClr val="152950"/>
              </a:gs>
            </a:gsLst>
            <a:lin ang="5400000" scaled="0"/>
          </a:gradFill>
          <a:ln cap="rnd" cmpd="sng" w="127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Data Viewer</a:t>
            </a:r>
            <a:endParaRPr b="0" i="0" sz="1800" u="none" cap="none" strike="noStrike">
              <a:solidFill>
                <a:schemeClr val="lt1"/>
              </a:solidFill>
              <a:latin typeface="Gill Sans"/>
              <a:ea typeface="Gill Sans"/>
              <a:cs typeface="Gill Sans"/>
              <a:sym typeface="Gill Sans"/>
            </a:endParaRPr>
          </a:p>
        </p:txBody>
      </p:sp>
      <p:sp>
        <p:nvSpPr>
          <p:cNvPr id="124" name="Google Shape;124;p2"/>
          <p:cNvSpPr/>
          <p:nvPr/>
        </p:nvSpPr>
        <p:spPr>
          <a:xfrm>
            <a:off x="4343400" y="4814823"/>
            <a:ext cx="1219200" cy="304800"/>
          </a:xfrm>
          <a:prstGeom prst="rect">
            <a:avLst/>
          </a:prstGeom>
          <a:gradFill>
            <a:gsLst>
              <a:gs pos="0">
                <a:srgbClr val="354670"/>
              </a:gs>
              <a:gs pos="84000">
                <a:srgbClr val="152950"/>
              </a:gs>
              <a:gs pos="100000">
                <a:srgbClr val="152950"/>
              </a:gs>
            </a:gsLst>
            <a:lin ang="5400000" scaled="0"/>
          </a:gradFill>
          <a:ln cap="rnd" cmpd="sng" w="127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Console</a:t>
            </a:r>
            <a:endParaRPr/>
          </a:p>
        </p:txBody>
      </p:sp>
      <p:sp>
        <p:nvSpPr>
          <p:cNvPr id="125" name="Google Shape;125;p2"/>
          <p:cNvSpPr/>
          <p:nvPr/>
        </p:nvSpPr>
        <p:spPr>
          <a:xfrm>
            <a:off x="8305800" y="4662423"/>
            <a:ext cx="1219200" cy="304800"/>
          </a:xfrm>
          <a:prstGeom prst="rect">
            <a:avLst/>
          </a:prstGeom>
          <a:gradFill>
            <a:gsLst>
              <a:gs pos="0">
                <a:srgbClr val="354670"/>
              </a:gs>
              <a:gs pos="84000">
                <a:srgbClr val="152950"/>
              </a:gs>
              <a:gs pos="100000">
                <a:srgbClr val="152950"/>
              </a:gs>
            </a:gsLst>
            <a:lin ang="5400000" scaled="0"/>
          </a:gradFill>
          <a:ln cap="rnd" cmpd="sng" w="127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b="0" i="0" lang="en-US" sz="1800" u="none" cap="none" strike="noStrike">
                <a:solidFill>
                  <a:schemeClr val="lt1"/>
                </a:solidFill>
                <a:latin typeface="Gill Sans"/>
                <a:ea typeface="Gill Sans"/>
                <a:cs typeface="Gill Sans"/>
                <a:sym typeface="Gill Sans"/>
              </a:rPr>
              <a:t>Misc. Tools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RSTUDIO INTERFACE</a:t>
            </a:r>
            <a:endParaRPr/>
          </a:p>
        </p:txBody>
      </p:sp>
      <p:sp>
        <p:nvSpPr>
          <p:cNvPr id="132" name="Google Shape;132;p3"/>
          <p:cNvSpPr txBox="1"/>
          <p:nvPr>
            <p:ph idx="1" type="body"/>
          </p:nvPr>
        </p:nvSpPr>
        <p:spPr>
          <a:xfrm>
            <a:off x="581195" y="2180500"/>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b="1" lang="en-US" sz="2000"/>
              <a:t>Code Editor: </a:t>
            </a:r>
            <a:r>
              <a:rPr lang="en-US" sz="2000"/>
              <a:t>Window for viewing and editing scripts.</a:t>
            </a:r>
            <a:endParaRPr/>
          </a:p>
          <a:p>
            <a:pPr indent="0" lvl="0" marL="0" rtl="0" algn="l">
              <a:spcBef>
                <a:spcPts val="850"/>
              </a:spcBef>
              <a:spcAft>
                <a:spcPts val="0"/>
              </a:spcAft>
              <a:buSzPts val="1840"/>
              <a:buNone/>
            </a:pPr>
            <a:r>
              <a:rPr b="1" lang="en-US" sz="2000"/>
              <a:t>Console: </a:t>
            </a:r>
            <a:r>
              <a:rPr lang="en-US" sz="2000"/>
              <a:t>Window for running code and viewing the output of your commands.</a:t>
            </a:r>
            <a:endParaRPr/>
          </a:p>
          <a:p>
            <a:pPr indent="0" lvl="0" marL="0" rtl="0" algn="l">
              <a:spcBef>
                <a:spcPts val="850"/>
              </a:spcBef>
              <a:spcAft>
                <a:spcPts val="0"/>
              </a:spcAft>
              <a:buSzPts val="1840"/>
              <a:buNone/>
            </a:pPr>
            <a:r>
              <a:rPr b="1" lang="en-US" sz="2000"/>
              <a:t>Data Viewer: </a:t>
            </a:r>
            <a:r>
              <a:rPr lang="en-US" sz="2000"/>
              <a:t>Lists all stored variables. More complex data objects (such as data frames) can be double-clicked to view in a full window format.</a:t>
            </a:r>
            <a:endParaRPr/>
          </a:p>
          <a:p>
            <a:pPr indent="0" lvl="0" marL="0" rtl="0" algn="l">
              <a:spcBef>
                <a:spcPts val="850"/>
              </a:spcBef>
              <a:spcAft>
                <a:spcPts val="0"/>
              </a:spcAft>
              <a:buSzPts val="1840"/>
              <a:buNone/>
            </a:pPr>
            <a:r>
              <a:rPr b="1" lang="en-US" sz="2000"/>
              <a:t>Misc. Tools: </a:t>
            </a:r>
            <a:r>
              <a:rPr lang="en-US" sz="2000"/>
              <a:t>Includes tabs for navigating through folders (</a:t>
            </a:r>
            <a:r>
              <a:rPr i="1" lang="en-US" sz="2000"/>
              <a:t>Files</a:t>
            </a:r>
            <a:r>
              <a:rPr lang="en-US" sz="2000"/>
              <a:t>), viewing figures (</a:t>
            </a:r>
            <a:r>
              <a:rPr i="1" lang="en-US" sz="2000"/>
              <a:t>Plots</a:t>
            </a:r>
            <a:r>
              <a:rPr lang="en-US" sz="2000"/>
              <a:t>), managing packages </a:t>
            </a:r>
            <a:r>
              <a:rPr i="1" lang="en-US" sz="2000"/>
              <a:t>(Packages),</a:t>
            </a:r>
            <a:r>
              <a:rPr lang="en-US" sz="2000"/>
              <a:t> and reading documentation (</a:t>
            </a:r>
            <a:r>
              <a:rPr i="1" lang="en-US" sz="2000"/>
              <a:t>Help</a:t>
            </a:r>
            <a:r>
              <a:rPr lang="en-US" sz="2000"/>
              <a:t>).</a:t>
            </a:r>
            <a:endParaRPr b="1" sz="2000"/>
          </a:p>
        </p:txBody>
      </p:sp>
      <p:sp>
        <p:nvSpPr>
          <p:cNvPr id="133" name="Google Shape;133;p3"/>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34" name="Google Shape;134;p3"/>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4"/>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INSTALLING PACKAGES</a:t>
            </a:r>
            <a:endParaRPr/>
          </a:p>
        </p:txBody>
      </p:sp>
      <p:sp>
        <p:nvSpPr>
          <p:cNvPr id="141" name="Google Shape;141;p4"/>
          <p:cNvSpPr txBox="1"/>
          <p:nvPr>
            <p:ph idx="1" type="body"/>
          </p:nvPr>
        </p:nvSpPr>
        <p:spPr>
          <a:xfrm>
            <a:off x="581195" y="2180500"/>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US" sz="2000"/>
              <a:t>Packages are add-ons in R for descriptive analytics, machine learning methods, etc.</a:t>
            </a:r>
            <a:endParaRPr/>
          </a:p>
          <a:p>
            <a:pPr indent="0" lvl="0" marL="0" rtl="0" algn="l">
              <a:spcBef>
                <a:spcPts val="850"/>
              </a:spcBef>
              <a:spcAft>
                <a:spcPts val="0"/>
              </a:spcAft>
              <a:buSzPts val="1840"/>
              <a:buNone/>
            </a:pPr>
            <a:r>
              <a:rPr b="1" lang="en-US" sz="2000"/>
              <a:t>Installing Packages:</a:t>
            </a:r>
            <a:endParaRPr/>
          </a:p>
          <a:p>
            <a:pPr indent="-229500" lvl="0" marL="229500" rtl="0" algn="l">
              <a:spcBef>
                <a:spcPts val="850"/>
              </a:spcBef>
              <a:spcAft>
                <a:spcPts val="0"/>
              </a:spcAft>
              <a:buSzPts val="1840"/>
              <a:buChar char="◼"/>
            </a:pPr>
            <a:r>
              <a:rPr lang="en-US" sz="2000"/>
              <a:t>The </a:t>
            </a:r>
            <a:r>
              <a:rPr i="1" lang="en-US" sz="2000"/>
              <a:t>Packages </a:t>
            </a:r>
            <a:r>
              <a:rPr lang="en-US" sz="2000"/>
              <a:t>tab is the easiest way to add packages (next slide).</a:t>
            </a:r>
            <a:endParaRPr/>
          </a:p>
          <a:p>
            <a:pPr indent="-229500" lvl="0" marL="229500" rtl="0" algn="l">
              <a:spcBef>
                <a:spcPts val="850"/>
              </a:spcBef>
              <a:spcAft>
                <a:spcPts val="0"/>
              </a:spcAft>
              <a:buSzPts val="1840"/>
              <a:buChar char="◼"/>
            </a:pPr>
            <a:r>
              <a:rPr lang="en-US" sz="2000"/>
              <a:t>You can also install packages by running </a:t>
            </a:r>
            <a:r>
              <a:rPr b="1" lang="en-US" sz="2000"/>
              <a:t>install.packages(“pkg_name”) </a:t>
            </a:r>
            <a:r>
              <a:rPr lang="en-US" sz="2000"/>
              <a:t>in the console.</a:t>
            </a:r>
            <a:endParaRPr/>
          </a:p>
          <a:p>
            <a:pPr indent="0" lvl="0" marL="0" rtl="0" algn="l">
              <a:spcBef>
                <a:spcPts val="850"/>
              </a:spcBef>
              <a:spcAft>
                <a:spcPts val="0"/>
              </a:spcAft>
              <a:buSzPts val="1840"/>
              <a:buNone/>
            </a:pPr>
            <a:r>
              <a:rPr b="1" lang="en-US" sz="2000"/>
              <a:t>Loading Packages:</a:t>
            </a:r>
            <a:endParaRPr/>
          </a:p>
          <a:p>
            <a:pPr indent="-229500" lvl="0" marL="229500" rtl="0" algn="l">
              <a:spcBef>
                <a:spcPts val="850"/>
              </a:spcBef>
              <a:spcAft>
                <a:spcPts val="0"/>
              </a:spcAft>
              <a:buSzPts val="1840"/>
              <a:buChar char="◼"/>
            </a:pPr>
            <a:r>
              <a:rPr lang="en-US" sz="2000"/>
              <a:t>Once a package is installed, you can activate it for your session by running </a:t>
            </a:r>
            <a:r>
              <a:rPr b="1" lang="en-US" sz="2000"/>
              <a:t>library(“pkg_name”)</a:t>
            </a:r>
            <a:r>
              <a:rPr lang="en-US" sz="2000"/>
              <a:t>.</a:t>
            </a:r>
            <a:endParaRPr/>
          </a:p>
        </p:txBody>
      </p:sp>
      <p:sp>
        <p:nvSpPr>
          <p:cNvPr id="142" name="Google Shape;142;p4"/>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43" name="Google Shape;143;p4"/>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8" name="Shape 148"/>
        <p:cNvGrpSpPr/>
        <p:nvPr/>
      </p:nvGrpSpPr>
      <p:grpSpPr>
        <a:xfrm>
          <a:off x="0" y="0"/>
          <a:ext cx="0" cy="0"/>
          <a:chOff x="0" y="0"/>
          <a:chExt cx="0" cy="0"/>
        </a:xfrm>
      </p:grpSpPr>
      <p:sp>
        <p:nvSpPr>
          <p:cNvPr id="149" name="Google Shape;149;p5"/>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INSTALLING PACKAGES</a:t>
            </a:r>
            <a:endParaRPr/>
          </a:p>
        </p:txBody>
      </p:sp>
      <p:pic>
        <p:nvPicPr>
          <p:cNvPr id="150" name="Google Shape;150;p5"/>
          <p:cNvPicPr preferRelativeResize="0"/>
          <p:nvPr>
            <p:ph idx="1" type="body"/>
          </p:nvPr>
        </p:nvPicPr>
        <p:blipFill rotWithShape="1">
          <a:blip r:embed="rId3">
            <a:alphaModFix/>
          </a:blip>
          <a:srcRect b="0" l="0" r="0" t="0"/>
          <a:stretch/>
        </p:blipFill>
        <p:spPr>
          <a:xfrm>
            <a:off x="2036639" y="1952149"/>
            <a:ext cx="7800777" cy="4530535"/>
          </a:xfrm>
          <a:prstGeom prst="rect">
            <a:avLst/>
          </a:prstGeom>
          <a:noFill/>
          <a:ln>
            <a:noFill/>
          </a:ln>
        </p:spPr>
      </p:pic>
      <p:sp>
        <p:nvSpPr>
          <p:cNvPr id="151" name="Google Shape;151;p5"/>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52" name="Google Shape;152;p5"/>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153" name="Google Shape;153;p5"/>
          <p:cNvSpPr/>
          <p:nvPr/>
        </p:nvSpPr>
        <p:spPr>
          <a:xfrm>
            <a:off x="7353300" y="4048138"/>
            <a:ext cx="685800" cy="338554"/>
          </a:xfrm>
          <a:prstGeom prst="ellipse">
            <a:avLst/>
          </a:prstGeom>
          <a:noFill/>
          <a:ln cap="flat" cmpd="sng" w="254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Gill Sans"/>
              <a:ea typeface="Gill Sans"/>
              <a:cs typeface="Gill Sans"/>
              <a:sym typeface="Gill Sans"/>
            </a:endParaRPr>
          </a:p>
        </p:txBody>
      </p:sp>
      <p:sp>
        <p:nvSpPr>
          <p:cNvPr id="154" name="Google Shape;154;p5"/>
          <p:cNvSpPr txBox="1"/>
          <p:nvPr/>
        </p:nvSpPr>
        <p:spPr>
          <a:xfrm>
            <a:off x="7494950" y="3696297"/>
            <a:ext cx="8763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1600" u="none" cap="none" strike="noStrike">
                <a:solidFill>
                  <a:schemeClr val="dk1"/>
                </a:solidFill>
                <a:latin typeface="Gill Sans"/>
                <a:ea typeface="Gill Sans"/>
                <a:cs typeface="Gill Sans"/>
                <a:sym typeface="Gill Sans"/>
              </a:rPr>
              <a:t>Step 1 </a:t>
            </a:r>
            <a:endParaRPr/>
          </a:p>
        </p:txBody>
      </p:sp>
      <p:sp>
        <p:nvSpPr>
          <p:cNvPr id="155" name="Google Shape;155;p5"/>
          <p:cNvSpPr txBox="1"/>
          <p:nvPr/>
        </p:nvSpPr>
        <p:spPr>
          <a:xfrm>
            <a:off x="5219700" y="3090446"/>
            <a:ext cx="876300" cy="33855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600">
                <a:solidFill>
                  <a:schemeClr val="dk1"/>
                </a:solidFill>
                <a:latin typeface="Gill Sans"/>
                <a:ea typeface="Gill Sans"/>
                <a:cs typeface="Gill Sans"/>
                <a:sym typeface="Gill Sans"/>
              </a:rPr>
              <a:t>Step 2 </a:t>
            </a:r>
            <a:endParaRPr/>
          </a:p>
        </p:txBody>
      </p:sp>
      <p:sp>
        <p:nvSpPr>
          <p:cNvPr id="156" name="Google Shape;156;p5"/>
          <p:cNvSpPr txBox="1"/>
          <p:nvPr/>
        </p:nvSpPr>
        <p:spPr>
          <a:xfrm>
            <a:off x="4614590" y="4954091"/>
            <a:ext cx="2895600" cy="1077218"/>
          </a:xfrm>
          <a:prstGeom prst="rect">
            <a:avLst/>
          </a:prstGeom>
          <a:solidFill>
            <a:schemeClr val="lt1"/>
          </a:solidFill>
          <a:ln cap="rnd" cmpd="sng" w="22225">
            <a:solidFill>
              <a:schemeClr val="accent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ill Sans"/>
                <a:ea typeface="Gill Sans"/>
                <a:cs typeface="Gill Sans"/>
                <a:sym typeface="Gill Sans"/>
              </a:rPr>
              <a:t>** Once installed, you still must load the packages in each session using </a:t>
            </a:r>
            <a:r>
              <a:rPr b="1" lang="en-US" sz="1600">
                <a:solidFill>
                  <a:schemeClr val="dk1"/>
                </a:solidFill>
                <a:latin typeface="Gill Sans"/>
                <a:ea typeface="Gill Sans"/>
                <a:cs typeface="Gill Sans"/>
                <a:sym typeface="Gill Sans"/>
              </a:rPr>
              <a:t>library(“package_name”)</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6"/>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CHANGING THE WORKING DIRECTORY</a:t>
            </a:r>
            <a:endParaRPr/>
          </a:p>
        </p:txBody>
      </p:sp>
      <p:sp>
        <p:nvSpPr>
          <p:cNvPr id="163" name="Google Shape;163;p6"/>
          <p:cNvSpPr txBox="1"/>
          <p:nvPr>
            <p:ph idx="1" type="body"/>
          </p:nvPr>
        </p:nvSpPr>
        <p:spPr>
          <a:xfrm>
            <a:off x="581195" y="2180500"/>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US" sz="2000"/>
              <a:t>The</a:t>
            </a:r>
            <a:r>
              <a:rPr b="1" lang="en-US" sz="2000"/>
              <a:t> working directory </a:t>
            </a:r>
            <a:r>
              <a:rPr lang="en-US" sz="2000"/>
              <a:t>tells R where to look when loading and saving files.</a:t>
            </a:r>
            <a:endParaRPr b="1" sz="2000"/>
          </a:p>
        </p:txBody>
      </p:sp>
      <p:sp>
        <p:nvSpPr>
          <p:cNvPr id="164" name="Google Shape;164;p6"/>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65" name="Google Shape;165;p6"/>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66" name="Google Shape;166;p6"/>
          <p:cNvPicPr preferRelativeResize="0"/>
          <p:nvPr/>
        </p:nvPicPr>
        <p:blipFill rotWithShape="1">
          <a:blip r:embed="rId3">
            <a:alphaModFix/>
          </a:blip>
          <a:srcRect b="0" l="0" r="0" t="0"/>
          <a:stretch/>
        </p:blipFill>
        <p:spPr>
          <a:xfrm>
            <a:off x="3099314" y="2814612"/>
            <a:ext cx="5993373" cy="3048000"/>
          </a:xfrm>
          <a:prstGeom prst="rect">
            <a:avLst/>
          </a:prstGeom>
          <a:noFill/>
          <a:ln>
            <a:noFill/>
          </a:ln>
          <a:effectLst>
            <a:outerShdw blurRad="63500" sx="102000" rotWithShape="0" algn="ctr" sy="102000">
              <a:srgbClr val="000000">
                <a:alpha val="14901"/>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7"/>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LOADING CSV DATA</a:t>
            </a:r>
            <a:endParaRPr/>
          </a:p>
        </p:txBody>
      </p:sp>
      <p:sp>
        <p:nvSpPr>
          <p:cNvPr id="173" name="Google Shape;173;p7"/>
          <p:cNvSpPr txBox="1"/>
          <p:nvPr>
            <p:ph idx="1" type="body"/>
          </p:nvPr>
        </p:nvSpPr>
        <p:spPr>
          <a:xfrm>
            <a:off x="737319" y="2091844"/>
            <a:ext cx="4127564" cy="4038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SzPts val="1840"/>
              <a:buNone/>
            </a:pPr>
            <a:r>
              <a:rPr b="1" lang="en-US" sz="2000"/>
              <a:t>Step 1: </a:t>
            </a:r>
            <a:r>
              <a:rPr lang="en-US" sz="2000"/>
              <a:t>Navigate to the working directory that contains your dataset.</a:t>
            </a:r>
            <a:endParaRPr/>
          </a:p>
          <a:p>
            <a:pPr indent="0" lvl="0" marL="0" rtl="0" algn="l">
              <a:spcBef>
                <a:spcPts val="850"/>
              </a:spcBef>
              <a:spcAft>
                <a:spcPts val="0"/>
              </a:spcAft>
              <a:buSzPts val="1840"/>
              <a:buNone/>
            </a:pPr>
            <a:r>
              <a:t/>
            </a:r>
            <a:endParaRPr b="1" sz="2000"/>
          </a:p>
          <a:p>
            <a:pPr indent="0" lvl="0" marL="0" rtl="0" algn="l">
              <a:spcBef>
                <a:spcPts val="850"/>
              </a:spcBef>
              <a:spcAft>
                <a:spcPts val="0"/>
              </a:spcAft>
              <a:buSzPts val="1840"/>
              <a:buNone/>
            </a:pPr>
            <a:r>
              <a:rPr b="1" lang="en-US" sz="2000"/>
              <a:t>Step 2: </a:t>
            </a:r>
            <a:r>
              <a:rPr lang="en-US" sz="2000"/>
              <a:t>Load the CSV file into R using </a:t>
            </a:r>
            <a:r>
              <a:rPr b="1" lang="en-US" sz="2000"/>
              <a:t>wine = read.csv(“wine.csv”).</a:t>
            </a:r>
            <a:endParaRPr/>
          </a:p>
          <a:p>
            <a:pPr indent="0" lvl="0" marL="0" rtl="0" algn="l">
              <a:spcBef>
                <a:spcPts val="850"/>
              </a:spcBef>
              <a:spcAft>
                <a:spcPts val="0"/>
              </a:spcAft>
              <a:buSzPts val="1840"/>
              <a:buNone/>
            </a:pPr>
            <a:r>
              <a:t/>
            </a:r>
            <a:endParaRPr b="1" sz="2000"/>
          </a:p>
          <a:p>
            <a:pPr indent="0" lvl="0" marL="0" rtl="0" algn="l">
              <a:spcBef>
                <a:spcPts val="850"/>
              </a:spcBef>
              <a:spcAft>
                <a:spcPts val="0"/>
              </a:spcAft>
              <a:buSzPts val="1840"/>
              <a:buNone/>
            </a:pPr>
            <a:r>
              <a:rPr lang="en-US" sz="2000"/>
              <a:t>Once loaded, you can view the dataset by clicking on the data object name in the </a:t>
            </a:r>
            <a:r>
              <a:rPr i="1" lang="en-US" sz="2000"/>
              <a:t>Environment</a:t>
            </a:r>
            <a:r>
              <a:rPr lang="en-US" sz="2000"/>
              <a:t> tab or running </a:t>
            </a:r>
            <a:r>
              <a:rPr b="1" lang="en-US" sz="2000"/>
              <a:t>View(wine)</a:t>
            </a:r>
            <a:endParaRPr b="1" sz="2800"/>
          </a:p>
          <a:p>
            <a:pPr indent="0" lvl="0" marL="0" rtl="0" algn="l">
              <a:spcBef>
                <a:spcPts val="1010"/>
              </a:spcBef>
              <a:spcAft>
                <a:spcPts val="0"/>
              </a:spcAft>
              <a:buSzPts val="2576"/>
              <a:buNone/>
            </a:pPr>
            <a:r>
              <a:t/>
            </a:r>
            <a:endParaRPr b="1" sz="2800"/>
          </a:p>
        </p:txBody>
      </p:sp>
      <p:sp>
        <p:nvSpPr>
          <p:cNvPr id="174" name="Google Shape;174;p7"/>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75" name="Google Shape;175;p7"/>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76" name="Google Shape;176;p7"/>
          <p:cNvPicPr preferRelativeResize="0"/>
          <p:nvPr/>
        </p:nvPicPr>
        <p:blipFill rotWithShape="1">
          <a:blip r:embed="rId3">
            <a:alphaModFix/>
          </a:blip>
          <a:srcRect b="0" l="0" r="0" t="0"/>
          <a:stretch/>
        </p:blipFill>
        <p:spPr>
          <a:xfrm>
            <a:off x="5791200" y="2306030"/>
            <a:ext cx="5178597" cy="3276602"/>
          </a:xfrm>
          <a:prstGeom prst="rect">
            <a:avLst/>
          </a:prstGeom>
          <a:noFill/>
          <a:ln>
            <a:noFill/>
          </a:ln>
        </p:spPr>
      </p:pic>
      <p:sp>
        <p:nvSpPr>
          <p:cNvPr id="177" name="Google Shape;177;p7"/>
          <p:cNvSpPr/>
          <p:nvPr/>
        </p:nvSpPr>
        <p:spPr>
          <a:xfrm>
            <a:off x="9296399" y="2971048"/>
            <a:ext cx="457200" cy="173182"/>
          </a:xfrm>
          <a:prstGeom prst="ellipse">
            <a:avLst/>
          </a:prstGeom>
          <a:noFill/>
          <a:ln cap="flat" cmpd="sng" w="254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8" name="Google Shape;178;p7"/>
          <p:cNvSpPr/>
          <p:nvPr/>
        </p:nvSpPr>
        <p:spPr>
          <a:xfrm>
            <a:off x="5976620" y="5098800"/>
            <a:ext cx="503802" cy="229001"/>
          </a:xfrm>
          <a:prstGeom prst="ellipse">
            <a:avLst/>
          </a:prstGeom>
          <a:noFill/>
          <a:ln cap="flat" cmpd="sng" w="254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179" name="Google Shape;179;p7"/>
          <p:cNvSpPr/>
          <p:nvPr/>
        </p:nvSpPr>
        <p:spPr>
          <a:xfrm>
            <a:off x="5658493" y="5340716"/>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Option 2</a:t>
            </a:r>
            <a:endParaRPr/>
          </a:p>
        </p:txBody>
      </p:sp>
      <p:sp>
        <p:nvSpPr>
          <p:cNvPr id="180" name="Google Shape;180;p7"/>
          <p:cNvSpPr/>
          <p:nvPr/>
        </p:nvSpPr>
        <p:spPr>
          <a:xfrm>
            <a:off x="8277132" y="2872973"/>
            <a:ext cx="1140056"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Gill Sans"/>
                <a:ea typeface="Gill Sans"/>
                <a:cs typeface="Gill Sans"/>
                <a:sym typeface="Gill Sans"/>
              </a:rPr>
              <a:t>Option 1</a:t>
            </a:r>
            <a:endParaRPr b="1" sz="1800">
              <a:solidFill>
                <a:schemeClr val="dk1"/>
              </a:solidFill>
              <a:latin typeface="Gill Sans"/>
              <a:ea typeface="Gill Sans"/>
              <a:cs typeface="Gill Sans"/>
              <a:sym typeface="Gill Sans"/>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8"/>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TROUBLESHOOTING</a:t>
            </a:r>
            <a:endParaRPr/>
          </a:p>
        </p:txBody>
      </p:sp>
      <p:sp>
        <p:nvSpPr>
          <p:cNvPr id="187" name="Google Shape;187;p8"/>
          <p:cNvSpPr txBox="1"/>
          <p:nvPr>
            <p:ph idx="1" type="body"/>
          </p:nvPr>
        </p:nvSpPr>
        <p:spPr>
          <a:xfrm>
            <a:off x="581195" y="2180500"/>
            <a:ext cx="11029615" cy="3678303"/>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b="1" lang="en-US" sz="2000"/>
              <a:t>Help functions: </a:t>
            </a:r>
            <a:r>
              <a:rPr lang="en-US" sz="2000"/>
              <a:t>R has multiple ways to learn more about a given function or package. </a:t>
            </a:r>
            <a:endParaRPr/>
          </a:p>
          <a:p>
            <a:pPr indent="-229500" lvl="0" marL="229500" rtl="0" algn="l">
              <a:spcBef>
                <a:spcPts val="850"/>
              </a:spcBef>
              <a:spcAft>
                <a:spcPts val="0"/>
              </a:spcAft>
              <a:buSzPts val="1840"/>
              <a:buChar char="◼"/>
            </a:pPr>
            <a:r>
              <a:rPr lang="en-US" sz="2000"/>
              <a:t>EX. Run </a:t>
            </a:r>
            <a:r>
              <a:rPr b="1" lang="en-US" sz="2000"/>
              <a:t>?read.csv </a:t>
            </a:r>
            <a:r>
              <a:rPr lang="en-US" sz="2000"/>
              <a:t>or </a:t>
            </a:r>
            <a:r>
              <a:rPr b="1" lang="en-US" sz="2000"/>
              <a:t>help(read.csv)</a:t>
            </a:r>
            <a:r>
              <a:rPr lang="en-US" sz="2000"/>
              <a:t> to get information about the read.csv function.</a:t>
            </a:r>
            <a:endParaRPr/>
          </a:p>
          <a:p>
            <a:pPr indent="0" lvl="0" marL="0" rtl="0" algn="l">
              <a:spcBef>
                <a:spcPts val="850"/>
              </a:spcBef>
              <a:spcAft>
                <a:spcPts val="0"/>
              </a:spcAft>
              <a:buSzPts val="1840"/>
              <a:buNone/>
            </a:pPr>
            <a:r>
              <a:rPr b="1" lang="en-US" sz="2000"/>
              <a:t>Debugging: </a:t>
            </a:r>
            <a:r>
              <a:rPr lang="en-US" sz="2000"/>
              <a:t>Googling an error is often the best way to resolve it. R has a very active user base and many forums where people post questions–it is likely that many of your questions have already been asked by others too!</a:t>
            </a:r>
            <a:endParaRPr/>
          </a:p>
          <a:p>
            <a:pPr indent="0" lvl="0" marL="0" rtl="0" algn="l">
              <a:spcBef>
                <a:spcPts val="850"/>
              </a:spcBef>
              <a:spcAft>
                <a:spcPts val="0"/>
              </a:spcAft>
              <a:buSzPts val="1840"/>
              <a:buNone/>
            </a:pPr>
            <a:r>
              <a:rPr b="1" lang="en-US" sz="2000"/>
              <a:t>Warnings: </a:t>
            </a:r>
            <a:r>
              <a:rPr lang="en-US" sz="2000"/>
              <a:t>Warning messages often show up when loading packages—as long as there are no errors, you do not have to worry about these.</a:t>
            </a:r>
            <a:endParaRPr b="1" sz="2000"/>
          </a:p>
          <a:p>
            <a:pPr indent="0" lvl="0" marL="0" rtl="0" algn="l">
              <a:spcBef>
                <a:spcPts val="850"/>
              </a:spcBef>
              <a:spcAft>
                <a:spcPts val="0"/>
              </a:spcAft>
              <a:buSzPts val="1840"/>
              <a:buNone/>
            </a:pPr>
            <a:r>
              <a:t/>
            </a:r>
            <a:endParaRPr b="1" sz="2000"/>
          </a:p>
        </p:txBody>
      </p:sp>
      <p:sp>
        <p:nvSpPr>
          <p:cNvPr id="188" name="Google Shape;188;p8"/>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89" name="Google Shape;189;p8"/>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9"/>
          <p:cNvSpPr txBox="1"/>
          <p:nvPr>
            <p:ph type="title"/>
          </p:nvPr>
        </p:nvSpPr>
        <p:spPr>
          <a:xfrm>
            <a:off x="581192" y="702156"/>
            <a:ext cx="11029616" cy="1013800"/>
          </a:xfrm>
          <a:prstGeom prst="rect">
            <a:avLst/>
          </a:prstGeom>
          <a:noFill/>
          <a:ln>
            <a:noFill/>
          </a:ln>
        </p:spPr>
        <p:txBody>
          <a:bodyPr anchorCtr="0" anchor="b" bIns="45700" lIns="91425" spcFirstLastPara="1" rIns="91425" wrap="square" tIns="45700">
            <a:normAutofit/>
          </a:bodyPr>
          <a:lstStyle/>
          <a:p>
            <a:pPr indent="0" lvl="0" marL="0" rtl="0" algn="l">
              <a:spcBef>
                <a:spcPts val="0"/>
              </a:spcBef>
              <a:spcAft>
                <a:spcPts val="0"/>
              </a:spcAft>
              <a:buClr>
                <a:schemeClr val="lt1"/>
              </a:buClr>
              <a:buSzPts val="2100"/>
              <a:buFont typeface="Gill Sans"/>
              <a:buNone/>
            </a:pPr>
            <a:r>
              <a:rPr lang="en-US"/>
              <a:t>CLEARING THE WORKSPACE</a:t>
            </a:r>
            <a:endParaRPr/>
          </a:p>
        </p:txBody>
      </p:sp>
      <p:sp>
        <p:nvSpPr>
          <p:cNvPr id="196" name="Google Shape;196;p9"/>
          <p:cNvSpPr txBox="1"/>
          <p:nvPr>
            <p:ph idx="1" type="body"/>
          </p:nvPr>
        </p:nvSpPr>
        <p:spPr>
          <a:xfrm>
            <a:off x="581191" y="2057400"/>
            <a:ext cx="5362395" cy="4038600"/>
          </a:xfrm>
          <a:prstGeom prst="rect">
            <a:avLst/>
          </a:prstGeom>
          <a:noFill/>
          <a:ln>
            <a:noFill/>
          </a:ln>
        </p:spPr>
        <p:txBody>
          <a:bodyPr anchorCtr="0" anchor="t" bIns="45700" lIns="91425" spcFirstLastPara="1" rIns="91425" wrap="square" tIns="45700">
            <a:normAutofit/>
          </a:bodyPr>
          <a:lstStyle/>
          <a:p>
            <a:pPr indent="0" lvl="0" marL="0" rtl="0" algn="l">
              <a:spcBef>
                <a:spcPts val="0"/>
              </a:spcBef>
              <a:spcAft>
                <a:spcPts val="0"/>
              </a:spcAft>
              <a:buSzPts val="1840"/>
              <a:buNone/>
            </a:pPr>
            <a:r>
              <a:rPr lang="en-US" sz="2000"/>
              <a:t>At any point during the session, you can clear all variables by clicking the broom in the Data Viewer panel.</a:t>
            </a:r>
            <a:endParaRPr/>
          </a:p>
          <a:p>
            <a:pPr indent="0" lvl="0" marL="0" rtl="0" algn="l">
              <a:spcBef>
                <a:spcPts val="850"/>
              </a:spcBef>
              <a:spcAft>
                <a:spcPts val="0"/>
              </a:spcAft>
              <a:buSzPts val="1840"/>
              <a:buNone/>
            </a:pPr>
            <a:r>
              <a:t/>
            </a:r>
            <a:endParaRPr sz="2000"/>
          </a:p>
          <a:p>
            <a:pPr indent="0" lvl="0" marL="0" rtl="0" algn="l">
              <a:spcBef>
                <a:spcPts val="1010"/>
              </a:spcBef>
              <a:spcAft>
                <a:spcPts val="0"/>
              </a:spcAft>
              <a:buSzPts val="2576"/>
              <a:buNone/>
            </a:pPr>
            <a:r>
              <a:t/>
            </a:r>
            <a:endParaRPr sz="2800"/>
          </a:p>
        </p:txBody>
      </p:sp>
      <p:sp>
        <p:nvSpPr>
          <p:cNvPr id="197" name="Google Shape;197;p9"/>
          <p:cNvSpPr txBox="1"/>
          <p:nvPr>
            <p:ph idx="11" type="ftr"/>
          </p:nvPr>
        </p:nvSpPr>
        <p:spPr>
          <a:xfrm>
            <a:off x="581192" y="6300123"/>
            <a:ext cx="6917211" cy="365125"/>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US"/>
              <a:t>15.003 SOFTWARE TOOLS | SESSION 1</a:t>
            </a:r>
            <a:endParaRPr/>
          </a:p>
        </p:txBody>
      </p:sp>
      <p:sp>
        <p:nvSpPr>
          <p:cNvPr id="198" name="Google Shape;198;p9"/>
          <p:cNvSpPr txBox="1"/>
          <p:nvPr>
            <p:ph idx="12" type="sldNum"/>
          </p:nvPr>
        </p:nvSpPr>
        <p:spPr>
          <a:xfrm>
            <a:off x="10558301" y="6300122"/>
            <a:ext cx="1052508"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pic>
        <p:nvPicPr>
          <p:cNvPr id="199" name="Google Shape;199;p9"/>
          <p:cNvPicPr preferRelativeResize="0"/>
          <p:nvPr/>
        </p:nvPicPr>
        <p:blipFill rotWithShape="1">
          <a:blip r:embed="rId3">
            <a:alphaModFix/>
          </a:blip>
          <a:srcRect b="34426" l="0" r="0" t="0"/>
          <a:stretch/>
        </p:blipFill>
        <p:spPr>
          <a:xfrm>
            <a:off x="6632773" y="5185645"/>
            <a:ext cx="4593657" cy="1383856"/>
          </a:xfrm>
          <a:prstGeom prst="rect">
            <a:avLst/>
          </a:prstGeom>
          <a:noFill/>
          <a:ln>
            <a:noFill/>
          </a:ln>
          <a:effectLst>
            <a:outerShdw blurRad="63500" sx="102000" rotWithShape="0" algn="ctr" sy="102000">
              <a:srgbClr val="000000">
                <a:alpha val="14901"/>
              </a:srgbClr>
            </a:outerShdw>
          </a:effectLst>
        </p:spPr>
      </p:pic>
      <p:sp>
        <p:nvSpPr>
          <p:cNvPr id="200" name="Google Shape;200;p9"/>
          <p:cNvSpPr/>
          <p:nvPr/>
        </p:nvSpPr>
        <p:spPr>
          <a:xfrm>
            <a:off x="6248406" y="1999245"/>
            <a:ext cx="5362392" cy="317009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000">
                <a:solidFill>
                  <a:schemeClr val="dk1"/>
                </a:solidFill>
                <a:latin typeface="Gill Sans"/>
                <a:ea typeface="Gill Sans"/>
                <a:cs typeface="Gill Sans"/>
                <a:sym typeface="Gill Sans"/>
              </a:rPr>
              <a:t>At the end of a session you have the option to save the workspace image to an .RData file.</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Generally you do </a:t>
            </a:r>
            <a:r>
              <a:rPr i="1" lang="en-US" sz="2000">
                <a:solidFill>
                  <a:schemeClr val="dk1"/>
                </a:solidFill>
                <a:latin typeface="Gill Sans"/>
                <a:ea typeface="Gill Sans"/>
                <a:cs typeface="Gill Sans"/>
                <a:sym typeface="Gill Sans"/>
              </a:rPr>
              <a:t>not</a:t>
            </a:r>
            <a:r>
              <a:rPr lang="en-US" sz="2000">
                <a:solidFill>
                  <a:schemeClr val="dk1"/>
                </a:solidFill>
                <a:latin typeface="Gill Sans"/>
                <a:ea typeface="Gill Sans"/>
                <a:cs typeface="Gill Sans"/>
                <a:sym typeface="Gill Sans"/>
              </a:rPr>
              <a:t> need to do this. If you have saved all relevant outputs, there is no need to save the workspace image.</a:t>
            </a:r>
            <a:endParaRPr/>
          </a:p>
          <a:p>
            <a:pPr indent="-285750" lvl="0" marL="285750" marR="0" rtl="0" algn="l">
              <a:spcBef>
                <a:spcPts val="0"/>
              </a:spcBef>
              <a:spcAft>
                <a:spcPts val="0"/>
              </a:spcAft>
              <a:buClr>
                <a:schemeClr val="dk1"/>
              </a:buClr>
              <a:buSzPts val="2000"/>
              <a:buFont typeface="Arial"/>
              <a:buChar char="•"/>
            </a:pPr>
            <a:r>
              <a:rPr lang="en-US" sz="2000">
                <a:solidFill>
                  <a:schemeClr val="dk1"/>
                </a:solidFill>
                <a:latin typeface="Gill Sans"/>
                <a:ea typeface="Gill Sans"/>
                <a:cs typeface="Gill Sans"/>
                <a:sym typeface="Gill Sans"/>
              </a:rPr>
              <a:t>If you want to freeze the entire session in its current state to continue on later, you will want to save the .RData file. It will automatically restore your session when you next open RStudio.</a:t>
            </a:r>
            <a:endParaRPr/>
          </a:p>
        </p:txBody>
      </p:sp>
      <p:cxnSp>
        <p:nvCxnSpPr>
          <p:cNvPr id="201" name="Google Shape;201;p9"/>
          <p:cNvCxnSpPr/>
          <p:nvPr/>
        </p:nvCxnSpPr>
        <p:spPr>
          <a:xfrm>
            <a:off x="6096000" y="2261522"/>
            <a:ext cx="0" cy="4038600"/>
          </a:xfrm>
          <a:prstGeom prst="straightConnector1">
            <a:avLst/>
          </a:prstGeom>
          <a:noFill/>
          <a:ln cap="rnd" cmpd="sng" w="22225">
            <a:solidFill>
              <a:schemeClr val="accent1"/>
            </a:solidFill>
            <a:prstDash val="solid"/>
            <a:round/>
            <a:headEnd len="sm" w="sm" type="none"/>
            <a:tailEnd len="sm" w="sm" type="none"/>
          </a:ln>
        </p:spPr>
      </p:cxnSp>
      <p:pic>
        <p:nvPicPr>
          <p:cNvPr id="202" name="Google Shape;202;p9"/>
          <p:cNvPicPr preferRelativeResize="0"/>
          <p:nvPr/>
        </p:nvPicPr>
        <p:blipFill rotWithShape="1">
          <a:blip r:embed="rId4">
            <a:alphaModFix/>
          </a:blip>
          <a:srcRect b="0" l="0" r="0" t="0"/>
          <a:stretch/>
        </p:blipFill>
        <p:spPr>
          <a:xfrm>
            <a:off x="1560668" y="3276600"/>
            <a:ext cx="3343095" cy="2705100"/>
          </a:xfrm>
          <a:prstGeom prst="rect">
            <a:avLst/>
          </a:prstGeom>
          <a:noFill/>
          <a:ln>
            <a:noFill/>
          </a:ln>
          <a:effectLst>
            <a:outerShdw blurRad="50800" rotWithShape="0" algn="t" dir="5400000" dist="38100">
              <a:srgbClr val="000000">
                <a:alpha val="14901"/>
              </a:srgbClr>
            </a:outerShdw>
          </a:effectLst>
        </p:spPr>
      </p:pic>
      <p:sp>
        <p:nvSpPr>
          <p:cNvPr id="203" name="Google Shape;203;p9"/>
          <p:cNvSpPr/>
          <p:nvPr/>
        </p:nvSpPr>
        <p:spPr>
          <a:xfrm>
            <a:off x="3124795" y="3446930"/>
            <a:ext cx="427602" cy="321439"/>
          </a:xfrm>
          <a:prstGeom prst="ellipse">
            <a:avLst/>
          </a:prstGeom>
          <a:noFill/>
          <a:ln cap="flat" cmpd="sng" w="254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
        <p:nvSpPr>
          <p:cNvPr id="204" name="Google Shape;204;p9"/>
          <p:cNvSpPr/>
          <p:nvPr/>
        </p:nvSpPr>
        <p:spPr>
          <a:xfrm>
            <a:off x="9067800" y="5834405"/>
            <a:ext cx="581783" cy="321439"/>
          </a:xfrm>
          <a:prstGeom prst="ellipse">
            <a:avLst/>
          </a:prstGeom>
          <a:noFill/>
          <a:ln cap="flat" cmpd="sng" w="25400">
            <a:solidFill>
              <a:srgbClr val="172C56"/>
            </a:solidFill>
            <a:prstDash val="solid"/>
            <a:round/>
            <a:headEnd len="sm" w="sm" type="none"/>
            <a:tailEnd len="sm" w="sm" type="none"/>
          </a:ln>
          <a:effectLst>
            <a:outerShdw blurRad="38100" rotWithShape="0" dir="5400000" dist="25400">
              <a:srgbClr val="000000">
                <a:alpha val="54901"/>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Gill Sans"/>
              <a:ea typeface="Gill Sans"/>
              <a:cs typeface="Gill Sans"/>
              <a:sym typeface="Gill Sans"/>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ividend_Blue_TopAlign">
  <a:themeElements>
    <a:clrScheme name="Dividend">
      <a:dk1>
        <a:srgbClr val="000000"/>
      </a:dk1>
      <a:lt1>
        <a:srgbClr val="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2013-09-10T19:24:57Z</dcterms:created>
  <dc:creator>Allison O'Hair</dc:creator>
</cp:coreProperties>
</file>