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4"/>
            <a:ext cx="8791575" cy="102493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Proyecto </a:t>
            </a:r>
            <a:r>
              <a:rPr lang="es-ES_tradnl" dirty="0" err="1" smtClean="0"/>
              <a:t>invoices</a:t>
            </a:r>
            <a:r>
              <a:rPr lang="es-ES_tradnl" dirty="0" smtClean="0"/>
              <a:t> EN </a:t>
            </a:r>
            <a:r>
              <a:rPr lang="es-ES_tradnl" dirty="0" err="1" smtClean="0"/>
              <a:t>swift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sz="2800" dirty="0" smtClean="0"/>
              <a:t>DESARROLLO DE APLICACIONES Móviles </a:t>
            </a:r>
            <a:r>
              <a:rPr lang="es-ES_tradnl" sz="2800" dirty="0"/>
              <a:t>II</a:t>
            </a:r>
            <a:endParaRPr lang="es-ES_tradnl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3956" y="3071972"/>
            <a:ext cx="8791575" cy="1890446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Integrantes: 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- Michael Morales JUAREZ.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- LISBETH URQUIZO RIVAS.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38" y="3513762"/>
            <a:ext cx="3691162" cy="11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El impacto de este proyecto es de crear una interfaz dinámica, eficiente y rápida la cual </a:t>
            </a:r>
            <a:r>
              <a:rPr lang="es-ES_tradnl" sz="3200" dirty="0" smtClean="0"/>
              <a:t>permita consultar las facturas del cliente mediante un servicio POST y a su vez nos permita visualizar y descargar el documento generado para diferentes formatos.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1981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31600"/>
            <a:ext cx="9905998" cy="1426039"/>
          </a:xfrm>
        </p:spPr>
        <p:txBody>
          <a:bodyPr/>
          <a:lstStyle/>
          <a:p>
            <a:r>
              <a:rPr lang="es-ES_tradnl" dirty="0" smtClean="0"/>
              <a:t> NUBE-FACT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4459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smtClean="0"/>
              <a:t>ESTA EMPRESA ACTUALMENTE ES UN OPERADORA DE SERVICIOS ELECTRÓNICOS , LA CUAL NOS PROVEE UN SERVICIO DE CREACIÓN Y CONSULTA DE FACTURAS , ESTE SERVICIO ESTA EN POST POR ELLO UTILIZAREMOS EL GESTIONADOR DE SERVICIOS “POST-MAN PARA HACER LAS INTERACCIONES NECESARIAS.</a:t>
            </a:r>
          </a:p>
          <a:p>
            <a:pPr marL="0" indent="0">
              <a:buNone/>
            </a:pPr>
            <a:endParaRPr lang="es-ES_tradnl" sz="2000" dirty="0" smtClean="0"/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9" y="3780890"/>
            <a:ext cx="4447295" cy="27220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364713"/>
            <a:ext cx="4821148" cy="17792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05" y="344784"/>
            <a:ext cx="1906607" cy="15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eN</a:t>
            </a:r>
            <a:r>
              <a:rPr lang="es-ES_tradnl" dirty="0"/>
              <a:t> </a:t>
            </a:r>
            <a:r>
              <a:rPr lang="es-ES_tradnl" dirty="0" smtClean="0"/>
              <a:t>QUE CONSISTE NUESTRO PROYECTO</a:t>
            </a:r>
            <a:r>
              <a:rPr lang="es-ES_tradnl" dirty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  SERVICIO                                             CREACIÓN DE FACTURA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t="2248" r="2129"/>
          <a:stretch/>
        </p:blipFill>
        <p:spPr>
          <a:xfrm>
            <a:off x="1293026" y="2619911"/>
            <a:ext cx="2025528" cy="4104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t="1757" r="686"/>
          <a:stretch/>
        </p:blipFill>
        <p:spPr>
          <a:xfrm>
            <a:off x="6729573" y="2702102"/>
            <a:ext cx="1972638" cy="40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                      MUCHAS GRACIAS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42" y="2730724"/>
            <a:ext cx="2476500" cy="2476500"/>
          </a:xfrm>
        </p:spPr>
      </p:pic>
    </p:spTree>
    <p:extLst>
      <p:ext uri="{BB962C8B-B14F-4D97-AF65-F5344CB8AC3E}">
        <p14:creationId xmlns:p14="http://schemas.microsoft.com/office/powerpoint/2010/main" val="56102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51</TotalTime>
  <Words>120</Words>
  <Application>Microsoft Macintosh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Circuito</vt:lpstr>
      <vt:lpstr>Proyecto invoices EN swift  DESARROLLO DE APLICACIONES Móviles II</vt:lpstr>
      <vt:lpstr>Introducción </vt:lpstr>
      <vt:lpstr> NUBE-FACT</vt:lpstr>
      <vt:lpstr>¿eN QUE CONSISTE NUESTRO PROYECTO?</vt:lpstr>
      <vt:lpstr>                      MUCHAS GRACIAS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invoices EN swift  DESARROLLO DE APLICACIONES Móviles II</dc:title>
  <dc:creator>Usuario de Microsoft Office</dc:creator>
  <cp:lastModifiedBy>Usuario de Microsoft Office</cp:lastModifiedBy>
  <cp:revision>5</cp:revision>
  <dcterms:created xsi:type="dcterms:W3CDTF">2019-06-30T17:27:44Z</dcterms:created>
  <dcterms:modified xsi:type="dcterms:W3CDTF">2019-06-30T18:19:04Z</dcterms:modified>
</cp:coreProperties>
</file>