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8" r:id="rId2"/>
    <p:sldId id="276" r:id="rId3"/>
    <p:sldId id="277" r:id="rId4"/>
    <p:sldId id="279" r:id="rId5"/>
    <p:sldId id="282" r:id="rId6"/>
    <p:sldId id="281" r:id="rId7"/>
  </p:sldIdLst>
  <p:sldSz cx="9144000" cy="5143500" type="screen16x9"/>
  <p:notesSz cx="6858000" cy="9144000"/>
  <p:defaultTextStyle>
    <a:defPPr>
      <a:defRPr lang="zh-CN"/>
    </a:defPPr>
    <a:lvl1pPr marL="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2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5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9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3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7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5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A0DB"/>
    <a:srgbClr val="4BAFC8"/>
    <a:srgbClr val="5082BE"/>
    <a:srgbClr val="F5B90F"/>
    <a:srgbClr val="C3B996"/>
    <a:srgbClr val="73B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8" autoAdjust="0"/>
    <p:restoredTop sz="92991" autoAdjust="0"/>
  </p:normalViewPr>
  <p:slideViewPr>
    <p:cSldViewPr>
      <p:cViewPr varScale="1">
        <p:scale>
          <a:sx n="98" d="100"/>
          <a:sy n="98" d="100"/>
        </p:scale>
        <p:origin x="49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2F276-3B41-4825-B551-61CDDCA1537B}" type="datetimeFigureOut">
              <a:rPr lang="zh-CN" altLang="en-US" smtClean="0"/>
              <a:pPr/>
              <a:t>2020/8/28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6F9EE-5C32-490A-9B89-240D2A522DF4}" type="slidenum">
              <a:rPr lang="zh-CN" altLang="en-US" smtClean="0"/>
              <a:pPr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7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2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75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9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63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7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5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314B3-DFFB-47A6-8BC4-C0D333D4A9CB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fld id="{7A53F4A3-E802-426E-A3E1-DA2A42993F21}" type="slidenum">
              <a:rPr lang="en-US" altLang="zh-CN" sz="1200"/>
              <a:pPr algn="r"/>
              <a:t>1</a:t>
            </a:fld>
            <a:endParaRPr lang="en-US" altLang="zh-CN" sz="120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314B3-DFFB-47A6-8BC4-C0D333D4A9CB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191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fld id="{7A53F4A3-E802-426E-A3E1-DA2A42993F21}" type="slidenum">
              <a:rPr lang="en-US" altLang="zh-CN" sz="1200"/>
              <a:pPr algn="r"/>
              <a:t>2</a:t>
            </a:fld>
            <a:endParaRPr lang="en-US" altLang="zh-CN" sz="120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314B3-DFFB-47A6-8BC4-C0D333D4A9C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191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fld id="{7A53F4A3-E802-426E-A3E1-DA2A42993F21}" type="slidenum">
              <a:rPr lang="en-US" altLang="zh-CN" sz="1200"/>
              <a:pPr algn="r"/>
              <a:t>4</a:t>
            </a:fld>
            <a:endParaRPr lang="en-US" altLang="zh-CN" sz="120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altLang="zh-CN" dirty="0"/>
              <a:t>2010 Missing </a:t>
            </a:r>
            <a:r>
              <a:rPr lang="da-DK" altLang="zh-CN" dirty="0" err="1"/>
              <a:t>values</a:t>
            </a:r>
            <a:r>
              <a:rPr lang="da-DK" altLang="zh-CN" dirty="0"/>
              <a:t>: 16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40251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314B3-DFFB-47A6-8BC4-C0D333D4A9C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191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fld id="{7A53F4A3-E802-426E-A3E1-DA2A42993F21}" type="slidenum">
              <a:rPr lang="en-US" altLang="zh-CN" sz="1200"/>
              <a:pPr algn="r"/>
              <a:t>5</a:t>
            </a:fld>
            <a:endParaRPr lang="en-US" altLang="zh-CN" sz="120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altLang="zh-CN" dirty="0"/>
              <a:t>2020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60980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314B3-DFFB-47A6-8BC4-C0D333D4A9C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191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fld id="{7A53F4A3-E802-426E-A3E1-DA2A42993F21}" type="slidenum">
              <a:rPr lang="en-US" altLang="zh-CN" sz="1200"/>
              <a:pPr algn="r"/>
              <a:t>6</a:t>
            </a:fld>
            <a:endParaRPr lang="en-US" altLang="zh-CN" sz="120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altLang="zh-CN" dirty="0"/>
              <a:t>2019. Missing: 62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822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192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120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13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429" tIns="45714" rIns="91429" bIns="45714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29" tIns="45714" rIns="91429" bIns="45714"/>
          <a:lstStyle/>
          <a:p>
            <a:fld id="{7035B6DF-BB0D-444C-9634-CCDA78E63692}" type="datetimeFigureOut">
              <a:rPr lang="zh-CN" altLang="en-US" smtClean="0"/>
              <a:pPr/>
              <a:t>2020/8/28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29" tIns="45714" rIns="91429" bIns="45714"/>
          <a:lstStyle/>
          <a:p>
            <a:fld id="{0210CD4F-9D1A-4F3B-A674-582DCF5F7993}" type="slidenum">
              <a:rPr lang="zh-CN" altLang="en-US" smtClean="0"/>
              <a:pPr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44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rfreetemplates.com/" TargetMode="Externa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6126"/>
            <a:ext cx="8229600" cy="85725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699792" y="4899193"/>
            <a:ext cx="4032448" cy="27699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altLang="zh-CN" sz="1200" dirty="0">
                <a:hlinkClick r:id="rId6"/>
              </a:rPr>
              <a:t>http://yourfreetemplates.com</a:t>
            </a:r>
            <a:endParaRPr lang="zh-CN" altLang="en-US" sz="120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948426"/>
            <a:ext cx="9144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CurtBackup\02_wordpress\Logo\Wordpress-V2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18" y="4684880"/>
            <a:ext cx="1166813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97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hf hdr="0" ftr="0" dt="0"/>
  <p:txStyles>
    <p:titleStyle>
      <a:lvl1pPr algn="ctr" defTabSz="914288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8" indent="-342858" algn="l" defTabSz="91428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8" indent="-285715" algn="l" defTabSz="91428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9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3" indent="-228572" algn="l" defTabSz="91428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8" indent="-228572" algn="l" defTabSz="91428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1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5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9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3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2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5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9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3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7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50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yourfreetemplates.com/terms-of-use/" TargetMode="External"/><Relationship Id="rId2" Type="http://schemas.openxmlformats.org/officeDocument/2006/relationships/hyperlink" Target="yourfreetemplates.com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Outline map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04969" y="1013636"/>
            <a:ext cx="7363444" cy="4009216"/>
            <a:chOff x="1009744" y="1013636"/>
            <a:chExt cx="7363444" cy="4009216"/>
          </a:xfrm>
        </p:grpSpPr>
        <p:grpSp>
          <p:nvGrpSpPr>
            <p:cNvPr id="44" name="Group 255"/>
            <p:cNvGrpSpPr>
              <a:grpSpLocks/>
            </p:cNvGrpSpPr>
            <p:nvPr/>
          </p:nvGrpSpPr>
          <p:grpSpPr bwMode="auto">
            <a:xfrm>
              <a:off x="2801592" y="1215569"/>
              <a:ext cx="4871256" cy="3807283"/>
              <a:chOff x="3626" y="4932"/>
              <a:chExt cx="16507" cy="12900"/>
            </a:xfrm>
            <a:solidFill>
              <a:srgbClr val="4BAFC8"/>
            </a:solidFill>
          </p:grpSpPr>
          <p:sp>
            <p:nvSpPr>
              <p:cNvPr id="75" name="Freeform 256"/>
              <p:cNvSpPr>
                <a:spLocks/>
              </p:cNvSpPr>
              <p:nvPr/>
            </p:nvSpPr>
            <p:spPr bwMode="auto">
              <a:xfrm>
                <a:off x="4241" y="14022"/>
                <a:ext cx="215" cy="515"/>
              </a:xfrm>
              <a:custGeom>
                <a:avLst/>
                <a:gdLst>
                  <a:gd name="T0" fmla="*/ 158 w 214"/>
                  <a:gd name="T1" fmla="*/ 514 h 514"/>
                  <a:gd name="T2" fmla="*/ 62 w 214"/>
                  <a:gd name="T3" fmla="*/ 298 h 514"/>
                  <a:gd name="T4" fmla="*/ 38 w 214"/>
                  <a:gd name="T5" fmla="*/ 186 h 514"/>
                  <a:gd name="T6" fmla="*/ 0 w 214"/>
                  <a:gd name="T7" fmla="*/ 45 h 514"/>
                  <a:gd name="T8" fmla="*/ 45 w 214"/>
                  <a:gd name="T9" fmla="*/ 0 h 514"/>
                  <a:gd name="T10" fmla="*/ 90 w 214"/>
                  <a:gd name="T11" fmla="*/ 45 h 514"/>
                  <a:gd name="T12" fmla="*/ 102 w 214"/>
                  <a:gd name="T13" fmla="*/ 154 h 514"/>
                  <a:gd name="T14" fmla="*/ 166 w 214"/>
                  <a:gd name="T15" fmla="*/ 162 h 514"/>
                  <a:gd name="T16" fmla="*/ 214 w 214"/>
                  <a:gd name="T17" fmla="*/ 226 h 514"/>
                  <a:gd name="T18" fmla="*/ 190 w 214"/>
                  <a:gd name="T19" fmla="*/ 290 h 514"/>
                  <a:gd name="T20" fmla="*/ 174 w 214"/>
                  <a:gd name="T21" fmla="*/ 370 h 514"/>
                  <a:gd name="T22" fmla="*/ 206 w 214"/>
                  <a:gd name="T23" fmla="*/ 458 h 514"/>
                  <a:gd name="T24" fmla="*/ 158 w 214"/>
                  <a:gd name="T25" fmla="*/ 514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4" h="514">
                    <a:moveTo>
                      <a:pt x="158" y="514"/>
                    </a:moveTo>
                    <a:lnTo>
                      <a:pt x="62" y="298"/>
                    </a:lnTo>
                    <a:lnTo>
                      <a:pt x="38" y="186"/>
                    </a:lnTo>
                    <a:lnTo>
                      <a:pt x="0" y="45"/>
                    </a:lnTo>
                    <a:lnTo>
                      <a:pt x="45" y="0"/>
                    </a:lnTo>
                    <a:lnTo>
                      <a:pt x="90" y="45"/>
                    </a:lnTo>
                    <a:lnTo>
                      <a:pt x="102" y="154"/>
                    </a:lnTo>
                    <a:lnTo>
                      <a:pt x="166" y="162"/>
                    </a:lnTo>
                    <a:lnTo>
                      <a:pt x="214" y="226"/>
                    </a:lnTo>
                    <a:lnTo>
                      <a:pt x="190" y="290"/>
                    </a:lnTo>
                    <a:lnTo>
                      <a:pt x="174" y="370"/>
                    </a:lnTo>
                    <a:lnTo>
                      <a:pt x="206" y="458"/>
                    </a:lnTo>
                    <a:lnTo>
                      <a:pt x="158" y="514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Freeform 257"/>
              <p:cNvSpPr>
                <a:spLocks/>
              </p:cNvSpPr>
              <p:nvPr/>
            </p:nvSpPr>
            <p:spPr bwMode="auto">
              <a:xfrm>
                <a:off x="9257" y="12002"/>
                <a:ext cx="315" cy="925"/>
              </a:xfrm>
              <a:custGeom>
                <a:avLst/>
                <a:gdLst>
                  <a:gd name="T0" fmla="*/ 9 w 63"/>
                  <a:gd name="T1" fmla="*/ 182 h 185"/>
                  <a:gd name="T2" fmla="*/ 8 w 63"/>
                  <a:gd name="T3" fmla="*/ 164 h 185"/>
                  <a:gd name="T4" fmla="*/ 0 w 63"/>
                  <a:gd name="T5" fmla="*/ 141 h 185"/>
                  <a:gd name="T6" fmla="*/ 9 w 63"/>
                  <a:gd name="T7" fmla="*/ 113 h 185"/>
                  <a:gd name="T8" fmla="*/ 26 w 63"/>
                  <a:gd name="T9" fmla="*/ 98 h 185"/>
                  <a:gd name="T10" fmla="*/ 31 w 63"/>
                  <a:gd name="T11" fmla="*/ 78 h 185"/>
                  <a:gd name="T12" fmla="*/ 29 w 63"/>
                  <a:gd name="T13" fmla="*/ 62 h 185"/>
                  <a:gd name="T14" fmla="*/ 9 w 63"/>
                  <a:gd name="T15" fmla="*/ 45 h 185"/>
                  <a:gd name="T16" fmla="*/ 5 w 63"/>
                  <a:gd name="T17" fmla="*/ 29 h 185"/>
                  <a:gd name="T18" fmla="*/ 9 w 63"/>
                  <a:gd name="T19" fmla="*/ 0 h 185"/>
                  <a:gd name="T20" fmla="*/ 23 w 63"/>
                  <a:gd name="T21" fmla="*/ 2 h 185"/>
                  <a:gd name="T22" fmla="*/ 21 w 63"/>
                  <a:gd name="T23" fmla="*/ 27 h 185"/>
                  <a:gd name="T24" fmla="*/ 33 w 63"/>
                  <a:gd name="T25" fmla="*/ 45 h 185"/>
                  <a:gd name="T26" fmla="*/ 50 w 63"/>
                  <a:gd name="T27" fmla="*/ 65 h 185"/>
                  <a:gd name="T28" fmla="*/ 44 w 63"/>
                  <a:gd name="T29" fmla="*/ 84 h 185"/>
                  <a:gd name="T30" fmla="*/ 51 w 63"/>
                  <a:gd name="T31" fmla="*/ 98 h 185"/>
                  <a:gd name="T32" fmla="*/ 63 w 63"/>
                  <a:gd name="T33" fmla="*/ 107 h 185"/>
                  <a:gd name="T34" fmla="*/ 50 w 63"/>
                  <a:gd name="T35" fmla="*/ 132 h 185"/>
                  <a:gd name="T36" fmla="*/ 53 w 63"/>
                  <a:gd name="T37" fmla="*/ 158 h 185"/>
                  <a:gd name="T38" fmla="*/ 47 w 63"/>
                  <a:gd name="T39" fmla="*/ 170 h 185"/>
                  <a:gd name="T40" fmla="*/ 47 w 63"/>
                  <a:gd name="T41" fmla="*/ 185 h 185"/>
                  <a:gd name="T42" fmla="*/ 9 w 63"/>
                  <a:gd name="T43" fmla="*/ 18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3" h="185">
                    <a:moveTo>
                      <a:pt x="9" y="182"/>
                    </a:moveTo>
                    <a:lnTo>
                      <a:pt x="8" y="164"/>
                    </a:lnTo>
                    <a:lnTo>
                      <a:pt x="0" y="141"/>
                    </a:lnTo>
                    <a:lnTo>
                      <a:pt x="9" y="113"/>
                    </a:lnTo>
                    <a:lnTo>
                      <a:pt x="26" y="98"/>
                    </a:lnTo>
                    <a:lnTo>
                      <a:pt x="31" y="78"/>
                    </a:lnTo>
                    <a:lnTo>
                      <a:pt x="29" y="62"/>
                    </a:lnTo>
                    <a:lnTo>
                      <a:pt x="9" y="45"/>
                    </a:lnTo>
                    <a:lnTo>
                      <a:pt x="5" y="29"/>
                    </a:lnTo>
                    <a:lnTo>
                      <a:pt x="9" y="0"/>
                    </a:lnTo>
                    <a:lnTo>
                      <a:pt x="23" y="2"/>
                    </a:lnTo>
                    <a:lnTo>
                      <a:pt x="21" y="27"/>
                    </a:lnTo>
                    <a:lnTo>
                      <a:pt x="33" y="45"/>
                    </a:lnTo>
                    <a:lnTo>
                      <a:pt x="50" y="65"/>
                    </a:lnTo>
                    <a:lnTo>
                      <a:pt x="44" y="84"/>
                    </a:lnTo>
                    <a:lnTo>
                      <a:pt x="51" y="98"/>
                    </a:lnTo>
                    <a:lnTo>
                      <a:pt x="63" y="107"/>
                    </a:lnTo>
                    <a:lnTo>
                      <a:pt x="50" y="132"/>
                    </a:lnTo>
                    <a:lnTo>
                      <a:pt x="53" y="158"/>
                    </a:lnTo>
                    <a:lnTo>
                      <a:pt x="47" y="170"/>
                    </a:lnTo>
                    <a:lnTo>
                      <a:pt x="47" y="185"/>
                    </a:lnTo>
                    <a:lnTo>
                      <a:pt x="9" y="182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Freeform 258"/>
              <p:cNvSpPr>
                <a:spLocks/>
              </p:cNvSpPr>
              <p:nvPr/>
            </p:nvSpPr>
            <p:spPr bwMode="auto">
              <a:xfrm>
                <a:off x="4851" y="8031"/>
                <a:ext cx="880" cy="1110"/>
              </a:xfrm>
              <a:custGeom>
                <a:avLst/>
                <a:gdLst>
                  <a:gd name="T0" fmla="*/ 28 w 176"/>
                  <a:gd name="T1" fmla="*/ 182 h 222"/>
                  <a:gd name="T2" fmla="*/ 0 w 176"/>
                  <a:gd name="T3" fmla="*/ 172 h 222"/>
                  <a:gd name="T4" fmla="*/ 20 w 176"/>
                  <a:gd name="T5" fmla="*/ 142 h 222"/>
                  <a:gd name="T6" fmla="*/ 44 w 176"/>
                  <a:gd name="T7" fmla="*/ 130 h 222"/>
                  <a:gd name="T8" fmla="*/ 70 w 176"/>
                  <a:gd name="T9" fmla="*/ 118 h 222"/>
                  <a:gd name="T10" fmla="*/ 50 w 176"/>
                  <a:gd name="T11" fmla="*/ 98 h 222"/>
                  <a:gd name="T12" fmla="*/ 56 w 176"/>
                  <a:gd name="T13" fmla="*/ 84 h 222"/>
                  <a:gd name="T14" fmla="*/ 58 w 176"/>
                  <a:gd name="T15" fmla="*/ 64 h 222"/>
                  <a:gd name="T16" fmla="*/ 96 w 176"/>
                  <a:gd name="T17" fmla="*/ 55 h 222"/>
                  <a:gd name="T18" fmla="*/ 132 w 176"/>
                  <a:gd name="T19" fmla="*/ 48 h 222"/>
                  <a:gd name="T20" fmla="*/ 148 w 176"/>
                  <a:gd name="T21" fmla="*/ 20 h 222"/>
                  <a:gd name="T22" fmla="*/ 164 w 176"/>
                  <a:gd name="T23" fmla="*/ 10 h 222"/>
                  <a:gd name="T24" fmla="*/ 174 w 176"/>
                  <a:gd name="T25" fmla="*/ 0 h 222"/>
                  <a:gd name="T26" fmla="*/ 176 w 176"/>
                  <a:gd name="T27" fmla="*/ 38 h 222"/>
                  <a:gd name="T28" fmla="*/ 170 w 176"/>
                  <a:gd name="T29" fmla="*/ 68 h 222"/>
                  <a:gd name="T30" fmla="*/ 148 w 176"/>
                  <a:gd name="T31" fmla="*/ 66 h 222"/>
                  <a:gd name="T32" fmla="*/ 144 w 176"/>
                  <a:gd name="T33" fmla="*/ 104 h 222"/>
                  <a:gd name="T34" fmla="*/ 158 w 176"/>
                  <a:gd name="T35" fmla="*/ 132 h 222"/>
                  <a:gd name="T36" fmla="*/ 120 w 176"/>
                  <a:gd name="T37" fmla="*/ 196 h 222"/>
                  <a:gd name="T38" fmla="*/ 94 w 176"/>
                  <a:gd name="T39" fmla="*/ 218 h 222"/>
                  <a:gd name="T40" fmla="*/ 66 w 176"/>
                  <a:gd name="T41" fmla="*/ 222 h 222"/>
                  <a:gd name="T42" fmla="*/ 44 w 176"/>
                  <a:gd name="T43" fmla="*/ 218 h 222"/>
                  <a:gd name="T44" fmla="*/ 40 w 176"/>
                  <a:gd name="T45" fmla="*/ 200 h 222"/>
                  <a:gd name="T46" fmla="*/ 28 w 176"/>
                  <a:gd name="T47" fmla="*/ 18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6" h="222">
                    <a:moveTo>
                      <a:pt x="28" y="182"/>
                    </a:moveTo>
                    <a:lnTo>
                      <a:pt x="0" y="172"/>
                    </a:lnTo>
                    <a:lnTo>
                      <a:pt x="20" y="142"/>
                    </a:lnTo>
                    <a:lnTo>
                      <a:pt x="44" y="130"/>
                    </a:lnTo>
                    <a:lnTo>
                      <a:pt x="70" y="118"/>
                    </a:lnTo>
                    <a:lnTo>
                      <a:pt x="50" y="98"/>
                    </a:lnTo>
                    <a:lnTo>
                      <a:pt x="56" y="84"/>
                    </a:lnTo>
                    <a:lnTo>
                      <a:pt x="58" y="64"/>
                    </a:lnTo>
                    <a:lnTo>
                      <a:pt x="96" y="55"/>
                    </a:lnTo>
                    <a:lnTo>
                      <a:pt x="132" y="48"/>
                    </a:lnTo>
                    <a:lnTo>
                      <a:pt x="148" y="20"/>
                    </a:lnTo>
                    <a:lnTo>
                      <a:pt x="164" y="10"/>
                    </a:lnTo>
                    <a:lnTo>
                      <a:pt x="174" y="0"/>
                    </a:lnTo>
                    <a:lnTo>
                      <a:pt x="176" y="38"/>
                    </a:lnTo>
                    <a:lnTo>
                      <a:pt x="170" y="68"/>
                    </a:lnTo>
                    <a:lnTo>
                      <a:pt x="148" y="66"/>
                    </a:lnTo>
                    <a:lnTo>
                      <a:pt x="144" y="104"/>
                    </a:lnTo>
                    <a:lnTo>
                      <a:pt x="158" y="132"/>
                    </a:lnTo>
                    <a:lnTo>
                      <a:pt x="120" y="196"/>
                    </a:lnTo>
                    <a:lnTo>
                      <a:pt x="94" y="218"/>
                    </a:lnTo>
                    <a:lnTo>
                      <a:pt x="66" y="222"/>
                    </a:lnTo>
                    <a:lnTo>
                      <a:pt x="44" y="218"/>
                    </a:lnTo>
                    <a:lnTo>
                      <a:pt x="40" y="200"/>
                    </a:lnTo>
                    <a:lnTo>
                      <a:pt x="28" y="182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Freeform 259"/>
              <p:cNvSpPr>
                <a:spLocks/>
              </p:cNvSpPr>
              <p:nvPr/>
            </p:nvSpPr>
            <p:spPr bwMode="auto">
              <a:xfrm>
                <a:off x="4578" y="9121"/>
                <a:ext cx="368" cy="355"/>
              </a:xfrm>
              <a:custGeom>
                <a:avLst/>
                <a:gdLst>
                  <a:gd name="T0" fmla="*/ 223 w 368"/>
                  <a:gd name="T1" fmla="*/ 315 h 355"/>
                  <a:gd name="T2" fmla="*/ 293 w 368"/>
                  <a:gd name="T3" fmla="*/ 355 h 355"/>
                  <a:gd name="T4" fmla="*/ 353 w 368"/>
                  <a:gd name="T5" fmla="*/ 315 h 355"/>
                  <a:gd name="T6" fmla="*/ 368 w 368"/>
                  <a:gd name="T7" fmla="*/ 265 h 355"/>
                  <a:gd name="T8" fmla="*/ 368 w 368"/>
                  <a:gd name="T9" fmla="*/ 180 h 355"/>
                  <a:gd name="T10" fmla="*/ 343 w 368"/>
                  <a:gd name="T11" fmla="*/ 90 h 355"/>
                  <a:gd name="T12" fmla="*/ 353 w 368"/>
                  <a:gd name="T13" fmla="*/ 30 h 355"/>
                  <a:gd name="T14" fmla="*/ 268 w 368"/>
                  <a:gd name="T15" fmla="*/ 85 h 355"/>
                  <a:gd name="T16" fmla="*/ 178 w 368"/>
                  <a:gd name="T17" fmla="*/ 60 h 355"/>
                  <a:gd name="T18" fmla="*/ 128 w 368"/>
                  <a:gd name="T19" fmla="*/ 15 h 355"/>
                  <a:gd name="T20" fmla="*/ 83 w 368"/>
                  <a:gd name="T21" fmla="*/ 0 h 355"/>
                  <a:gd name="T22" fmla="*/ 0 w 368"/>
                  <a:gd name="T23" fmla="*/ 32 h 355"/>
                  <a:gd name="T24" fmla="*/ 73 w 368"/>
                  <a:gd name="T25" fmla="*/ 90 h 355"/>
                  <a:gd name="T26" fmla="*/ 173 w 368"/>
                  <a:gd name="T27" fmla="*/ 150 h 355"/>
                  <a:gd name="T28" fmla="*/ 193 w 368"/>
                  <a:gd name="T29" fmla="*/ 225 h 355"/>
                  <a:gd name="T30" fmla="*/ 223 w 368"/>
                  <a:gd name="T31" fmla="*/ 31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8" h="355">
                    <a:moveTo>
                      <a:pt x="223" y="315"/>
                    </a:moveTo>
                    <a:lnTo>
                      <a:pt x="293" y="355"/>
                    </a:lnTo>
                    <a:lnTo>
                      <a:pt x="353" y="315"/>
                    </a:lnTo>
                    <a:lnTo>
                      <a:pt x="368" y="265"/>
                    </a:lnTo>
                    <a:lnTo>
                      <a:pt x="368" y="180"/>
                    </a:lnTo>
                    <a:lnTo>
                      <a:pt x="343" y="90"/>
                    </a:lnTo>
                    <a:lnTo>
                      <a:pt x="353" y="30"/>
                    </a:lnTo>
                    <a:lnTo>
                      <a:pt x="268" y="85"/>
                    </a:lnTo>
                    <a:lnTo>
                      <a:pt x="178" y="60"/>
                    </a:lnTo>
                    <a:lnTo>
                      <a:pt x="128" y="15"/>
                    </a:lnTo>
                    <a:lnTo>
                      <a:pt x="83" y="0"/>
                    </a:lnTo>
                    <a:lnTo>
                      <a:pt x="0" y="32"/>
                    </a:lnTo>
                    <a:lnTo>
                      <a:pt x="73" y="90"/>
                    </a:lnTo>
                    <a:lnTo>
                      <a:pt x="173" y="150"/>
                    </a:lnTo>
                    <a:lnTo>
                      <a:pt x="193" y="225"/>
                    </a:lnTo>
                    <a:lnTo>
                      <a:pt x="223" y="315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Freeform 260"/>
              <p:cNvSpPr>
                <a:spLocks/>
              </p:cNvSpPr>
              <p:nvPr/>
            </p:nvSpPr>
            <p:spPr bwMode="auto">
              <a:xfrm>
                <a:off x="4421" y="15117"/>
                <a:ext cx="315" cy="530"/>
              </a:xfrm>
              <a:custGeom>
                <a:avLst/>
                <a:gdLst>
                  <a:gd name="T0" fmla="*/ 13 w 63"/>
                  <a:gd name="T1" fmla="*/ 106 h 106"/>
                  <a:gd name="T2" fmla="*/ 46 w 63"/>
                  <a:gd name="T3" fmla="*/ 90 h 106"/>
                  <a:gd name="T4" fmla="*/ 42 w 63"/>
                  <a:gd name="T5" fmla="*/ 43 h 106"/>
                  <a:gd name="T6" fmla="*/ 52 w 63"/>
                  <a:gd name="T7" fmla="*/ 25 h 106"/>
                  <a:gd name="T8" fmla="*/ 63 w 63"/>
                  <a:gd name="T9" fmla="*/ 9 h 106"/>
                  <a:gd name="T10" fmla="*/ 39 w 63"/>
                  <a:gd name="T11" fmla="*/ 3 h 106"/>
                  <a:gd name="T12" fmla="*/ 19 w 63"/>
                  <a:gd name="T13" fmla="*/ 0 h 106"/>
                  <a:gd name="T14" fmla="*/ 6 w 63"/>
                  <a:gd name="T15" fmla="*/ 24 h 106"/>
                  <a:gd name="T16" fmla="*/ 0 w 63"/>
                  <a:gd name="T17" fmla="*/ 44 h 106"/>
                  <a:gd name="T18" fmla="*/ 3 w 63"/>
                  <a:gd name="T19" fmla="*/ 81 h 106"/>
                  <a:gd name="T20" fmla="*/ 13 w 63"/>
                  <a:gd name="T21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06">
                    <a:moveTo>
                      <a:pt x="13" y="106"/>
                    </a:moveTo>
                    <a:lnTo>
                      <a:pt x="46" y="90"/>
                    </a:lnTo>
                    <a:lnTo>
                      <a:pt x="42" y="43"/>
                    </a:lnTo>
                    <a:lnTo>
                      <a:pt x="52" y="25"/>
                    </a:lnTo>
                    <a:lnTo>
                      <a:pt x="63" y="9"/>
                    </a:lnTo>
                    <a:lnTo>
                      <a:pt x="39" y="3"/>
                    </a:lnTo>
                    <a:lnTo>
                      <a:pt x="19" y="0"/>
                    </a:lnTo>
                    <a:lnTo>
                      <a:pt x="6" y="24"/>
                    </a:lnTo>
                    <a:lnTo>
                      <a:pt x="0" y="44"/>
                    </a:lnTo>
                    <a:lnTo>
                      <a:pt x="3" y="81"/>
                    </a:lnTo>
                    <a:lnTo>
                      <a:pt x="13" y="106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1" name="Freeform 261"/>
              <p:cNvSpPr>
                <a:spLocks/>
              </p:cNvSpPr>
              <p:nvPr/>
            </p:nvSpPr>
            <p:spPr bwMode="auto">
              <a:xfrm>
                <a:off x="7146" y="15702"/>
                <a:ext cx="951" cy="885"/>
              </a:xfrm>
              <a:custGeom>
                <a:avLst/>
                <a:gdLst>
                  <a:gd name="T0" fmla="*/ 110 w 190"/>
                  <a:gd name="T1" fmla="*/ 168 h 177"/>
                  <a:gd name="T2" fmla="*/ 151 w 190"/>
                  <a:gd name="T3" fmla="*/ 177 h 177"/>
                  <a:gd name="T4" fmla="*/ 164 w 190"/>
                  <a:gd name="T5" fmla="*/ 169 h 177"/>
                  <a:gd name="T6" fmla="*/ 190 w 190"/>
                  <a:gd name="T7" fmla="*/ 150 h 177"/>
                  <a:gd name="T8" fmla="*/ 185 w 190"/>
                  <a:gd name="T9" fmla="*/ 117 h 177"/>
                  <a:gd name="T10" fmla="*/ 154 w 190"/>
                  <a:gd name="T11" fmla="*/ 66 h 177"/>
                  <a:gd name="T12" fmla="*/ 116 w 190"/>
                  <a:gd name="T13" fmla="*/ 45 h 177"/>
                  <a:gd name="T14" fmla="*/ 98 w 190"/>
                  <a:gd name="T15" fmla="*/ 18 h 177"/>
                  <a:gd name="T16" fmla="*/ 55 w 190"/>
                  <a:gd name="T17" fmla="*/ 0 h 177"/>
                  <a:gd name="T18" fmla="*/ 14 w 190"/>
                  <a:gd name="T19" fmla="*/ 4 h 177"/>
                  <a:gd name="T20" fmla="*/ 0 w 190"/>
                  <a:gd name="T21" fmla="*/ 18 h 177"/>
                  <a:gd name="T22" fmla="*/ 29 w 190"/>
                  <a:gd name="T23" fmla="*/ 18 h 177"/>
                  <a:gd name="T24" fmla="*/ 32 w 190"/>
                  <a:gd name="T25" fmla="*/ 30 h 177"/>
                  <a:gd name="T26" fmla="*/ 13 w 190"/>
                  <a:gd name="T27" fmla="*/ 37 h 177"/>
                  <a:gd name="T28" fmla="*/ 29 w 190"/>
                  <a:gd name="T29" fmla="*/ 51 h 177"/>
                  <a:gd name="T30" fmla="*/ 70 w 190"/>
                  <a:gd name="T31" fmla="*/ 54 h 177"/>
                  <a:gd name="T32" fmla="*/ 79 w 190"/>
                  <a:gd name="T33" fmla="*/ 78 h 177"/>
                  <a:gd name="T34" fmla="*/ 103 w 190"/>
                  <a:gd name="T35" fmla="*/ 99 h 177"/>
                  <a:gd name="T36" fmla="*/ 100 w 190"/>
                  <a:gd name="T37" fmla="*/ 120 h 177"/>
                  <a:gd name="T38" fmla="*/ 82 w 190"/>
                  <a:gd name="T39" fmla="*/ 111 h 177"/>
                  <a:gd name="T40" fmla="*/ 70 w 190"/>
                  <a:gd name="T41" fmla="*/ 90 h 177"/>
                  <a:gd name="T42" fmla="*/ 59 w 190"/>
                  <a:gd name="T43" fmla="*/ 91 h 177"/>
                  <a:gd name="T44" fmla="*/ 67 w 190"/>
                  <a:gd name="T45" fmla="*/ 127 h 177"/>
                  <a:gd name="T46" fmla="*/ 88 w 190"/>
                  <a:gd name="T47" fmla="*/ 145 h 177"/>
                  <a:gd name="T48" fmla="*/ 119 w 190"/>
                  <a:gd name="T49" fmla="*/ 136 h 177"/>
                  <a:gd name="T50" fmla="*/ 148 w 190"/>
                  <a:gd name="T51" fmla="*/ 157 h 177"/>
                  <a:gd name="T52" fmla="*/ 122 w 190"/>
                  <a:gd name="T53" fmla="*/ 159 h 177"/>
                  <a:gd name="T54" fmla="*/ 110 w 190"/>
                  <a:gd name="T55" fmla="*/ 16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0" h="177">
                    <a:moveTo>
                      <a:pt x="110" y="168"/>
                    </a:moveTo>
                    <a:lnTo>
                      <a:pt x="151" y="177"/>
                    </a:lnTo>
                    <a:lnTo>
                      <a:pt x="164" y="169"/>
                    </a:lnTo>
                    <a:lnTo>
                      <a:pt x="190" y="150"/>
                    </a:lnTo>
                    <a:lnTo>
                      <a:pt x="185" y="117"/>
                    </a:lnTo>
                    <a:lnTo>
                      <a:pt x="154" y="66"/>
                    </a:lnTo>
                    <a:lnTo>
                      <a:pt x="116" y="45"/>
                    </a:lnTo>
                    <a:lnTo>
                      <a:pt x="98" y="18"/>
                    </a:lnTo>
                    <a:lnTo>
                      <a:pt x="55" y="0"/>
                    </a:lnTo>
                    <a:lnTo>
                      <a:pt x="14" y="4"/>
                    </a:lnTo>
                    <a:lnTo>
                      <a:pt x="0" y="18"/>
                    </a:lnTo>
                    <a:lnTo>
                      <a:pt x="29" y="18"/>
                    </a:lnTo>
                    <a:lnTo>
                      <a:pt x="32" y="30"/>
                    </a:lnTo>
                    <a:lnTo>
                      <a:pt x="13" y="37"/>
                    </a:lnTo>
                    <a:lnTo>
                      <a:pt x="29" y="51"/>
                    </a:lnTo>
                    <a:lnTo>
                      <a:pt x="70" y="54"/>
                    </a:lnTo>
                    <a:lnTo>
                      <a:pt x="79" y="78"/>
                    </a:lnTo>
                    <a:lnTo>
                      <a:pt x="103" y="99"/>
                    </a:lnTo>
                    <a:lnTo>
                      <a:pt x="100" y="120"/>
                    </a:lnTo>
                    <a:lnTo>
                      <a:pt x="82" y="111"/>
                    </a:lnTo>
                    <a:lnTo>
                      <a:pt x="70" y="90"/>
                    </a:lnTo>
                    <a:lnTo>
                      <a:pt x="59" y="91"/>
                    </a:lnTo>
                    <a:lnTo>
                      <a:pt x="67" y="127"/>
                    </a:lnTo>
                    <a:lnTo>
                      <a:pt x="88" y="145"/>
                    </a:lnTo>
                    <a:lnTo>
                      <a:pt x="119" y="136"/>
                    </a:lnTo>
                    <a:lnTo>
                      <a:pt x="148" y="157"/>
                    </a:lnTo>
                    <a:lnTo>
                      <a:pt x="122" y="159"/>
                    </a:lnTo>
                    <a:lnTo>
                      <a:pt x="110" y="168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2" name="Freeform 262"/>
              <p:cNvSpPr>
                <a:spLocks/>
              </p:cNvSpPr>
              <p:nvPr/>
            </p:nvSpPr>
            <p:spPr bwMode="auto">
              <a:xfrm>
                <a:off x="7371" y="13532"/>
                <a:ext cx="2591" cy="2350"/>
              </a:xfrm>
              <a:custGeom>
                <a:avLst/>
                <a:gdLst>
                  <a:gd name="T0" fmla="*/ 98 w 518"/>
                  <a:gd name="T1" fmla="*/ 312 h 470"/>
                  <a:gd name="T2" fmla="*/ 85 w 518"/>
                  <a:gd name="T3" fmla="*/ 275 h 470"/>
                  <a:gd name="T4" fmla="*/ 76 w 518"/>
                  <a:gd name="T5" fmla="*/ 245 h 470"/>
                  <a:gd name="T6" fmla="*/ 74 w 518"/>
                  <a:gd name="T7" fmla="*/ 213 h 470"/>
                  <a:gd name="T8" fmla="*/ 38 w 518"/>
                  <a:gd name="T9" fmla="*/ 195 h 470"/>
                  <a:gd name="T10" fmla="*/ 58 w 518"/>
                  <a:gd name="T11" fmla="*/ 176 h 470"/>
                  <a:gd name="T12" fmla="*/ 44 w 518"/>
                  <a:gd name="T13" fmla="*/ 155 h 470"/>
                  <a:gd name="T14" fmla="*/ 17 w 518"/>
                  <a:gd name="T15" fmla="*/ 144 h 470"/>
                  <a:gd name="T16" fmla="*/ 5 w 518"/>
                  <a:gd name="T17" fmla="*/ 122 h 470"/>
                  <a:gd name="T18" fmla="*/ 34 w 518"/>
                  <a:gd name="T19" fmla="*/ 134 h 470"/>
                  <a:gd name="T20" fmla="*/ 0 w 518"/>
                  <a:gd name="T21" fmla="*/ 89 h 470"/>
                  <a:gd name="T22" fmla="*/ 52 w 518"/>
                  <a:gd name="T23" fmla="*/ 51 h 470"/>
                  <a:gd name="T24" fmla="*/ 91 w 518"/>
                  <a:gd name="T25" fmla="*/ 78 h 470"/>
                  <a:gd name="T26" fmla="*/ 134 w 518"/>
                  <a:gd name="T27" fmla="*/ 59 h 470"/>
                  <a:gd name="T28" fmla="*/ 194 w 518"/>
                  <a:gd name="T29" fmla="*/ 36 h 470"/>
                  <a:gd name="T30" fmla="*/ 254 w 518"/>
                  <a:gd name="T31" fmla="*/ 11 h 470"/>
                  <a:gd name="T32" fmla="*/ 274 w 518"/>
                  <a:gd name="T33" fmla="*/ 9 h 470"/>
                  <a:gd name="T34" fmla="*/ 301 w 518"/>
                  <a:gd name="T35" fmla="*/ 6 h 470"/>
                  <a:gd name="T36" fmla="*/ 334 w 518"/>
                  <a:gd name="T37" fmla="*/ 44 h 470"/>
                  <a:gd name="T38" fmla="*/ 373 w 518"/>
                  <a:gd name="T39" fmla="*/ 66 h 470"/>
                  <a:gd name="T40" fmla="*/ 358 w 518"/>
                  <a:gd name="T41" fmla="*/ 83 h 470"/>
                  <a:gd name="T42" fmla="*/ 346 w 518"/>
                  <a:gd name="T43" fmla="*/ 108 h 470"/>
                  <a:gd name="T44" fmla="*/ 323 w 518"/>
                  <a:gd name="T45" fmla="*/ 132 h 470"/>
                  <a:gd name="T46" fmla="*/ 356 w 518"/>
                  <a:gd name="T47" fmla="*/ 143 h 470"/>
                  <a:gd name="T48" fmla="*/ 388 w 518"/>
                  <a:gd name="T49" fmla="*/ 120 h 470"/>
                  <a:gd name="T50" fmla="*/ 419 w 518"/>
                  <a:gd name="T51" fmla="*/ 101 h 470"/>
                  <a:gd name="T52" fmla="*/ 401 w 518"/>
                  <a:gd name="T53" fmla="*/ 74 h 470"/>
                  <a:gd name="T54" fmla="*/ 416 w 518"/>
                  <a:gd name="T55" fmla="*/ 47 h 470"/>
                  <a:gd name="T56" fmla="*/ 443 w 518"/>
                  <a:gd name="T57" fmla="*/ 48 h 470"/>
                  <a:gd name="T58" fmla="*/ 479 w 518"/>
                  <a:gd name="T59" fmla="*/ 113 h 470"/>
                  <a:gd name="T60" fmla="*/ 454 w 518"/>
                  <a:gd name="T61" fmla="*/ 123 h 470"/>
                  <a:gd name="T62" fmla="*/ 463 w 518"/>
                  <a:gd name="T63" fmla="*/ 168 h 470"/>
                  <a:gd name="T64" fmla="*/ 518 w 518"/>
                  <a:gd name="T65" fmla="*/ 254 h 470"/>
                  <a:gd name="T66" fmla="*/ 493 w 518"/>
                  <a:gd name="T67" fmla="*/ 272 h 470"/>
                  <a:gd name="T68" fmla="*/ 484 w 518"/>
                  <a:gd name="T69" fmla="*/ 423 h 470"/>
                  <a:gd name="T70" fmla="*/ 446 w 518"/>
                  <a:gd name="T71" fmla="*/ 441 h 470"/>
                  <a:gd name="T72" fmla="*/ 377 w 518"/>
                  <a:gd name="T73" fmla="*/ 470 h 470"/>
                  <a:gd name="T74" fmla="*/ 332 w 518"/>
                  <a:gd name="T75" fmla="*/ 462 h 470"/>
                  <a:gd name="T76" fmla="*/ 272 w 518"/>
                  <a:gd name="T77" fmla="*/ 441 h 470"/>
                  <a:gd name="T78" fmla="*/ 227 w 518"/>
                  <a:gd name="T79" fmla="*/ 419 h 470"/>
                  <a:gd name="T80" fmla="*/ 203 w 518"/>
                  <a:gd name="T81" fmla="*/ 426 h 470"/>
                  <a:gd name="T82" fmla="*/ 167 w 518"/>
                  <a:gd name="T83" fmla="*/ 420 h 470"/>
                  <a:gd name="T84" fmla="*/ 200 w 518"/>
                  <a:gd name="T85" fmla="*/ 389 h 470"/>
                  <a:gd name="T86" fmla="*/ 185 w 518"/>
                  <a:gd name="T87" fmla="*/ 353 h 470"/>
                  <a:gd name="T88" fmla="*/ 155 w 518"/>
                  <a:gd name="T89" fmla="*/ 348 h 470"/>
                  <a:gd name="T90" fmla="*/ 128 w 518"/>
                  <a:gd name="T91" fmla="*/ 342 h 470"/>
                  <a:gd name="T92" fmla="*/ 140 w 518"/>
                  <a:gd name="T93" fmla="*/ 386 h 470"/>
                  <a:gd name="T94" fmla="*/ 122 w 518"/>
                  <a:gd name="T95" fmla="*/ 374 h 470"/>
                  <a:gd name="T96" fmla="*/ 119 w 518"/>
                  <a:gd name="T97" fmla="*/ 344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8" h="470">
                    <a:moveTo>
                      <a:pt x="122" y="320"/>
                    </a:moveTo>
                    <a:lnTo>
                      <a:pt x="98" y="312"/>
                    </a:lnTo>
                    <a:lnTo>
                      <a:pt x="76" y="300"/>
                    </a:lnTo>
                    <a:lnTo>
                      <a:pt x="85" y="275"/>
                    </a:lnTo>
                    <a:lnTo>
                      <a:pt x="83" y="257"/>
                    </a:lnTo>
                    <a:lnTo>
                      <a:pt x="76" y="245"/>
                    </a:lnTo>
                    <a:lnTo>
                      <a:pt x="77" y="222"/>
                    </a:lnTo>
                    <a:lnTo>
                      <a:pt x="74" y="213"/>
                    </a:lnTo>
                    <a:lnTo>
                      <a:pt x="52" y="207"/>
                    </a:lnTo>
                    <a:lnTo>
                      <a:pt x="38" y="195"/>
                    </a:lnTo>
                    <a:lnTo>
                      <a:pt x="45" y="180"/>
                    </a:lnTo>
                    <a:lnTo>
                      <a:pt x="58" y="176"/>
                    </a:lnTo>
                    <a:lnTo>
                      <a:pt x="46" y="165"/>
                    </a:lnTo>
                    <a:lnTo>
                      <a:pt x="44" y="155"/>
                    </a:lnTo>
                    <a:lnTo>
                      <a:pt x="32" y="150"/>
                    </a:lnTo>
                    <a:lnTo>
                      <a:pt x="17" y="144"/>
                    </a:lnTo>
                    <a:lnTo>
                      <a:pt x="8" y="135"/>
                    </a:lnTo>
                    <a:lnTo>
                      <a:pt x="5" y="122"/>
                    </a:lnTo>
                    <a:lnTo>
                      <a:pt x="25" y="132"/>
                    </a:lnTo>
                    <a:lnTo>
                      <a:pt x="34" y="134"/>
                    </a:lnTo>
                    <a:lnTo>
                      <a:pt x="45" y="134"/>
                    </a:lnTo>
                    <a:lnTo>
                      <a:pt x="0" y="89"/>
                    </a:lnTo>
                    <a:lnTo>
                      <a:pt x="31" y="59"/>
                    </a:lnTo>
                    <a:lnTo>
                      <a:pt x="52" y="51"/>
                    </a:lnTo>
                    <a:lnTo>
                      <a:pt x="62" y="72"/>
                    </a:lnTo>
                    <a:lnTo>
                      <a:pt x="91" y="78"/>
                    </a:lnTo>
                    <a:lnTo>
                      <a:pt x="115" y="74"/>
                    </a:lnTo>
                    <a:lnTo>
                      <a:pt x="134" y="59"/>
                    </a:lnTo>
                    <a:lnTo>
                      <a:pt x="161" y="42"/>
                    </a:lnTo>
                    <a:lnTo>
                      <a:pt x="194" y="36"/>
                    </a:lnTo>
                    <a:lnTo>
                      <a:pt x="221" y="12"/>
                    </a:lnTo>
                    <a:lnTo>
                      <a:pt x="254" y="11"/>
                    </a:lnTo>
                    <a:lnTo>
                      <a:pt x="265" y="18"/>
                    </a:lnTo>
                    <a:lnTo>
                      <a:pt x="274" y="9"/>
                    </a:lnTo>
                    <a:lnTo>
                      <a:pt x="278" y="0"/>
                    </a:lnTo>
                    <a:lnTo>
                      <a:pt x="301" y="6"/>
                    </a:lnTo>
                    <a:lnTo>
                      <a:pt x="323" y="20"/>
                    </a:lnTo>
                    <a:lnTo>
                      <a:pt x="334" y="44"/>
                    </a:lnTo>
                    <a:lnTo>
                      <a:pt x="361" y="53"/>
                    </a:lnTo>
                    <a:lnTo>
                      <a:pt x="373" y="66"/>
                    </a:lnTo>
                    <a:lnTo>
                      <a:pt x="353" y="69"/>
                    </a:lnTo>
                    <a:lnTo>
                      <a:pt x="358" y="83"/>
                    </a:lnTo>
                    <a:lnTo>
                      <a:pt x="362" y="99"/>
                    </a:lnTo>
                    <a:lnTo>
                      <a:pt x="346" y="108"/>
                    </a:lnTo>
                    <a:lnTo>
                      <a:pt x="331" y="114"/>
                    </a:lnTo>
                    <a:lnTo>
                      <a:pt x="323" y="132"/>
                    </a:lnTo>
                    <a:lnTo>
                      <a:pt x="338" y="138"/>
                    </a:lnTo>
                    <a:lnTo>
                      <a:pt x="356" y="143"/>
                    </a:lnTo>
                    <a:lnTo>
                      <a:pt x="367" y="129"/>
                    </a:lnTo>
                    <a:lnTo>
                      <a:pt x="388" y="120"/>
                    </a:lnTo>
                    <a:lnTo>
                      <a:pt x="409" y="111"/>
                    </a:lnTo>
                    <a:lnTo>
                      <a:pt x="419" y="101"/>
                    </a:lnTo>
                    <a:lnTo>
                      <a:pt x="408" y="89"/>
                    </a:lnTo>
                    <a:lnTo>
                      <a:pt x="401" y="74"/>
                    </a:lnTo>
                    <a:lnTo>
                      <a:pt x="422" y="81"/>
                    </a:lnTo>
                    <a:lnTo>
                      <a:pt x="416" y="47"/>
                    </a:lnTo>
                    <a:lnTo>
                      <a:pt x="428" y="27"/>
                    </a:lnTo>
                    <a:lnTo>
                      <a:pt x="443" y="48"/>
                    </a:lnTo>
                    <a:lnTo>
                      <a:pt x="454" y="84"/>
                    </a:lnTo>
                    <a:lnTo>
                      <a:pt x="479" y="113"/>
                    </a:lnTo>
                    <a:lnTo>
                      <a:pt x="464" y="114"/>
                    </a:lnTo>
                    <a:lnTo>
                      <a:pt x="454" y="123"/>
                    </a:lnTo>
                    <a:lnTo>
                      <a:pt x="451" y="144"/>
                    </a:lnTo>
                    <a:lnTo>
                      <a:pt x="463" y="168"/>
                    </a:lnTo>
                    <a:lnTo>
                      <a:pt x="503" y="225"/>
                    </a:lnTo>
                    <a:lnTo>
                      <a:pt x="518" y="254"/>
                    </a:lnTo>
                    <a:lnTo>
                      <a:pt x="500" y="258"/>
                    </a:lnTo>
                    <a:lnTo>
                      <a:pt x="493" y="272"/>
                    </a:lnTo>
                    <a:lnTo>
                      <a:pt x="499" y="361"/>
                    </a:lnTo>
                    <a:lnTo>
                      <a:pt x="484" y="423"/>
                    </a:lnTo>
                    <a:lnTo>
                      <a:pt x="467" y="437"/>
                    </a:lnTo>
                    <a:lnTo>
                      <a:pt x="446" y="441"/>
                    </a:lnTo>
                    <a:lnTo>
                      <a:pt x="408" y="452"/>
                    </a:lnTo>
                    <a:lnTo>
                      <a:pt x="377" y="470"/>
                    </a:lnTo>
                    <a:lnTo>
                      <a:pt x="352" y="468"/>
                    </a:lnTo>
                    <a:lnTo>
                      <a:pt x="332" y="462"/>
                    </a:lnTo>
                    <a:lnTo>
                      <a:pt x="305" y="450"/>
                    </a:lnTo>
                    <a:lnTo>
                      <a:pt x="272" y="441"/>
                    </a:lnTo>
                    <a:lnTo>
                      <a:pt x="248" y="434"/>
                    </a:lnTo>
                    <a:lnTo>
                      <a:pt x="227" y="419"/>
                    </a:lnTo>
                    <a:lnTo>
                      <a:pt x="217" y="443"/>
                    </a:lnTo>
                    <a:lnTo>
                      <a:pt x="203" y="426"/>
                    </a:lnTo>
                    <a:lnTo>
                      <a:pt x="187" y="422"/>
                    </a:lnTo>
                    <a:lnTo>
                      <a:pt x="167" y="420"/>
                    </a:lnTo>
                    <a:lnTo>
                      <a:pt x="181" y="407"/>
                    </a:lnTo>
                    <a:lnTo>
                      <a:pt x="200" y="389"/>
                    </a:lnTo>
                    <a:lnTo>
                      <a:pt x="196" y="375"/>
                    </a:lnTo>
                    <a:lnTo>
                      <a:pt x="185" y="353"/>
                    </a:lnTo>
                    <a:lnTo>
                      <a:pt x="172" y="344"/>
                    </a:lnTo>
                    <a:lnTo>
                      <a:pt x="155" y="348"/>
                    </a:lnTo>
                    <a:lnTo>
                      <a:pt x="143" y="342"/>
                    </a:lnTo>
                    <a:lnTo>
                      <a:pt x="128" y="342"/>
                    </a:lnTo>
                    <a:lnTo>
                      <a:pt x="136" y="372"/>
                    </a:lnTo>
                    <a:lnTo>
                      <a:pt x="140" y="386"/>
                    </a:lnTo>
                    <a:lnTo>
                      <a:pt x="128" y="390"/>
                    </a:lnTo>
                    <a:lnTo>
                      <a:pt x="122" y="374"/>
                    </a:lnTo>
                    <a:lnTo>
                      <a:pt x="121" y="360"/>
                    </a:lnTo>
                    <a:lnTo>
                      <a:pt x="119" y="344"/>
                    </a:lnTo>
                    <a:lnTo>
                      <a:pt x="122" y="320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4" name="Freeform 263"/>
              <p:cNvSpPr>
                <a:spLocks/>
              </p:cNvSpPr>
              <p:nvPr/>
            </p:nvSpPr>
            <p:spPr bwMode="auto">
              <a:xfrm>
                <a:off x="9402" y="15452"/>
                <a:ext cx="795" cy="1705"/>
              </a:xfrm>
              <a:custGeom>
                <a:avLst/>
                <a:gdLst>
                  <a:gd name="T0" fmla="*/ 34 w 159"/>
                  <a:gd name="T1" fmla="*/ 341 h 341"/>
                  <a:gd name="T2" fmla="*/ 25 w 159"/>
                  <a:gd name="T3" fmla="*/ 323 h 341"/>
                  <a:gd name="T4" fmla="*/ 28 w 159"/>
                  <a:gd name="T5" fmla="*/ 288 h 341"/>
                  <a:gd name="T6" fmla="*/ 18 w 159"/>
                  <a:gd name="T7" fmla="*/ 267 h 341"/>
                  <a:gd name="T8" fmla="*/ 0 w 159"/>
                  <a:gd name="T9" fmla="*/ 257 h 341"/>
                  <a:gd name="T10" fmla="*/ 21 w 159"/>
                  <a:gd name="T11" fmla="*/ 246 h 341"/>
                  <a:gd name="T12" fmla="*/ 30 w 159"/>
                  <a:gd name="T13" fmla="*/ 225 h 341"/>
                  <a:gd name="T14" fmla="*/ 48 w 159"/>
                  <a:gd name="T15" fmla="*/ 221 h 341"/>
                  <a:gd name="T16" fmla="*/ 54 w 159"/>
                  <a:gd name="T17" fmla="*/ 213 h 341"/>
                  <a:gd name="T18" fmla="*/ 51 w 159"/>
                  <a:gd name="T19" fmla="*/ 200 h 341"/>
                  <a:gd name="T20" fmla="*/ 34 w 159"/>
                  <a:gd name="T21" fmla="*/ 189 h 341"/>
                  <a:gd name="T22" fmla="*/ 58 w 159"/>
                  <a:gd name="T23" fmla="*/ 141 h 341"/>
                  <a:gd name="T24" fmla="*/ 100 w 159"/>
                  <a:gd name="T25" fmla="*/ 108 h 341"/>
                  <a:gd name="T26" fmla="*/ 123 w 159"/>
                  <a:gd name="T27" fmla="*/ 71 h 341"/>
                  <a:gd name="T28" fmla="*/ 124 w 159"/>
                  <a:gd name="T29" fmla="*/ 26 h 341"/>
                  <a:gd name="T30" fmla="*/ 148 w 159"/>
                  <a:gd name="T31" fmla="*/ 0 h 341"/>
                  <a:gd name="T32" fmla="*/ 159 w 159"/>
                  <a:gd name="T33" fmla="*/ 0 h 341"/>
                  <a:gd name="T34" fmla="*/ 159 w 159"/>
                  <a:gd name="T35" fmla="*/ 33 h 341"/>
                  <a:gd name="T36" fmla="*/ 145 w 159"/>
                  <a:gd name="T37" fmla="*/ 71 h 341"/>
                  <a:gd name="T38" fmla="*/ 132 w 159"/>
                  <a:gd name="T39" fmla="*/ 108 h 341"/>
                  <a:gd name="T40" fmla="*/ 108 w 159"/>
                  <a:gd name="T41" fmla="*/ 147 h 341"/>
                  <a:gd name="T42" fmla="*/ 82 w 159"/>
                  <a:gd name="T43" fmla="*/ 218 h 341"/>
                  <a:gd name="T44" fmla="*/ 58 w 159"/>
                  <a:gd name="T45" fmla="*/ 296 h 341"/>
                  <a:gd name="T46" fmla="*/ 52 w 159"/>
                  <a:gd name="T47" fmla="*/ 324 h 341"/>
                  <a:gd name="T48" fmla="*/ 34 w 159"/>
                  <a:gd name="T49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9" h="341">
                    <a:moveTo>
                      <a:pt x="34" y="341"/>
                    </a:moveTo>
                    <a:lnTo>
                      <a:pt x="25" y="323"/>
                    </a:lnTo>
                    <a:lnTo>
                      <a:pt x="28" y="288"/>
                    </a:lnTo>
                    <a:lnTo>
                      <a:pt x="18" y="267"/>
                    </a:lnTo>
                    <a:lnTo>
                      <a:pt x="0" y="257"/>
                    </a:lnTo>
                    <a:lnTo>
                      <a:pt x="21" y="246"/>
                    </a:lnTo>
                    <a:lnTo>
                      <a:pt x="30" y="225"/>
                    </a:lnTo>
                    <a:lnTo>
                      <a:pt x="48" y="221"/>
                    </a:lnTo>
                    <a:lnTo>
                      <a:pt x="54" y="213"/>
                    </a:lnTo>
                    <a:lnTo>
                      <a:pt x="51" y="200"/>
                    </a:lnTo>
                    <a:lnTo>
                      <a:pt x="34" y="189"/>
                    </a:lnTo>
                    <a:lnTo>
                      <a:pt x="58" y="141"/>
                    </a:lnTo>
                    <a:lnTo>
                      <a:pt x="100" y="108"/>
                    </a:lnTo>
                    <a:lnTo>
                      <a:pt x="123" y="71"/>
                    </a:lnTo>
                    <a:lnTo>
                      <a:pt x="124" y="26"/>
                    </a:lnTo>
                    <a:lnTo>
                      <a:pt x="148" y="0"/>
                    </a:lnTo>
                    <a:lnTo>
                      <a:pt x="159" y="0"/>
                    </a:lnTo>
                    <a:lnTo>
                      <a:pt x="159" y="33"/>
                    </a:lnTo>
                    <a:lnTo>
                      <a:pt x="145" y="71"/>
                    </a:lnTo>
                    <a:lnTo>
                      <a:pt x="132" y="108"/>
                    </a:lnTo>
                    <a:lnTo>
                      <a:pt x="108" y="147"/>
                    </a:lnTo>
                    <a:lnTo>
                      <a:pt x="82" y="218"/>
                    </a:lnTo>
                    <a:lnTo>
                      <a:pt x="58" y="296"/>
                    </a:lnTo>
                    <a:lnTo>
                      <a:pt x="52" y="324"/>
                    </a:lnTo>
                    <a:lnTo>
                      <a:pt x="34" y="341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5" name="Freeform 264"/>
              <p:cNvSpPr>
                <a:spLocks/>
              </p:cNvSpPr>
              <p:nvPr/>
            </p:nvSpPr>
            <p:spPr bwMode="auto">
              <a:xfrm>
                <a:off x="8462" y="16142"/>
                <a:ext cx="720" cy="595"/>
              </a:xfrm>
              <a:custGeom>
                <a:avLst/>
                <a:gdLst>
                  <a:gd name="T0" fmla="*/ 95 w 144"/>
                  <a:gd name="T1" fmla="*/ 119 h 119"/>
                  <a:gd name="T2" fmla="*/ 72 w 144"/>
                  <a:gd name="T3" fmla="*/ 92 h 119"/>
                  <a:gd name="T4" fmla="*/ 45 w 144"/>
                  <a:gd name="T5" fmla="*/ 72 h 119"/>
                  <a:gd name="T6" fmla="*/ 9 w 144"/>
                  <a:gd name="T7" fmla="*/ 21 h 119"/>
                  <a:gd name="T8" fmla="*/ 0 w 144"/>
                  <a:gd name="T9" fmla="*/ 0 h 119"/>
                  <a:gd name="T10" fmla="*/ 26 w 144"/>
                  <a:gd name="T11" fmla="*/ 18 h 119"/>
                  <a:gd name="T12" fmla="*/ 51 w 144"/>
                  <a:gd name="T13" fmla="*/ 27 h 119"/>
                  <a:gd name="T14" fmla="*/ 62 w 144"/>
                  <a:gd name="T15" fmla="*/ 53 h 119"/>
                  <a:gd name="T16" fmla="*/ 83 w 144"/>
                  <a:gd name="T17" fmla="*/ 65 h 119"/>
                  <a:gd name="T18" fmla="*/ 99 w 144"/>
                  <a:gd name="T19" fmla="*/ 66 h 119"/>
                  <a:gd name="T20" fmla="*/ 111 w 144"/>
                  <a:gd name="T21" fmla="*/ 80 h 119"/>
                  <a:gd name="T22" fmla="*/ 132 w 144"/>
                  <a:gd name="T23" fmla="*/ 77 h 119"/>
                  <a:gd name="T24" fmla="*/ 144 w 144"/>
                  <a:gd name="T25" fmla="*/ 89 h 119"/>
                  <a:gd name="T26" fmla="*/ 143 w 144"/>
                  <a:gd name="T27" fmla="*/ 104 h 119"/>
                  <a:gd name="T28" fmla="*/ 117 w 144"/>
                  <a:gd name="T29" fmla="*/ 105 h 119"/>
                  <a:gd name="T30" fmla="*/ 95 w 144"/>
                  <a:gd name="T31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4" h="119">
                    <a:moveTo>
                      <a:pt x="95" y="119"/>
                    </a:moveTo>
                    <a:lnTo>
                      <a:pt x="72" y="92"/>
                    </a:lnTo>
                    <a:lnTo>
                      <a:pt x="45" y="72"/>
                    </a:lnTo>
                    <a:lnTo>
                      <a:pt x="9" y="21"/>
                    </a:lnTo>
                    <a:lnTo>
                      <a:pt x="0" y="0"/>
                    </a:lnTo>
                    <a:lnTo>
                      <a:pt x="26" y="18"/>
                    </a:lnTo>
                    <a:lnTo>
                      <a:pt x="51" y="27"/>
                    </a:lnTo>
                    <a:lnTo>
                      <a:pt x="62" y="53"/>
                    </a:lnTo>
                    <a:lnTo>
                      <a:pt x="83" y="65"/>
                    </a:lnTo>
                    <a:lnTo>
                      <a:pt x="99" y="66"/>
                    </a:lnTo>
                    <a:lnTo>
                      <a:pt x="111" y="80"/>
                    </a:lnTo>
                    <a:lnTo>
                      <a:pt x="132" y="77"/>
                    </a:lnTo>
                    <a:lnTo>
                      <a:pt x="144" y="89"/>
                    </a:lnTo>
                    <a:lnTo>
                      <a:pt x="143" y="104"/>
                    </a:lnTo>
                    <a:lnTo>
                      <a:pt x="117" y="105"/>
                    </a:lnTo>
                    <a:lnTo>
                      <a:pt x="95" y="119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6" name="Freeform 265"/>
              <p:cNvSpPr>
                <a:spLocks/>
              </p:cNvSpPr>
              <p:nvPr/>
            </p:nvSpPr>
            <p:spPr bwMode="auto">
              <a:xfrm>
                <a:off x="9187" y="15887"/>
                <a:ext cx="415" cy="370"/>
              </a:xfrm>
              <a:custGeom>
                <a:avLst/>
                <a:gdLst>
                  <a:gd name="T0" fmla="*/ 31 w 83"/>
                  <a:gd name="T1" fmla="*/ 74 h 74"/>
                  <a:gd name="T2" fmla="*/ 14 w 83"/>
                  <a:gd name="T3" fmla="*/ 53 h 74"/>
                  <a:gd name="T4" fmla="*/ 0 w 83"/>
                  <a:gd name="T5" fmla="*/ 26 h 74"/>
                  <a:gd name="T6" fmla="*/ 23 w 83"/>
                  <a:gd name="T7" fmla="*/ 18 h 74"/>
                  <a:gd name="T8" fmla="*/ 56 w 83"/>
                  <a:gd name="T9" fmla="*/ 0 h 74"/>
                  <a:gd name="T10" fmla="*/ 70 w 83"/>
                  <a:gd name="T11" fmla="*/ 12 h 74"/>
                  <a:gd name="T12" fmla="*/ 67 w 83"/>
                  <a:gd name="T13" fmla="*/ 38 h 74"/>
                  <a:gd name="T14" fmla="*/ 83 w 83"/>
                  <a:gd name="T15" fmla="*/ 44 h 74"/>
                  <a:gd name="T16" fmla="*/ 31 w 83"/>
                  <a:gd name="T1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74">
                    <a:moveTo>
                      <a:pt x="31" y="74"/>
                    </a:moveTo>
                    <a:lnTo>
                      <a:pt x="14" y="53"/>
                    </a:lnTo>
                    <a:lnTo>
                      <a:pt x="0" y="26"/>
                    </a:lnTo>
                    <a:lnTo>
                      <a:pt x="23" y="18"/>
                    </a:lnTo>
                    <a:lnTo>
                      <a:pt x="56" y="0"/>
                    </a:lnTo>
                    <a:lnTo>
                      <a:pt x="70" y="12"/>
                    </a:lnTo>
                    <a:lnTo>
                      <a:pt x="67" y="38"/>
                    </a:lnTo>
                    <a:lnTo>
                      <a:pt x="83" y="44"/>
                    </a:lnTo>
                    <a:lnTo>
                      <a:pt x="31" y="74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7" name="Freeform 266"/>
              <p:cNvSpPr>
                <a:spLocks/>
              </p:cNvSpPr>
              <p:nvPr/>
            </p:nvSpPr>
            <p:spPr bwMode="auto">
              <a:xfrm>
                <a:off x="10302" y="16212"/>
                <a:ext cx="2030" cy="1395"/>
              </a:xfrm>
              <a:custGeom>
                <a:avLst/>
                <a:gdLst>
                  <a:gd name="T0" fmla="*/ 230 w 406"/>
                  <a:gd name="T1" fmla="*/ 279 h 279"/>
                  <a:gd name="T2" fmla="*/ 196 w 406"/>
                  <a:gd name="T3" fmla="*/ 261 h 279"/>
                  <a:gd name="T4" fmla="*/ 123 w 406"/>
                  <a:gd name="T5" fmla="*/ 208 h 279"/>
                  <a:gd name="T6" fmla="*/ 82 w 406"/>
                  <a:gd name="T7" fmla="*/ 186 h 279"/>
                  <a:gd name="T8" fmla="*/ 43 w 406"/>
                  <a:gd name="T9" fmla="*/ 178 h 279"/>
                  <a:gd name="T10" fmla="*/ 15 w 406"/>
                  <a:gd name="T11" fmla="*/ 165 h 279"/>
                  <a:gd name="T12" fmla="*/ 0 w 406"/>
                  <a:gd name="T13" fmla="*/ 136 h 279"/>
                  <a:gd name="T14" fmla="*/ 7 w 406"/>
                  <a:gd name="T15" fmla="*/ 123 h 279"/>
                  <a:gd name="T16" fmla="*/ 27 w 406"/>
                  <a:gd name="T17" fmla="*/ 127 h 279"/>
                  <a:gd name="T18" fmla="*/ 43 w 406"/>
                  <a:gd name="T19" fmla="*/ 127 h 279"/>
                  <a:gd name="T20" fmla="*/ 57 w 406"/>
                  <a:gd name="T21" fmla="*/ 112 h 279"/>
                  <a:gd name="T22" fmla="*/ 49 w 406"/>
                  <a:gd name="T23" fmla="*/ 97 h 279"/>
                  <a:gd name="T24" fmla="*/ 34 w 406"/>
                  <a:gd name="T25" fmla="*/ 75 h 279"/>
                  <a:gd name="T26" fmla="*/ 16 w 406"/>
                  <a:gd name="T27" fmla="*/ 51 h 279"/>
                  <a:gd name="T28" fmla="*/ 40 w 406"/>
                  <a:gd name="T29" fmla="*/ 22 h 279"/>
                  <a:gd name="T30" fmla="*/ 63 w 406"/>
                  <a:gd name="T31" fmla="*/ 9 h 279"/>
                  <a:gd name="T32" fmla="*/ 85 w 406"/>
                  <a:gd name="T33" fmla="*/ 3 h 279"/>
                  <a:gd name="T34" fmla="*/ 123 w 406"/>
                  <a:gd name="T35" fmla="*/ 0 h 279"/>
                  <a:gd name="T36" fmla="*/ 169 w 406"/>
                  <a:gd name="T37" fmla="*/ 31 h 279"/>
                  <a:gd name="T38" fmla="*/ 180 w 406"/>
                  <a:gd name="T39" fmla="*/ 52 h 279"/>
                  <a:gd name="T40" fmla="*/ 199 w 406"/>
                  <a:gd name="T41" fmla="*/ 75 h 279"/>
                  <a:gd name="T42" fmla="*/ 243 w 406"/>
                  <a:gd name="T43" fmla="*/ 97 h 279"/>
                  <a:gd name="T44" fmla="*/ 265 w 406"/>
                  <a:gd name="T45" fmla="*/ 102 h 279"/>
                  <a:gd name="T46" fmla="*/ 291 w 406"/>
                  <a:gd name="T47" fmla="*/ 123 h 279"/>
                  <a:gd name="T48" fmla="*/ 282 w 406"/>
                  <a:gd name="T49" fmla="*/ 97 h 279"/>
                  <a:gd name="T50" fmla="*/ 309 w 406"/>
                  <a:gd name="T51" fmla="*/ 87 h 279"/>
                  <a:gd name="T52" fmla="*/ 312 w 406"/>
                  <a:gd name="T53" fmla="*/ 63 h 279"/>
                  <a:gd name="T54" fmla="*/ 321 w 406"/>
                  <a:gd name="T55" fmla="*/ 52 h 279"/>
                  <a:gd name="T56" fmla="*/ 351 w 406"/>
                  <a:gd name="T57" fmla="*/ 82 h 279"/>
                  <a:gd name="T58" fmla="*/ 355 w 406"/>
                  <a:gd name="T59" fmla="*/ 102 h 279"/>
                  <a:gd name="T60" fmla="*/ 369 w 406"/>
                  <a:gd name="T61" fmla="*/ 109 h 279"/>
                  <a:gd name="T62" fmla="*/ 379 w 406"/>
                  <a:gd name="T63" fmla="*/ 138 h 279"/>
                  <a:gd name="T64" fmla="*/ 406 w 406"/>
                  <a:gd name="T65" fmla="*/ 172 h 279"/>
                  <a:gd name="T66" fmla="*/ 387 w 406"/>
                  <a:gd name="T67" fmla="*/ 205 h 279"/>
                  <a:gd name="T68" fmla="*/ 400 w 406"/>
                  <a:gd name="T69" fmla="*/ 222 h 279"/>
                  <a:gd name="T70" fmla="*/ 385 w 406"/>
                  <a:gd name="T71" fmla="*/ 253 h 279"/>
                  <a:gd name="T72" fmla="*/ 363 w 406"/>
                  <a:gd name="T73" fmla="*/ 253 h 279"/>
                  <a:gd name="T74" fmla="*/ 345 w 406"/>
                  <a:gd name="T75" fmla="*/ 247 h 279"/>
                  <a:gd name="T76" fmla="*/ 325 w 406"/>
                  <a:gd name="T77" fmla="*/ 238 h 279"/>
                  <a:gd name="T78" fmla="*/ 294 w 406"/>
                  <a:gd name="T79" fmla="*/ 237 h 279"/>
                  <a:gd name="T80" fmla="*/ 274 w 406"/>
                  <a:gd name="T81" fmla="*/ 250 h 279"/>
                  <a:gd name="T82" fmla="*/ 252 w 406"/>
                  <a:gd name="T83" fmla="*/ 261 h 279"/>
                  <a:gd name="T84" fmla="*/ 230 w 406"/>
                  <a:gd name="T85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6" h="279">
                    <a:moveTo>
                      <a:pt x="230" y="279"/>
                    </a:moveTo>
                    <a:lnTo>
                      <a:pt x="196" y="261"/>
                    </a:lnTo>
                    <a:lnTo>
                      <a:pt x="123" y="208"/>
                    </a:lnTo>
                    <a:lnTo>
                      <a:pt x="82" y="186"/>
                    </a:lnTo>
                    <a:lnTo>
                      <a:pt x="43" y="178"/>
                    </a:lnTo>
                    <a:lnTo>
                      <a:pt x="15" y="165"/>
                    </a:lnTo>
                    <a:lnTo>
                      <a:pt x="0" y="136"/>
                    </a:lnTo>
                    <a:lnTo>
                      <a:pt x="7" y="123"/>
                    </a:lnTo>
                    <a:lnTo>
                      <a:pt x="27" y="127"/>
                    </a:lnTo>
                    <a:lnTo>
                      <a:pt x="43" y="127"/>
                    </a:lnTo>
                    <a:lnTo>
                      <a:pt x="57" y="112"/>
                    </a:lnTo>
                    <a:lnTo>
                      <a:pt x="49" y="97"/>
                    </a:lnTo>
                    <a:lnTo>
                      <a:pt x="34" y="75"/>
                    </a:lnTo>
                    <a:lnTo>
                      <a:pt x="16" y="51"/>
                    </a:lnTo>
                    <a:lnTo>
                      <a:pt x="40" y="22"/>
                    </a:lnTo>
                    <a:lnTo>
                      <a:pt x="63" y="9"/>
                    </a:lnTo>
                    <a:lnTo>
                      <a:pt x="85" y="3"/>
                    </a:lnTo>
                    <a:lnTo>
                      <a:pt x="123" y="0"/>
                    </a:lnTo>
                    <a:lnTo>
                      <a:pt x="169" y="31"/>
                    </a:lnTo>
                    <a:lnTo>
                      <a:pt x="180" y="52"/>
                    </a:lnTo>
                    <a:lnTo>
                      <a:pt x="199" y="75"/>
                    </a:lnTo>
                    <a:lnTo>
                      <a:pt x="243" y="97"/>
                    </a:lnTo>
                    <a:lnTo>
                      <a:pt x="265" y="102"/>
                    </a:lnTo>
                    <a:lnTo>
                      <a:pt x="291" y="123"/>
                    </a:lnTo>
                    <a:lnTo>
                      <a:pt x="282" y="97"/>
                    </a:lnTo>
                    <a:lnTo>
                      <a:pt x="309" y="87"/>
                    </a:lnTo>
                    <a:lnTo>
                      <a:pt x="312" y="63"/>
                    </a:lnTo>
                    <a:lnTo>
                      <a:pt x="321" y="52"/>
                    </a:lnTo>
                    <a:lnTo>
                      <a:pt x="351" y="82"/>
                    </a:lnTo>
                    <a:lnTo>
                      <a:pt x="355" y="102"/>
                    </a:lnTo>
                    <a:lnTo>
                      <a:pt x="369" y="109"/>
                    </a:lnTo>
                    <a:lnTo>
                      <a:pt x="379" y="138"/>
                    </a:lnTo>
                    <a:lnTo>
                      <a:pt x="406" y="172"/>
                    </a:lnTo>
                    <a:lnTo>
                      <a:pt x="387" y="205"/>
                    </a:lnTo>
                    <a:lnTo>
                      <a:pt x="400" y="222"/>
                    </a:lnTo>
                    <a:lnTo>
                      <a:pt x="385" y="253"/>
                    </a:lnTo>
                    <a:lnTo>
                      <a:pt x="363" y="253"/>
                    </a:lnTo>
                    <a:lnTo>
                      <a:pt x="345" y="247"/>
                    </a:lnTo>
                    <a:lnTo>
                      <a:pt x="325" y="238"/>
                    </a:lnTo>
                    <a:lnTo>
                      <a:pt x="294" y="237"/>
                    </a:lnTo>
                    <a:lnTo>
                      <a:pt x="274" y="250"/>
                    </a:lnTo>
                    <a:lnTo>
                      <a:pt x="252" y="261"/>
                    </a:lnTo>
                    <a:lnTo>
                      <a:pt x="230" y="279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Freeform 267"/>
              <p:cNvSpPr>
                <a:spLocks/>
              </p:cNvSpPr>
              <p:nvPr/>
            </p:nvSpPr>
            <p:spPr bwMode="auto">
              <a:xfrm>
                <a:off x="12902" y="15827"/>
                <a:ext cx="1045" cy="670"/>
              </a:xfrm>
              <a:custGeom>
                <a:avLst/>
                <a:gdLst>
                  <a:gd name="T0" fmla="*/ 33 w 209"/>
                  <a:gd name="T1" fmla="*/ 134 h 134"/>
                  <a:gd name="T2" fmla="*/ 20 w 209"/>
                  <a:gd name="T3" fmla="*/ 128 h 134"/>
                  <a:gd name="T4" fmla="*/ 3 w 209"/>
                  <a:gd name="T5" fmla="*/ 117 h 134"/>
                  <a:gd name="T6" fmla="*/ 0 w 209"/>
                  <a:gd name="T7" fmla="*/ 102 h 134"/>
                  <a:gd name="T8" fmla="*/ 14 w 209"/>
                  <a:gd name="T9" fmla="*/ 92 h 134"/>
                  <a:gd name="T10" fmla="*/ 9 w 209"/>
                  <a:gd name="T11" fmla="*/ 75 h 134"/>
                  <a:gd name="T12" fmla="*/ 24 w 209"/>
                  <a:gd name="T13" fmla="*/ 69 h 134"/>
                  <a:gd name="T14" fmla="*/ 38 w 209"/>
                  <a:gd name="T15" fmla="*/ 56 h 134"/>
                  <a:gd name="T16" fmla="*/ 63 w 209"/>
                  <a:gd name="T17" fmla="*/ 62 h 134"/>
                  <a:gd name="T18" fmla="*/ 80 w 209"/>
                  <a:gd name="T19" fmla="*/ 48 h 134"/>
                  <a:gd name="T20" fmla="*/ 81 w 209"/>
                  <a:gd name="T21" fmla="*/ 26 h 134"/>
                  <a:gd name="T22" fmla="*/ 72 w 209"/>
                  <a:gd name="T23" fmla="*/ 6 h 134"/>
                  <a:gd name="T24" fmla="*/ 86 w 209"/>
                  <a:gd name="T25" fmla="*/ 0 h 134"/>
                  <a:gd name="T26" fmla="*/ 101 w 209"/>
                  <a:gd name="T27" fmla="*/ 14 h 134"/>
                  <a:gd name="T28" fmla="*/ 144 w 209"/>
                  <a:gd name="T29" fmla="*/ 20 h 134"/>
                  <a:gd name="T30" fmla="*/ 180 w 209"/>
                  <a:gd name="T31" fmla="*/ 30 h 134"/>
                  <a:gd name="T32" fmla="*/ 203 w 209"/>
                  <a:gd name="T33" fmla="*/ 51 h 134"/>
                  <a:gd name="T34" fmla="*/ 209 w 209"/>
                  <a:gd name="T35" fmla="*/ 72 h 134"/>
                  <a:gd name="T36" fmla="*/ 198 w 209"/>
                  <a:gd name="T37" fmla="*/ 87 h 134"/>
                  <a:gd name="T38" fmla="*/ 159 w 209"/>
                  <a:gd name="T39" fmla="*/ 80 h 134"/>
                  <a:gd name="T40" fmla="*/ 120 w 209"/>
                  <a:gd name="T41" fmla="*/ 75 h 134"/>
                  <a:gd name="T42" fmla="*/ 101 w 209"/>
                  <a:gd name="T43" fmla="*/ 80 h 134"/>
                  <a:gd name="T44" fmla="*/ 80 w 209"/>
                  <a:gd name="T45" fmla="*/ 93 h 134"/>
                  <a:gd name="T46" fmla="*/ 72 w 209"/>
                  <a:gd name="T47" fmla="*/ 110 h 134"/>
                  <a:gd name="T48" fmla="*/ 51 w 209"/>
                  <a:gd name="T49" fmla="*/ 134 h 134"/>
                  <a:gd name="T50" fmla="*/ 33 w 209"/>
                  <a:gd name="T5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9" h="134">
                    <a:moveTo>
                      <a:pt x="33" y="134"/>
                    </a:moveTo>
                    <a:lnTo>
                      <a:pt x="20" y="128"/>
                    </a:lnTo>
                    <a:lnTo>
                      <a:pt x="3" y="117"/>
                    </a:lnTo>
                    <a:lnTo>
                      <a:pt x="0" y="102"/>
                    </a:lnTo>
                    <a:lnTo>
                      <a:pt x="14" y="92"/>
                    </a:lnTo>
                    <a:lnTo>
                      <a:pt x="9" y="75"/>
                    </a:lnTo>
                    <a:lnTo>
                      <a:pt x="24" y="69"/>
                    </a:lnTo>
                    <a:lnTo>
                      <a:pt x="38" y="56"/>
                    </a:lnTo>
                    <a:lnTo>
                      <a:pt x="63" y="62"/>
                    </a:lnTo>
                    <a:lnTo>
                      <a:pt x="80" y="48"/>
                    </a:lnTo>
                    <a:lnTo>
                      <a:pt x="81" y="26"/>
                    </a:lnTo>
                    <a:lnTo>
                      <a:pt x="72" y="6"/>
                    </a:lnTo>
                    <a:lnTo>
                      <a:pt x="86" y="0"/>
                    </a:lnTo>
                    <a:lnTo>
                      <a:pt x="101" y="14"/>
                    </a:lnTo>
                    <a:lnTo>
                      <a:pt x="144" y="20"/>
                    </a:lnTo>
                    <a:lnTo>
                      <a:pt x="180" y="30"/>
                    </a:lnTo>
                    <a:lnTo>
                      <a:pt x="203" y="51"/>
                    </a:lnTo>
                    <a:lnTo>
                      <a:pt x="209" y="72"/>
                    </a:lnTo>
                    <a:lnTo>
                      <a:pt x="198" y="87"/>
                    </a:lnTo>
                    <a:lnTo>
                      <a:pt x="159" y="80"/>
                    </a:lnTo>
                    <a:lnTo>
                      <a:pt x="120" y="75"/>
                    </a:lnTo>
                    <a:lnTo>
                      <a:pt x="101" y="80"/>
                    </a:lnTo>
                    <a:lnTo>
                      <a:pt x="80" y="93"/>
                    </a:lnTo>
                    <a:lnTo>
                      <a:pt x="72" y="110"/>
                    </a:lnTo>
                    <a:lnTo>
                      <a:pt x="51" y="134"/>
                    </a:lnTo>
                    <a:lnTo>
                      <a:pt x="33" y="134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Freeform 268"/>
              <p:cNvSpPr>
                <a:spLocks/>
              </p:cNvSpPr>
              <p:nvPr/>
            </p:nvSpPr>
            <p:spPr bwMode="auto">
              <a:xfrm>
                <a:off x="11957" y="16212"/>
                <a:ext cx="1085" cy="1620"/>
              </a:xfrm>
              <a:custGeom>
                <a:avLst/>
                <a:gdLst>
                  <a:gd name="T0" fmla="*/ 126 w 217"/>
                  <a:gd name="T1" fmla="*/ 324 h 324"/>
                  <a:gd name="T2" fmla="*/ 119 w 217"/>
                  <a:gd name="T3" fmla="*/ 270 h 324"/>
                  <a:gd name="T4" fmla="*/ 119 w 217"/>
                  <a:gd name="T5" fmla="*/ 232 h 324"/>
                  <a:gd name="T6" fmla="*/ 125 w 217"/>
                  <a:gd name="T7" fmla="*/ 208 h 324"/>
                  <a:gd name="T8" fmla="*/ 140 w 217"/>
                  <a:gd name="T9" fmla="*/ 190 h 324"/>
                  <a:gd name="T10" fmla="*/ 158 w 217"/>
                  <a:gd name="T11" fmla="*/ 183 h 324"/>
                  <a:gd name="T12" fmla="*/ 158 w 217"/>
                  <a:gd name="T13" fmla="*/ 157 h 324"/>
                  <a:gd name="T14" fmla="*/ 174 w 217"/>
                  <a:gd name="T15" fmla="*/ 136 h 324"/>
                  <a:gd name="T16" fmla="*/ 198 w 217"/>
                  <a:gd name="T17" fmla="*/ 117 h 324"/>
                  <a:gd name="T18" fmla="*/ 217 w 217"/>
                  <a:gd name="T19" fmla="*/ 97 h 324"/>
                  <a:gd name="T20" fmla="*/ 180 w 217"/>
                  <a:gd name="T21" fmla="*/ 55 h 324"/>
                  <a:gd name="T22" fmla="*/ 144 w 217"/>
                  <a:gd name="T23" fmla="*/ 45 h 324"/>
                  <a:gd name="T24" fmla="*/ 125 w 217"/>
                  <a:gd name="T25" fmla="*/ 36 h 324"/>
                  <a:gd name="T26" fmla="*/ 119 w 217"/>
                  <a:gd name="T27" fmla="*/ 19 h 324"/>
                  <a:gd name="T28" fmla="*/ 89 w 217"/>
                  <a:gd name="T29" fmla="*/ 31 h 324"/>
                  <a:gd name="T30" fmla="*/ 60 w 217"/>
                  <a:gd name="T31" fmla="*/ 1 h 324"/>
                  <a:gd name="T32" fmla="*/ 45 w 217"/>
                  <a:gd name="T33" fmla="*/ 13 h 324"/>
                  <a:gd name="T34" fmla="*/ 26 w 217"/>
                  <a:gd name="T35" fmla="*/ 0 h 324"/>
                  <a:gd name="T36" fmla="*/ 15 w 217"/>
                  <a:gd name="T37" fmla="*/ 9 h 324"/>
                  <a:gd name="T38" fmla="*/ 0 w 217"/>
                  <a:gd name="T39" fmla="*/ 18 h 324"/>
                  <a:gd name="T40" fmla="*/ 23 w 217"/>
                  <a:gd name="T41" fmla="*/ 34 h 324"/>
                  <a:gd name="T42" fmla="*/ 29 w 217"/>
                  <a:gd name="T43" fmla="*/ 66 h 324"/>
                  <a:gd name="T44" fmla="*/ 38 w 217"/>
                  <a:gd name="T45" fmla="*/ 82 h 324"/>
                  <a:gd name="T46" fmla="*/ 50 w 217"/>
                  <a:gd name="T47" fmla="*/ 94 h 324"/>
                  <a:gd name="T48" fmla="*/ 54 w 217"/>
                  <a:gd name="T49" fmla="*/ 115 h 324"/>
                  <a:gd name="T50" fmla="*/ 69 w 217"/>
                  <a:gd name="T51" fmla="*/ 139 h 324"/>
                  <a:gd name="T52" fmla="*/ 86 w 217"/>
                  <a:gd name="T53" fmla="*/ 163 h 324"/>
                  <a:gd name="T54" fmla="*/ 95 w 217"/>
                  <a:gd name="T55" fmla="*/ 198 h 324"/>
                  <a:gd name="T56" fmla="*/ 83 w 217"/>
                  <a:gd name="T57" fmla="*/ 231 h 324"/>
                  <a:gd name="T58" fmla="*/ 86 w 217"/>
                  <a:gd name="T59" fmla="*/ 264 h 324"/>
                  <a:gd name="T60" fmla="*/ 98 w 217"/>
                  <a:gd name="T61" fmla="*/ 297 h 324"/>
                  <a:gd name="T62" fmla="*/ 126 w 217"/>
                  <a:gd name="T63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7" h="324">
                    <a:moveTo>
                      <a:pt x="126" y="324"/>
                    </a:moveTo>
                    <a:lnTo>
                      <a:pt x="119" y="270"/>
                    </a:lnTo>
                    <a:lnTo>
                      <a:pt x="119" y="232"/>
                    </a:lnTo>
                    <a:lnTo>
                      <a:pt x="125" y="208"/>
                    </a:lnTo>
                    <a:lnTo>
                      <a:pt x="140" y="190"/>
                    </a:lnTo>
                    <a:lnTo>
                      <a:pt x="158" y="183"/>
                    </a:lnTo>
                    <a:lnTo>
                      <a:pt x="158" y="157"/>
                    </a:lnTo>
                    <a:lnTo>
                      <a:pt x="174" y="136"/>
                    </a:lnTo>
                    <a:lnTo>
                      <a:pt x="198" y="117"/>
                    </a:lnTo>
                    <a:lnTo>
                      <a:pt x="217" y="97"/>
                    </a:lnTo>
                    <a:lnTo>
                      <a:pt x="180" y="55"/>
                    </a:lnTo>
                    <a:lnTo>
                      <a:pt x="144" y="45"/>
                    </a:lnTo>
                    <a:lnTo>
                      <a:pt x="125" y="36"/>
                    </a:lnTo>
                    <a:lnTo>
                      <a:pt x="119" y="19"/>
                    </a:lnTo>
                    <a:lnTo>
                      <a:pt x="89" y="31"/>
                    </a:lnTo>
                    <a:lnTo>
                      <a:pt x="60" y="1"/>
                    </a:lnTo>
                    <a:lnTo>
                      <a:pt x="45" y="13"/>
                    </a:lnTo>
                    <a:lnTo>
                      <a:pt x="26" y="0"/>
                    </a:lnTo>
                    <a:lnTo>
                      <a:pt x="15" y="9"/>
                    </a:lnTo>
                    <a:lnTo>
                      <a:pt x="0" y="18"/>
                    </a:lnTo>
                    <a:lnTo>
                      <a:pt x="23" y="34"/>
                    </a:lnTo>
                    <a:lnTo>
                      <a:pt x="29" y="66"/>
                    </a:lnTo>
                    <a:lnTo>
                      <a:pt x="38" y="82"/>
                    </a:lnTo>
                    <a:lnTo>
                      <a:pt x="50" y="94"/>
                    </a:lnTo>
                    <a:lnTo>
                      <a:pt x="54" y="115"/>
                    </a:lnTo>
                    <a:lnTo>
                      <a:pt x="69" y="139"/>
                    </a:lnTo>
                    <a:lnTo>
                      <a:pt x="86" y="163"/>
                    </a:lnTo>
                    <a:lnTo>
                      <a:pt x="95" y="198"/>
                    </a:lnTo>
                    <a:lnTo>
                      <a:pt x="83" y="231"/>
                    </a:lnTo>
                    <a:lnTo>
                      <a:pt x="86" y="264"/>
                    </a:lnTo>
                    <a:lnTo>
                      <a:pt x="98" y="297"/>
                    </a:lnTo>
                    <a:lnTo>
                      <a:pt x="126" y="324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1" name="Freeform 269"/>
              <p:cNvSpPr>
                <a:spLocks/>
              </p:cNvSpPr>
              <p:nvPr/>
            </p:nvSpPr>
            <p:spPr bwMode="auto">
              <a:xfrm>
                <a:off x="12322" y="12292"/>
                <a:ext cx="460" cy="875"/>
              </a:xfrm>
              <a:custGeom>
                <a:avLst/>
                <a:gdLst>
                  <a:gd name="T0" fmla="*/ 26 w 92"/>
                  <a:gd name="T1" fmla="*/ 32 h 175"/>
                  <a:gd name="T2" fmla="*/ 42 w 92"/>
                  <a:gd name="T3" fmla="*/ 70 h 175"/>
                  <a:gd name="T4" fmla="*/ 36 w 92"/>
                  <a:gd name="T5" fmla="*/ 82 h 175"/>
                  <a:gd name="T6" fmla="*/ 16 w 92"/>
                  <a:gd name="T7" fmla="*/ 92 h 175"/>
                  <a:gd name="T8" fmla="*/ 8 w 92"/>
                  <a:gd name="T9" fmla="*/ 110 h 175"/>
                  <a:gd name="T10" fmla="*/ 0 w 92"/>
                  <a:gd name="T11" fmla="*/ 134 h 175"/>
                  <a:gd name="T12" fmla="*/ 6 w 92"/>
                  <a:gd name="T13" fmla="*/ 150 h 175"/>
                  <a:gd name="T14" fmla="*/ 1 w 92"/>
                  <a:gd name="T15" fmla="*/ 175 h 175"/>
                  <a:gd name="T16" fmla="*/ 20 w 92"/>
                  <a:gd name="T17" fmla="*/ 166 h 175"/>
                  <a:gd name="T18" fmla="*/ 36 w 92"/>
                  <a:gd name="T19" fmla="*/ 156 h 175"/>
                  <a:gd name="T20" fmla="*/ 53 w 92"/>
                  <a:gd name="T21" fmla="*/ 167 h 175"/>
                  <a:gd name="T22" fmla="*/ 92 w 92"/>
                  <a:gd name="T23" fmla="*/ 154 h 175"/>
                  <a:gd name="T24" fmla="*/ 88 w 92"/>
                  <a:gd name="T25" fmla="*/ 118 h 175"/>
                  <a:gd name="T26" fmla="*/ 80 w 92"/>
                  <a:gd name="T27" fmla="*/ 70 h 175"/>
                  <a:gd name="T28" fmla="*/ 60 w 92"/>
                  <a:gd name="T29" fmla="*/ 54 h 175"/>
                  <a:gd name="T30" fmla="*/ 70 w 92"/>
                  <a:gd name="T31" fmla="*/ 22 h 175"/>
                  <a:gd name="T32" fmla="*/ 52 w 92"/>
                  <a:gd name="T33" fmla="*/ 6 h 175"/>
                  <a:gd name="T34" fmla="*/ 30 w 92"/>
                  <a:gd name="T35" fmla="*/ 0 h 175"/>
                  <a:gd name="T36" fmla="*/ 26 w 92"/>
                  <a:gd name="T37" fmla="*/ 32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175">
                    <a:moveTo>
                      <a:pt x="26" y="32"/>
                    </a:moveTo>
                    <a:lnTo>
                      <a:pt x="42" y="70"/>
                    </a:lnTo>
                    <a:lnTo>
                      <a:pt x="36" y="82"/>
                    </a:lnTo>
                    <a:lnTo>
                      <a:pt x="16" y="92"/>
                    </a:lnTo>
                    <a:lnTo>
                      <a:pt x="8" y="110"/>
                    </a:lnTo>
                    <a:lnTo>
                      <a:pt x="0" y="134"/>
                    </a:lnTo>
                    <a:lnTo>
                      <a:pt x="6" y="150"/>
                    </a:lnTo>
                    <a:lnTo>
                      <a:pt x="1" y="175"/>
                    </a:lnTo>
                    <a:lnTo>
                      <a:pt x="20" y="166"/>
                    </a:lnTo>
                    <a:lnTo>
                      <a:pt x="36" y="156"/>
                    </a:lnTo>
                    <a:lnTo>
                      <a:pt x="53" y="167"/>
                    </a:lnTo>
                    <a:lnTo>
                      <a:pt x="92" y="154"/>
                    </a:lnTo>
                    <a:lnTo>
                      <a:pt x="88" y="118"/>
                    </a:lnTo>
                    <a:lnTo>
                      <a:pt x="80" y="70"/>
                    </a:lnTo>
                    <a:lnTo>
                      <a:pt x="60" y="54"/>
                    </a:lnTo>
                    <a:lnTo>
                      <a:pt x="70" y="22"/>
                    </a:lnTo>
                    <a:lnTo>
                      <a:pt x="52" y="6"/>
                    </a:lnTo>
                    <a:lnTo>
                      <a:pt x="30" y="0"/>
                    </a:lnTo>
                    <a:lnTo>
                      <a:pt x="26" y="32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2" name="Freeform 270"/>
              <p:cNvSpPr>
                <a:spLocks/>
              </p:cNvSpPr>
              <p:nvPr/>
            </p:nvSpPr>
            <p:spPr bwMode="auto">
              <a:xfrm>
                <a:off x="19013" y="14622"/>
                <a:ext cx="1120" cy="1220"/>
              </a:xfrm>
              <a:custGeom>
                <a:avLst/>
                <a:gdLst>
                  <a:gd name="T0" fmla="*/ 216 w 224"/>
                  <a:gd name="T1" fmla="*/ 218 h 244"/>
                  <a:gd name="T2" fmla="*/ 186 w 224"/>
                  <a:gd name="T3" fmla="*/ 244 h 244"/>
                  <a:gd name="T4" fmla="*/ 86 w 224"/>
                  <a:gd name="T5" fmla="*/ 206 h 244"/>
                  <a:gd name="T6" fmla="*/ 31 w 224"/>
                  <a:gd name="T7" fmla="*/ 189 h 244"/>
                  <a:gd name="T8" fmla="*/ 0 w 224"/>
                  <a:gd name="T9" fmla="*/ 164 h 244"/>
                  <a:gd name="T10" fmla="*/ 4 w 224"/>
                  <a:gd name="T11" fmla="*/ 148 h 244"/>
                  <a:gd name="T12" fmla="*/ 12 w 224"/>
                  <a:gd name="T13" fmla="*/ 122 h 244"/>
                  <a:gd name="T14" fmla="*/ 2 w 224"/>
                  <a:gd name="T15" fmla="*/ 96 h 244"/>
                  <a:gd name="T16" fmla="*/ 12 w 224"/>
                  <a:gd name="T17" fmla="*/ 48 h 244"/>
                  <a:gd name="T18" fmla="*/ 20 w 224"/>
                  <a:gd name="T19" fmla="*/ 32 h 244"/>
                  <a:gd name="T20" fmla="*/ 24 w 224"/>
                  <a:gd name="T21" fmla="*/ 10 h 244"/>
                  <a:gd name="T22" fmla="*/ 38 w 224"/>
                  <a:gd name="T23" fmla="*/ 0 h 244"/>
                  <a:gd name="T24" fmla="*/ 54 w 224"/>
                  <a:gd name="T25" fmla="*/ 22 h 244"/>
                  <a:gd name="T26" fmla="*/ 84 w 224"/>
                  <a:gd name="T27" fmla="*/ 42 h 244"/>
                  <a:gd name="T28" fmla="*/ 106 w 224"/>
                  <a:gd name="T29" fmla="*/ 58 h 244"/>
                  <a:gd name="T30" fmla="*/ 140 w 224"/>
                  <a:gd name="T31" fmla="*/ 66 h 244"/>
                  <a:gd name="T32" fmla="*/ 152 w 224"/>
                  <a:gd name="T33" fmla="*/ 92 h 244"/>
                  <a:gd name="T34" fmla="*/ 182 w 224"/>
                  <a:gd name="T35" fmla="*/ 108 h 244"/>
                  <a:gd name="T36" fmla="*/ 218 w 224"/>
                  <a:gd name="T37" fmla="*/ 118 h 244"/>
                  <a:gd name="T38" fmla="*/ 224 w 224"/>
                  <a:gd name="T39" fmla="*/ 158 h 244"/>
                  <a:gd name="T40" fmla="*/ 212 w 224"/>
                  <a:gd name="T41" fmla="*/ 186 h 244"/>
                  <a:gd name="T42" fmla="*/ 216 w 224"/>
                  <a:gd name="T43" fmla="*/ 218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4" h="244">
                    <a:moveTo>
                      <a:pt x="216" y="218"/>
                    </a:moveTo>
                    <a:lnTo>
                      <a:pt x="186" y="244"/>
                    </a:lnTo>
                    <a:lnTo>
                      <a:pt x="86" y="206"/>
                    </a:lnTo>
                    <a:lnTo>
                      <a:pt x="31" y="189"/>
                    </a:lnTo>
                    <a:lnTo>
                      <a:pt x="0" y="164"/>
                    </a:lnTo>
                    <a:lnTo>
                      <a:pt x="4" y="148"/>
                    </a:lnTo>
                    <a:lnTo>
                      <a:pt x="12" y="122"/>
                    </a:lnTo>
                    <a:lnTo>
                      <a:pt x="2" y="96"/>
                    </a:lnTo>
                    <a:lnTo>
                      <a:pt x="12" y="48"/>
                    </a:lnTo>
                    <a:lnTo>
                      <a:pt x="20" y="32"/>
                    </a:lnTo>
                    <a:lnTo>
                      <a:pt x="24" y="10"/>
                    </a:lnTo>
                    <a:lnTo>
                      <a:pt x="38" y="0"/>
                    </a:lnTo>
                    <a:lnTo>
                      <a:pt x="54" y="22"/>
                    </a:lnTo>
                    <a:lnTo>
                      <a:pt x="84" y="42"/>
                    </a:lnTo>
                    <a:lnTo>
                      <a:pt x="106" y="58"/>
                    </a:lnTo>
                    <a:lnTo>
                      <a:pt x="140" y="66"/>
                    </a:lnTo>
                    <a:lnTo>
                      <a:pt x="152" y="92"/>
                    </a:lnTo>
                    <a:lnTo>
                      <a:pt x="182" y="108"/>
                    </a:lnTo>
                    <a:lnTo>
                      <a:pt x="218" y="118"/>
                    </a:lnTo>
                    <a:lnTo>
                      <a:pt x="224" y="158"/>
                    </a:lnTo>
                    <a:lnTo>
                      <a:pt x="212" y="186"/>
                    </a:lnTo>
                    <a:lnTo>
                      <a:pt x="216" y="218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3" name="Freeform 271"/>
              <p:cNvSpPr>
                <a:spLocks/>
              </p:cNvSpPr>
              <p:nvPr/>
            </p:nvSpPr>
            <p:spPr bwMode="auto">
              <a:xfrm>
                <a:off x="13872" y="13275"/>
                <a:ext cx="315" cy="497"/>
              </a:xfrm>
              <a:custGeom>
                <a:avLst/>
                <a:gdLst>
                  <a:gd name="T0" fmla="*/ 32 w 315"/>
                  <a:gd name="T1" fmla="*/ 269 h 497"/>
                  <a:gd name="T2" fmla="*/ 156 w 315"/>
                  <a:gd name="T3" fmla="*/ 72 h 497"/>
                  <a:gd name="T4" fmla="*/ 224 w 315"/>
                  <a:gd name="T5" fmla="*/ 0 h 497"/>
                  <a:gd name="T6" fmla="*/ 297 w 315"/>
                  <a:gd name="T7" fmla="*/ 179 h 497"/>
                  <a:gd name="T8" fmla="*/ 315 w 315"/>
                  <a:gd name="T9" fmla="*/ 251 h 497"/>
                  <a:gd name="T10" fmla="*/ 303 w 315"/>
                  <a:gd name="T11" fmla="*/ 354 h 497"/>
                  <a:gd name="T12" fmla="*/ 141 w 315"/>
                  <a:gd name="T13" fmla="*/ 497 h 497"/>
                  <a:gd name="T14" fmla="*/ 77 w 315"/>
                  <a:gd name="T15" fmla="*/ 480 h 497"/>
                  <a:gd name="T16" fmla="*/ 0 w 315"/>
                  <a:gd name="T17" fmla="*/ 378 h 497"/>
                  <a:gd name="T18" fmla="*/ 32 w 315"/>
                  <a:gd name="T19" fmla="*/ 269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5" h="497">
                    <a:moveTo>
                      <a:pt x="32" y="269"/>
                    </a:moveTo>
                    <a:lnTo>
                      <a:pt x="156" y="72"/>
                    </a:lnTo>
                    <a:lnTo>
                      <a:pt x="224" y="0"/>
                    </a:lnTo>
                    <a:lnTo>
                      <a:pt x="297" y="179"/>
                    </a:lnTo>
                    <a:lnTo>
                      <a:pt x="315" y="251"/>
                    </a:lnTo>
                    <a:lnTo>
                      <a:pt x="303" y="354"/>
                    </a:lnTo>
                    <a:lnTo>
                      <a:pt x="141" y="497"/>
                    </a:lnTo>
                    <a:lnTo>
                      <a:pt x="77" y="480"/>
                    </a:lnTo>
                    <a:lnTo>
                      <a:pt x="0" y="378"/>
                    </a:lnTo>
                    <a:lnTo>
                      <a:pt x="32" y="269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4" name="Freeform 272"/>
              <p:cNvSpPr>
                <a:spLocks/>
              </p:cNvSpPr>
              <p:nvPr/>
            </p:nvSpPr>
            <p:spPr bwMode="auto">
              <a:xfrm>
                <a:off x="3626" y="4932"/>
                <a:ext cx="6661" cy="11775"/>
              </a:xfrm>
              <a:custGeom>
                <a:avLst/>
                <a:gdLst>
                  <a:gd name="T0" fmla="*/ 1769 w 6661"/>
                  <a:gd name="T1" fmla="*/ 11340 h 11775"/>
                  <a:gd name="T2" fmla="*/ 1290 w 6661"/>
                  <a:gd name="T3" fmla="*/ 10118 h 11775"/>
                  <a:gd name="T4" fmla="*/ 909 w 6661"/>
                  <a:gd name="T5" fmla="*/ 9147 h 11775"/>
                  <a:gd name="T6" fmla="*/ 390 w 6661"/>
                  <a:gd name="T7" fmla="*/ 8637 h 11775"/>
                  <a:gd name="T8" fmla="*/ 227 w 6661"/>
                  <a:gd name="T9" fmla="*/ 8805 h 11775"/>
                  <a:gd name="T10" fmla="*/ 284 w 6661"/>
                  <a:gd name="T11" fmla="*/ 7875 h 11775"/>
                  <a:gd name="T12" fmla="*/ 499 w 6661"/>
                  <a:gd name="T13" fmla="*/ 6648 h 11775"/>
                  <a:gd name="T14" fmla="*/ 241 w 6661"/>
                  <a:gd name="T15" fmla="*/ 5585 h 11775"/>
                  <a:gd name="T16" fmla="*/ 378 w 6661"/>
                  <a:gd name="T17" fmla="*/ 5346 h 11775"/>
                  <a:gd name="T18" fmla="*/ 244 w 6661"/>
                  <a:gd name="T19" fmla="*/ 4724 h 11775"/>
                  <a:gd name="T20" fmla="*/ 666 w 6661"/>
                  <a:gd name="T21" fmla="*/ 4670 h 11775"/>
                  <a:gd name="T22" fmla="*/ 1459 w 6661"/>
                  <a:gd name="T23" fmla="*/ 4970 h 11775"/>
                  <a:gd name="T24" fmla="*/ 1732 w 6661"/>
                  <a:gd name="T25" fmla="*/ 4398 h 11775"/>
                  <a:gd name="T26" fmla="*/ 2313 w 6661"/>
                  <a:gd name="T27" fmla="*/ 3813 h 11775"/>
                  <a:gd name="T28" fmla="*/ 2520 w 6661"/>
                  <a:gd name="T29" fmla="*/ 4629 h 11775"/>
                  <a:gd name="T30" fmla="*/ 3139 w 6661"/>
                  <a:gd name="T31" fmla="*/ 4716 h 11775"/>
                  <a:gd name="T32" fmla="*/ 2730 w 6661"/>
                  <a:gd name="T33" fmla="*/ 4265 h 11775"/>
                  <a:gd name="T34" fmla="*/ 2749 w 6661"/>
                  <a:gd name="T35" fmla="*/ 3578 h 11775"/>
                  <a:gd name="T36" fmla="*/ 3586 w 6661"/>
                  <a:gd name="T37" fmla="*/ 3059 h 11775"/>
                  <a:gd name="T38" fmla="*/ 4417 w 6661"/>
                  <a:gd name="T39" fmla="*/ 2745 h 11775"/>
                  <a:gd name="T40" fmla="*/ 3724 w 6661"/>
                  <a:gd name="T41" fmla="*/ 2718 h 11775"/>
                  <a:gd name="T42" fmla="*/ 2806 w 6661"/>
                  <a:gd name="T43" fmla="*/ 2999 h 11775"/>
                  <a:gd name="T44" fmla="*/ 2584 w 6661"/>
                  <a:gd name="T45" fmla="*/ 2789 h 11775"/>
                  <a:gd name="T46" fmla="*/ 1893 w 6661"/>
                  <a:gd name="T47" fmla="*/ 3063 h 11775"/>
                  <a:gd name="T48" fmla="*/ 1236 w 6661"/>
                  <a:gd name="T49" fmla="*/ 3624 h 11775"/>
                  <a:gd name="T50" fmla="*/ 1084 w 6661"/>
                  <a:gd name="T51" fmla="*/ 4208 h 11775"/>
                  <a:gd name="T52" fmla="*/ 1308 w 6661"/>
                  <a:gd name="T53" fmla="*/ 4505 h 11775"/>
                  <a:gd name="T54" fmla="*/ 796 w 6661"/>
                  <a:gd name="T55" fmla="*/ 4055 h 11775"/>
                  <a:gd name="T56" fmla="*/ 584 w 6661"/>
                  <a:gd name="T57" fmla="*/ 3679 h 11775"/>
                  <a:gd name="T58" fmla="*/ 1926 w 6661"/>
                  <a:gd name="T59" fmla="*/ 2504 h 11775"/>
                  <a:gd name="T60" fmla="*/ 3594 w 6661"/>
                  <a:gd name="T61" fmla="*/ 2003 h 11775"/>
                  <a:gd name="T62" fmla="*/ 4605 w 6661"/>
                  <a:gd name="T63" fmla="*/ 605 h 11775"/>
                  <a:gd name="T64" fmla="*/ 5886 w 6661"/>
                  <a:gd name="T65" fmla="*/ 0 h 11775"/>
                  <a:gd name="T66" fmla="*/ 5496 w 6661"/>
                  <a:gd name="T67" fmla="*/ 629 h 11775"/>
                  <a:gd name="T68" fmla="*/ 5722 w 6661"/>
                  <a:gd name="T69" fmla="*/ 1332 h 11775"/>
                  <a:gd name="T70" fmla="*/ 5418 w 6661"/>
                  <a:gd name="T71" fmla="*/ 2567 h 11775"/>
                  <a:gd name="T72" fmla="*/ 4918 w 6661"/>
                  <a:gd name="T73" fmla="*/ 2921 h 11775"/>
                  <a:gd name="T74" fmla="*/ 4786 w 6661"/>
                  <a:gd name="T75" fmla="*/ 2939 h 11775"/>
                  <a:gd name="T76" fmla="*/ 5167 w 6661"/>
                  <a:gd name="T77" fmla="*/ 3969 h 11775"/>
                  <a:gd name="T78" fmla="*/ 5053 w 6661"/>
                  <a:gd name="T79" fmla="*/ 4245 h 11775"/>
                  <a:gd name="T80" fmla="*/ 4950 w 6661"/>
                  <a:gd name="T81" fmla="*/ 4848 h 11775"/>
                  <a:gd name="T82" fmla="*/ 5062 w 6661"/>
                  <a:gd name="T83" fmla="*/ 4797 h 11775"/>
                  <a:gd name="T84" fmla="*/ 5881 w 6661"/>
                  <a:gd name="T85" fmla="*/ 4949 h 11775"/>
                  <a:gd name="T86" fmla="*/ 6543 w 6661"/>
                  <a:gd name="T87" fmla="*/ 5406 h 11775"/>
                  <a:gd name="T88" fmla="*/ 5931 w 6661"/>
                  <a:gd name="T89" fmla="*/ 6341 h 11775"/>
                  <a:gd name="T90" fmla="*/ 5751 w 6661"/>
                  <a:gd name="T91" fmla="*/ 6575 h 11775"/>
                  <a:gd name="T92" fmla="*/ 5451 w 6661"/>
                  <a:gd name="T93" fmla="*/ 6395 h 11775"/>
                  <a:gd name="T94" fmla="*/ 5496 w 6661"/>
                  <a:gd name="T95" fmla="*/ 6081 h 11775"/>
                  <a:gd name="T96" fmla="*/ 5079 w 6661"/>
                  <a:gd name="T97" fmla="*/ 6210 h 11775"/>
                  <a:gd name="T98" fmla="*/ 5026 w 6661"/>
                  <a:gd name="T99" fmla="*/ 7085 h 11775"/>
                  <a:gd name="T100" fmla="*/ 4789 w 6661"/>
                  <a:gd name="T101" fmla="*/ 7673 h 11775"/>
                  <a:gd name="T102" fmla="*/ 4219 w 6661"/>
                  <a:gd name="T103" fmla="*/ 7596 h 11775"/>
                  <a:gd name="T104" fmla="*/ 4471 w 6661"/>
                  <a:gd name="T105" fmla="*/ 8030 h 11775"/>
                  <a:gd name="T106" fmla="*/ 3894 w 6661"/>
                  <a:gd name="T107" fmla="*/ 8327 h 11775"/>
                  <a:gd name="T108" fmla="*/ 3690 w 6661"/>
                  <a:gd name="T109" fmla="*/ 8325 h 11775"/>
                  <a:gd name="T110" fmla="*/ 3945 w 6661"/>
                  <a:gd name="T111" fmla="*/ 8673 h 11775"/>
                  <a:gd name="T112" fmla="*/ 3421 w 6661"/>
                  <a:gd name="T113" fmla="*/ 9090 h 11775"/>
                  <a:gd name="T114" fmla="*/ 3466 w 6661"/>
                  <a:gd name="T115" fmla="*/ 9555 h 11775"/>
                  <a:gd name="T116" fmla="*/ 3499 w 6661"/>
                  <a:gd name="T117" fmla="*/ 10310 h 11775"/>
                  <a:gd name="T118" fmla="*/ 3066 w 6661"/>
                  <a:gd name="T119" fmla="*/ 10860 h 11775"/>
                  <a:gd name="T120" fmla="*/ 3777 w 6661"/>
                  <a:gd name="T121" fmla="*/ 11498 h 11775"/>
                  <a:gd name="T122" fmla="*/ 3571 w 6661"/>
                  <a:gd name="T123" fmla="*/ 11420 h 11775"/>
                  <a:gd name="T124" fmla="*/ 2834 w 6661"/>
                  <a:gd name="T125" fmla="*/ 11765 h 1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661" h="11775">
                    <a:moveTo>
                      <a:pt x="2834" y="11765"/>
                    </a:moveTo>
                    <a:lnTo>
                      <a:pt x="2691" y="11775"/>
                    </a:lnTo>
                    <a:lnTo>
                      <a:pt x="2565" y="11729"/>
                    </a:lnTo>
                    <a:lnTo>
                      <a:pt x="2554" y="11630"/>
                    </a:lnTo>
                    <a:lnTo>
                      <a:pt x="2422" y="11562"/>
                    </a:lnTo>
                    <a:lnTo>
                      <a:pt x="2014" y="11483"/>
                    </a:lnTo>
                    <a:lnTo>
                      <a:pt x="1769" y="11340"/>
                    </a:lnTo>
                    <a:lnTo>
                      <a:pt x="1504" y="11390"/>
                    </a:lnTo>
                    <a:lnTo>
                      <a:pt x="1312" y="11370"/>
                    </a:lnTo>
                    <a:lnTo>
                      <a:pt x="1259" y="11145"/>
                    </a:lnTo>
                    <a:lnTo>
                      <a:pt x="1201" y="10962"/>
                    </a:lnTo>
                    <a:lnTo>
                      <a:pt x="1222" y="10794"/>
                    </a:lnTo>
                    <a:lnTo>
                      <a:pt x="1364" y="10400"/>
                    </a:lnTo>
                    <a:lnTo>
                      <a:pt x="1290" y="10118"/>
                    </a:lnTo>
                    <a:lnTo>
                      <a:pt x="1297" y="9992"/>
                    </a:lnTo>
                    <a:lnTo>
                      <a:pt x="1278" y="9830"/>
                    </a:lnTo>
                    <a:lnTo>
                      <a:pt x="1287" y="9720"/>
                    </a:lnTo>
                    <a:lnTo>
                      <a:pt x="1262" y="9542"/>
                    </a:lnTo>
                    <a:lnTo>
                      <a:pt x="1208" y="9212"/>
                    </a:lnTo>
                    <a:lnTo>
                      <a:pt x="1063" y="9137"/>
                    </a:lnTo>
                    <a:lnTo>
                      <a:pt x="909" y="9147"/>
                    </a:lnTo>
                    <a:lnTo>
                      <a:pt x="780" y="9089"/>
                    </a:lnTo>
                    <a:lnTo>
                      <a:pt x="696" y="8949"/>
                    </a:lnTo>
                    <a:lnTo>
                      <a:pt x="620" y="8856"/>
                    </a:lnTo>
                    <a:lnTo>
                      <a:pt x="510" y="8715"/>
                    </a:lnTo>
                    <a:lnTo>
                      <a:pt x="560" y="8621"/>
                    </a:lnTo>
                    <a:lnTo>
                      <a:pt x="479" y="8612"/>
                    </a:lnTo>
                    <a:lnTo>
                      <a:pt x="390" y="8637"/>
                    </a:lnTo>
                    <a:lnTo>
                      <a:pt x="351" y="8693"/>
                    </a:lnTo>
                    <a:lnTo>
                      <a:pt x="413" y="8787"/>
                    </a:lnTo>
                    <a:lnTo>
                      <a:pt x="392" y="8837"/>
                    </a:lnTo>
                    <a:lnTo>
                      <a:pt x="474" y="8927"/>
                    </a:lnTo>
                    <a:lnTo>
                      <a:pt x="525" y="9003"/>
                    </a:lnTo>
                    <a:lnTo>
                      <a:pt x="480" y="9044"/>
                    </a:lnTo>
                    <a:lnTo>
                      <a:pt x="227" y="8805"/>
                    </a:lnTo>
                    <a:lnTo>
                      <a:pt x="86" y="8765"/>
                    </a:lnTo>
                    <a:lnTo>
                      <a:pt x="0" y="8684"/>
                    </a:lnTo>
                    <a:lnTo>
                      <a:pt x="68" y="8541"/>
                    </a:lnTo>
                    <a:lnTo>
                      <a:pt x="120" y="8400"/>
                    </a:lnTo>
                    <a:lnTo>
                      <a:pt x="189" y="8148"/>
                    </a:lnTo>
                    <a:lnTo>
                      <a:pt x="251" y="8004"/>
                    </a:lnTo>
                    <a:lnTo>
                      <a:pt x="284" y="7875"/>
                    </a:lnTo>
                    <a:lnTo>
                      <a:pt x="274" y="7691"/>
                    </a:lnTo>
                    <a:lnTo>
                      <a:pt x="344" y="7680"/>
                    </a:lnTo>
                    <a:lnTo>
                      <a:pt x="528" y="7565"/>
                    </a:lnTo>
                    <a:lnTo>
                      <a:pt x="787" y="7371"/>
                    </a:lnTo>
                    <a:lnTo>
                      <a:pt x="772" y="7196"/>
                    </a:lnTo>
                    <a:lnTo>
                      <a:pt x="579" y="6791"/>
                    </a:lnTo>
                    <a:lnTo>
                      <a:pt x="499" y="6648"/>
                    </a:lnTo>
                    <a:lnTo>
                      <a:pt x="339" y="6550"/>
                    </a:lnTo>
                    <a:lnTo>
                      <a:pt x="217" y="6519"/>
                    </a:lnTo>
                    <a:lnTo>
                      <a:pt x="186" y="6876"/>
                    </a:lnTo>
                    <a:lnTo>
                      <a:pt x="154" y="6951"/>
                    </a:lnTo>
                    <a:lnTo>
                      <a:pt x="124" y="6500"/>
                    </a:lnTo>
                    <a:lnTo>
                      <a:pt x="259" y="5900"/>
                    </a:lnTo>
                    <a:lnTo>
                      <a:pt x="241" y="5585"/>
                    </a:lnTo>
                    <a:lnTo>
                      <a:pt x="457" y="5613"/>
                    </a:lnTo>
                    <a:lnTo>
                      <a:pt x="516" y="5736"/>
                    </a:lnTo>
                    <a:lnTo>
                      <a:pt x="636" y="5690"/>
                    </a:lnTo>
                    <a:lnTo>
                      <a:pt x="681" y="5598"/>
                    </a:lnTo>
                    <a:lnTo>
                      <a:pt x="480" y="5469"/>
                    </a:lnTo>
                    <a:lnTo>
                      <a:pt x="340" y="5415"/>
                    </a:lnTo>
                    <a:lnTo>
                      <a:pt x="378" y="5346"/>
                    </a:lnTo>
                    <a:lnTo>
                      <a:pt x="549" y="5403"/>
                    </a:lnTo>
                    <a:lnTo>
                      <a:pt x="567" y="5193"/>
                    </a:lnTo>
                    <a:lnTo>
                      <a:pt x="411" y="5196"/>
                    </a:lnTo>
                    <a:lnTo>
                      <a:pt x="243" y="5163"/>
                    </a:lnTo>
                    <a:lnTo>
                      <a:pt x="244" y="5009"/>
                    </a:lnTo>
                    <a:lnTo>
                      <a:pt x="274" y="4857"/>
                    </a:lnTo>
                    <a:lnTo>
                      <a:pt x="244" y="4724"/>
                    </a:lnTo>
                    <a:lnTo>
                      <a:pt x="342" y="4512"/>
                    </a:lnTo>
                    <a:lnTo>
                      <a:pt x="438" y="4176"/>
                    </a:lnTo>
                    <a:lnTo>
                      <a:pt x="531" y="4208"/>
                    </a:lnTo>
                    <a:lnTo>
                      <a:pt x="471" y="4349"/>
                    </a:lnTo>
                    <a:lnTo>
                      <a:pt x="571" y="4511"/>
                    </a:lnTo>
                    <a:lnTo>
                      <a:pt x="694" y="4578"/>
                    </a:lnTo>
                    <a:lnTo>
                      <a:pt x="666" y="4670"/>
                    </a:lnTo>
                    <a:lnTo>
                      <a:pt x="837" y="4641"/>
                    </a:lnTo>
                    <a:lnTo>
                      <a:pt x="993" y="4625"/>
                    </a:lnTo>
                    <a:lnTo>
                      <a:pt x="1101" y="4700"/>
                    </a:lnTo>
                    <a:lnTo>
                      <a:pt x="1249" y="4734"/>
                    </a:lnTo>
                    <a:lnTo>
                      <a:pt x="1341" y="4803"/>
                    </a:lnTo>
                    <a:lnTo>
                      <a:pt x="1309" y="4938"/>
                    </a:lnTo>
                    <a:lnTo>
                      <a:pt x="1459" y="4970"/>
                    </a:lnTo>
                    <a:lnTo>
                      <a:pt x="1599" y="5016"/>
                    </a:lnTo>
                    <a:lnTo>
                      <a:pt x="1704" y="4964"/>
                    </a:lnTo>
                    <a:lnTo>
                      <a:pt x="1686" y="4830"/>
                    </a:lnTo>
                    <a:lnTo>
                      <a:pt x="1704" y="4736"/>
                    </a:lnTo>
                    <a:lnTo>
                      <a:pt x="1626" y="4641"/>
                    </a:lnTo>
                    <a:lnTo>
                      <a:pt x="1549" y="4505"/>
                    </a:lnTo>
                    <a:lnTo>
                      <a:pt x="1732" y="4398"/>
                    </a:lnTo>
                    <a:lnTo>
                      <a:pt x="1848" y="4247"/>
                    </a:lnTo>
                    <a:lnTo>
                      <a:pt x="1975" y="4212"/>
                    </a:lnTo>
                    <a:lnTo>
                      <a:pt x="2104" y="4159"/>
                    </a:lnTo>
                    <a:lnTo>
                      <a:pt x="1956" y="4085"/>
                    </a:lnTo>
                    <a:lnTo>
                      <a:pt x="2052" y="3914"/>
                    </a:lnTo>
                    <a:lnTo>
                      <a:pt x="2152" y="3785"/>
                    </a:lnTo>
                    <a:lnTo>
                      <a:pt x="2313" y="3813"/>
                    </a:lnTo>
                    <a:lnTo>
                      <a:pt x="2464" y="3754"/>
                    </a:lnTo>
                    <a:lnTo>
                      <a:pt x="2586" y="4052"/>
                    </a:lnTo>
                    <a:lnTo>
                      <a:pt x="2520" y="4299"/>
                    </a:lnTo>
                    <a:lnTo>
                      <a:pt x="2385" y="4508"/>
                    </a:lnTo>
                    <a:lnTo>
                      <a:pt x="2376" y="4730"/>
                    </a:lnTo>
                    <a:lnTo>
                      <a:pt x="2512" y="4758"/>
                    </a:lnTo>
                    <a:lnTo>
                      <a:pt x="2520" y="4629"/>
                    </a:lnTo>
                    <a:lnTo>
                      <a:pt x="2613" y="4476"/>
                    </a:lnTo>
                    <a:lnTo>
                      <a:pt x="2722" y="4473"/>
                    </a:lnTo>
                    <a:lnTo>
                      <a:pt x="2839" y="4491"/>
                    </a:lnTo>
                    <a:lnTo>
                      <a:pt x="2833" y="4740"/>
                    </a:lnTo>
                    <a:lnTo>
                      <a:pt x="2902" y="4881"/>
                    </a:lnTo>
                    <a:lnTo>
                      <a:pt x="3111" y="4833"/>
                    </a:lnTo>
                    <a:lnTo>
                      <a:pt x="3139" y="4716"/>
                    </a:lnTo>
                    <a:lnTo>
                      <a:pt x="2961" y="4746"/>
                    </a:lnTo>
                    <a:lnTo>
                      <a:pt x="2931" y="4592"/>
                    </a:lnTo>
                    <a:lnTo>
                      <a:pt x="2976" y="4398"/>
                    </a:lnTo>
                    <a:lnTo>
                      <a:pt x="2944" y="4217"/>
                    </a:lnTo>
                    <a:lnTo>
                      <a:pt x="2884" y="4174"/>
                    </a:lnTo>
                    <a:lnTo>
                      <a:pt x="2773" y="4203"/>
                    </a:lnTo>
                    <a:lnTo>
                      <a:pt x="2730" y="4265"/>
                    </a:lnTo>
                    <a:lnTo>
                      <a:pt x="2647" y="4272"/>
                    </a:lnTo>
                    <a:lnTo>
                      <a:pt x="2730" y="4124"/>
                    </a:lnTo>
                    <a:lnTo>
                      <a:pt x="2836" y="3989"/>
                    </a:lnTo>
                    <a:lnTo>
                      <a:pt x="2821" y="3869"/>
                    </a:lnTo>
                    <a:lnTo>
                      <a:pt x="2715" y="3860"/>
                    </a:lnTo>
                    <a:lnTo>
                      <a:pt x="2659" y="3739"/>
                    </a:lnTo>
                    <a:lnTo>
                      <a:pt x="2749" y="3578"/>
                    </a:lnTo>
                    <a:lnTo>
                      <a:pt x="2683" y="3368"/>
                    </a:lnTo>
                    <a:lnTo>
                      <a:pt x="2789" y="3169"/>
                    </a:lnTo>
                    <a:lnTo>
                      <a:pt x="2944" y="3029"/>
                    </a:lnTo>
                    <a:lnTo>
                      <a:pt x="3105" y="2946"/>
                    </a:lnTo>
                    <a:lnTo>
                      <a:pt x="3319" y="2940"/>
                    </a:lnTo>
                    <a:lnTo>
                      <a:pt x="3481" y="3003"/>
                    </a:lnTo>
                    <a:lnTo>
                      <a:pt x="3586" y="3059"/>
                    </a:lnTo>
                    <a:lnTo>
                      <a:pt x="3511" y="3153"/>
                    </a:lnTo>
                    <a:lnTo>
                      <a:pt x="3558" y="3240"/>
                    </a:lnTo>
                    <a:lnTo>
                      <a:pt x="3760" y="3009"/>
                    </a:lnTo>
                    <a:lnTo>
                      <a:pt x="3882" y="2840"/>
                    </a:lnTo>
                    <a:lnTo>
                      <a:pt x="4020" y="2816"/>
                    </a:lnTo>
                    <a:lnTo>
                      <a:pt x="4161" y="2850"/>
                    </a:lnTo>
                    <a:lnTo>
                      <a:pt x="4417" y="2745"/>
                    </a:lnTo>
                    <a:lnTo>
                      <a:pt x="4230" y="2675"/>
                    </a:lnTo>
                    <a:lnTo>
                      <a:pt x="4149" y="2600"/>
                    </a:lnTo>
                    <a:lnTo>
                      <a:pt x="4054" y="2562"/>
                    </a:lnTo>
                    <a:lnTo>
                      <a:pt x="3994" y="2640"/>
                    </a:lnTo>
                    <a:lnTo>
                      <a:pt x="3943" y="2729"/>
                    </a:lnTo>
                    <a:lnTo>
                      <a:pt x="3802" y="2699"/>
                    </a:lnTo>
                    <a:lnTo>
                      <a:pt x="3724" y="2718"/>
                    </a:lnTo>
                    <a:lnTo>
                      <a:pt x="3663" y="2763"/>
                    </a:lnTo>
                    <a:lnTo>
                      <a:pt x="3493" y="2793"/>
                    </a:lnTo>
                    <a:lnTo>
                      <a:pt x="3433" y="2735"/>
                    </a:lnTo>
                    <a:lnTo>
                      <a:pt x="3345" y="2789"/>
                    </a:lnTo>
                    <a:lnTo>
                      <a:pt x="3243" y="2810"/>
                    </a:lnTo>
                    <a:lnTo>
                      <a:pt x="3015" y="2880"/>
                    </a:lnTo>
                    <a:lnTo>
                      <a:pt x="2806" y="2999"/>
                    </a:lnTo>
                    <a:lnTo>
                      <a:pt x="2730" y="2925"/>
                    </a:lnTo>
                    <a:lnTo>
                      <a:pt x="2704" y="2831"/>
                    </a:lnTo>
                    <a:lnTo>
                      <a:pt x="2559" y="2702"/>
                    </a:lnTo>
                    <a:lnTo>
                      <a:pt x="2496" y="2613"/>
                    </a:lnTo>
                    <a:lnTo>
                      <a:pt x="2452" y="2523"/>
                    </a:lnTo>
                    <a:lnTo>
                      <a:pt x="2454" y="2670"/>
                    </a:lnTo>
                    <a:lnTo>
                      <a:pt x="2584" y="2789"/>
                    </a:lnTo>
                    <a:lnTo>
                      <a:pt x="2428" y="2861"/>
                    </a:lnTo>
                    <a:lnTo>
                      <a:pt x="2274" y="2871"/>
                    </a:lnTo>
                    <a:lnTo>
                      <a:pt x="2103" y="2936"/>
                    </a:lnTo>
                    <a:lnTo>
                      <a:pt x="2005" y="2840"/>
                    </a:lnTo>
                    <a:lnTo>
                      <a:pt x="1987" y="2918"/>
                    </a:lnTo>
                    <a:lnTo>
                      <a:pt x="1863" y="2928"/>
                    </a:lnTo>
                    <a:lnTo>
                      <a:pt x="1893" y="3063"/>
                    </a:lnTo>
                    <a:lnTo>
                      <a:pt x="1738" y="3149"/>
                    </a:lnTo>
                    <a:lnTo>
                      <a:pt x="1593" y="3147"/>
                    </a:lnTo>
                    <a:lnTo>
                      <a:pt x="1528" y="3230"/>
                    </a:lnTo>
                    <a:lnTo>
                      <a:pt x="1453" y="3362"/>
                    </a:lnTo>
                    <a:lnTo>
                      <a:pt x="1424" y="3479"/>
                    </a:lnTo>
                    <a:lnTo>
                      <a:pt x="1356" y="3572"/>
                    </a:lnTo>
                    <a:lnTo>
                      <a:pt x="1236" y="3624"/>
                    </a:lnTo>
                    <a:lnTo>
                      <a:pt x="1137" y="3731"/>
                    </a:lnTo>
                    <a:lnTo>
                      <a:pt x="1134" y="3836"/>
                    </a:lnTo>
                    <a:lnTo>
                      <a:pt x="1144" y="3934"/>
                    </a:lnTo>
                    <a:lnTo>
                      <a:pt x="1135" y="4040"/>
                    </a:lnTo>
                    <a:lnTo>
                      <a:pt x="1222" y="4109"/>
                    </a:lnTo>
                    <a:lnTo>
                      <a:pt x="1035" y="4190"/>
                    </a:lnTo>
                    <a:lnTo>
                      <a:pt x="1084" y="4208"/>
                    </a:lnTo>
                    <a:lnTo>
                      <a:pt x="1124" y="4244"/>
                    </a:lnTo>
                    <a:lnTo>
                      <a:pt x="1218" y="4274"/>
                    </a:lnTo>
                    <a:lnTo>
                      <a:pt x="1303" y="4223"/>
                    </a:lnTo>
                    <a:lnTo>
                      <a:pt x="1297" y="4283"/>
                    </a:lnTo>
                    <a:lnTo>
                      <a:pt x="1318" y="4370"/>
                    </a:lnTo>
                    <a:lnTo>
                      <a:pt x="1321" y="4452"/>
                    </a:lnTo>
                    <a:lnTo>
                      <a:pt x="1308" y="4505"/>
                    </a:lnTo>
                    <a:lnTo>
                      <a:pt x="1245" y="4544"/>
                    </a:lnTo>
                    <a:lnTo>
                      <a:pt x="1177" y="4508"/>
                    </a:lnTo>
                    <a:lnTo>
                      <a:pt x="1123" y="4341"/>
                    </a:lnTo>
                    <a:lnTo>
                      <a:pt x="1027" y="4281"/>
                    </a:lnTo>
                    <a:lnTo>
                      <a:pt x="952" y="4221"/>
                    </a:lnTo>
                    <a:lnTo>
                      <a:pt x="862" y="4169"/>
                    </a:lnTo>
                    <a:lnTo>
                      <a:pt x="796" y="4055"/>
                    </a:lnTo>
                    <a:lnTo>
                      <a:pt x="745" y="3858"/>
                    </a:lnTo>
                    <a:lnTo>
                      <a:pt x="645" y="3839"/>
                    </a:lnTo>
                    <a:lnTo>
                      <a:pt x="625" y="3929"/>
                    </a:lnTo>
                    <a:lnTo>
                      <a:pt x="654" y="4013"/>
                    </a:lnTo>
                    <a:lnTo>
                      <a:pt x="583" y="4056"/>
                    </a:lnTo>
                    <a:lnTo>
                      <a:pt x="576" y="3864"/>
                    </a:lnTo>
                    <a:lnTo>
                      <a:pt x="584" y="3679"/>
                    </a:lnTo>
                    <a:lnTo>
                      <a:pt x="715" y="3413"/>
                    </a:lnTo>
                    <a:lnTo>
                      <a:pt x="1063" y="2891"/>
                    </a:lnTo>
                    <a:lnTo>
                      <a:pt x="1273" y="2712"/>
                    </a:lnTo>
                    <a:lnTo>
                      <a:pt x="1429" y="2449"/>
                    </a:lnTo>
                    <a:lnTo>
                      <a:pt x="1681" y="2510"/>
                    </a:lnTo>
                    <a:lnTo>
                      <a:pt x="1824" y="2520"/>
                    </a:lnTo>
                    <a:lnTo>
                      <a:pt x="1926" y="2504"/>
                    </a:lnTo>
                    <a:lnTo>
                      <a:pt x="2364" y="2309"/>
                    </a:lnTo>
                    <a:lnTo>
                      <a:pt x="2614" y="2359"/>
                    </a:lnTo>
                    <a:lnTo>
                      <a:pt x="2909" y="2374"/>
                    </a:lnTo>
                    <a:lnTo>
                      <a:pt x="3059" y="2344"/>
                    </a:lnTo>
                    <a:lnTo>
                      <a:pt x="3192" y="2289"/>
                    </a:lnTo>
                    <a:lnTo>
                      <a:pt x="3364" y="2204"/>
                    </a:lnTo>
                    <a:lnTo>
                      <a:pt x="3594" y="2003"/>
                    </a:lnTo>
                    <a:lnTo>
                      <a:pt x="3777" y="1725"/>
                    </a:lnTo>
                    <a:lnTo>
                      <a:pt x="4008" y="1325"/>
                    </a:lnTo>
                    <a:lnTo>
                      <a:pt x="4038" y="1173"/>
                    </a:lnTo>
                    <a:lnTo>
                      <a:pt x="4308" y="888"/>
                    </a:lnTo>
                    <a:lnTo>
                      <a:pt x="4405" y="698"/>
                    </a:lnTo>
                    <a:lnTo>
                      <a:pt x="4474" y="615"/>
                    </a:lnTo>
                    <a:lnTo>
                      <a:pt x="4605" y="605"/>
                    </a:lnTo>
                    <a:lnTo>
                      <a:pt x="4816" y="620"/>
                    </a:lnTo>
                    <a:lnTo>
                      <a:pt x="5022" y="588"/>
                    </a:lnTo>
                    <a:lnTo>
                      <a:pt x="5211" y="533"/>
                    </a:lnTo>
                    <a:lnTo>
                      <a:pt x="5511" y="284"/>
                    </a:lnTo>
                    <a:lnTo>
                      <a:pt x="5670" y="92"/>
                    </a:lnTo>
                    <a:lnTo>
                      <a:pt x="5790" y="18"/>
                    </a:lnTo>
                    <a:lnTo>
                      <a:pt x="5886" y="0"/>
                    </a:lnTo>
                    <a:lnTo>
                      <a:pt x="5928" y="41"/>
                    </a:lnTo>
                    <a:lnTo>
                      <a:pt x="5956" y="105"/>
                    </a:lnTo>
                    <a:lnTo>
                      <a:pt x="5896" y="164"/>
                    </a:lnTo>
                    <a:lnTo>
                      <a:pt x="5760" y="230"/>
                    </a:lnTo>
                    <a:lnTo>
                      <a:pt x="5655" y="314"/>
                    </a:lnTo>
                    <a:lnTo>
                      <a:pt x="5542" y="479"/>
                    </a:lnTo>
                    <a:lnTo>
                      <a:pt x="5496" y="629"/>
                    </a:lnTo>
                    <a:lnTo>
                      <a:pt x="5521" y="803"/>
                    </a:lnTo>
                    <a:lnTo>
                      <a:pt x="5526" y="848"/>
                    </a:lnTo>
                    <a:lnTo>
                      <a:pt x="5571" y="944"/>
                    </a:lnTo>
                    <a:lnTo>
                      <a:pt x="5661" y="1039"/>
                    </a:lnTo>
                    <a:lnTo>
                      <a:pt x="5722" y="1139"/>
                    </a:lnTo>
                    <a:lnTo>
                      <a:pt x="5782" y="1200"/>
                    </a:lnTo>
                    <a:lnTo>
                      <a:pt x="5722" y="1332"/>
                    </a:lnTo>
                    <a:lnTo>
                      <a:pt x="5686" y="1504"/>
                    </a:lnTo>
                    <a:lnTo>
                      <a:pt x="5716" y="1724"/>
                    </a:lnTo>
                    <a:lnTo>
                      <a:pt x="5736" y="1871"/>
                    </a:lnTo>
                    <a:lnTo>
                      <a:pt x="5748" y="2085"/>
                    </a:lnTo>
                    <a:lnTo>
                      <a:pt x="5698" y="2163"/>
                    </a:lnTo>
                    <a:lnTo>
                      <a:pt x="5536" y="2318"/>
                    </a:lnTo>
                    <a:lnTo>
                      <a:pt x="5418" y="2567"/>
                    </a:lnTo>
                    <a:lnTo>
                      <a:pt x="5373" y="2712"/>
                    </a:lnTo>
                    <a:lnTo>
                      <a:pt x="5350" y="2882"/>
                    </a:lnTo>
                    <a:lnTo>
                      <a:pt x="5287" y="2966"/>
                    </a:lnTo>
                    <a:lnTo>
                      <a:pt x="5212" y="3012"/>
                    </a:lnTo>
                    <a:lnTo>
                      <a:pt x="5103" y="3020"/>
                    </a:lnTo>
                    <a:lnTo>
                      <a:pt x="4996" y="2975"/>
                    </a:lnTo>
                    <a:lnTo>
                      <a:pt x="4918" y="2921"/>
                    </a:lnTo>
                    <a:lnTo>
                      <a:pt x="4857" y="2852"/>
                    </a:lnTo>
                    <a:lnTo>
                      <a:pt x="4738" y="2774"/>
                    </a:lnTo>
                    <a:lnTo>
                      <a:pt x="4579" y="2627"/>
                    </a:lnTo>
                    <a:lnTo>
                      <a:pt x="4485" y="2625"/>
                    </a:lnTo>
                    <a:lnTo>
                      <a:pt x="4483" y="2702"/>
                    </a:lnTo>
                    <a:lnTo>
                      <a:pt x="4606" y="2805"/>
                    </a:lnTo>
                    <a:lnTo>
                      <a:pt x="4786" y="2939"/>
                    </a:lnTo>
                    <a:lnTo>
                      <a:pt x="4890" y="3048"/>
                    </a:lnTo>
                    <a:lnTo>
                      <a:pt x="5005" y="3084"/>
                    </a:lnTo>
                    <a:lnTo>
                      <a:pt x="5157" y="3120"/>
                    </a:lnTo>
                    <a:lnTo>
                      <a:pt x="5076" y="3449"/>
                    </a:lnTo>
                    <a:lnTo>
                      <a:pt x="5086" y="3599"/>
                    </a:lnTo>
                    <a:lnTo>
                      <a:pt x="5101" y="3764"/>
                    </a:lnTo>
                    <a:lnTo>
                      <a:pt x="5167" y="3969"/>
                    </a:lnTo>
                    <a:lnTo>
                      <a:pt x="5235" y="4127"/>
                    </a:lnTo>
                    <a:lnTo>
                      <a:pt x="5188" y="4170"/>
                    </a:lnTo>
                    <a:lnTo>
                      <a:pt x="4986" y="4144"/>
                    </a:lnTo>
                    <a:lnTo>
                      <a:pt x="4884" y="4130"/>
                    </a:lnTo>
                    <a:lnTo>
                      <a:pt x="4833" y="4203"/>
                    </a:lnTo>
                    <a:lnTo>
                      <a:pt x="4936" y="4293"/>
                    </a:lnTo>
                    <a:lnTo>
                      <a:pt x="5053" y="4245"/>
                    </a:lnTo>
                    <a:lnTo>
                      <a:pt x="5116" y="4290"/>
                    </a:lnTo>
                    <a:lnTo>
                      <a:pt x="5268" y="4421"/>
                    </a:lnTo>
                    <a:lnTo>
                      <a:pt x="5281" y="4506"/>
                    </a:lnTo>
                    <a:lnTo>
                      <a:pt x="5137" y="4599"/>
                    </a:lnTo>
                    <a:lnTo>
                      <a:pt x="5023" y="4683"/>
                    </a:lnTo>
                    <a:lnTo>
                      <a:pt x="4980" y="4763"/>
                    </a:lnTo>
                    <a:lnTo>
                      <a:pt x="4950" y="4848"/>
                    </a:lnTo>
                    <a:lnTo>
                      <a:pt x="4935" y="4926"/>
                    </a:lnTo>
                    <a:lnTo>
                      <a:pt x="4948" y="5028"/>
                    </a:lnTo>
                    <a:lnTo>
                      <a:pt x="4926" y="5120"/>
                    </a:lnTo>
                    <a:lnTo>
                      <a:pt x="5041" y="5114"/>
                    </a:lnTo>
                    <a:lnTo>
                      <a:pt x="5046" y="4954"/>
                    </a:lnTo>
                    <a:lnTo>
                      <a:pt x="5043" y="4880"/>
                    </a:lnTo>
                    <a:lnTo>
                      <a:pt x="5062" y="4797"/>
                    </a:lnTo>
                    <a:lnTo>
                      <a:pt x="5134" y="4715"/>
                    </a:lnTo>
                    <a:lnTo>
                      <a:pt x="5211" y="4679"/>
                    </a:lnTo>
                    <a:lnTo>
                      <a:pt x="5268" y="4742"/>
                    </a:lnTo>
                    <a:lnTo>
                      <a:pt x="5343" y="4824"/>
                    </a:lnTo>
                    <a:lnTo>
                      <a:pt x="5476" y="4939"/>
                    </a:lnTo>
                    <a:lnTo>
                      <a:pt x="5679" y="5012"/>
                    </a:lnTo>
                    <a:lnTo>
                      <a:pt x="5881" y="4949"/>
                    </a:lnTo>
                    <a:lnTo>
                      <a:pt x="6121" y="4939"/>
                    </a:lnTo>
                    <a:lnTo>
                      <a:pt x="6241" y="4874"/>
                    </a:lnTo>
                    <a:lnTo>
                      <a:pt x="6414" y="4953"/>
                    </a:lnTo>
                    <a:lnTo>
                      <a:pt x="6451" y="5087"/>
                    </a:lnTo>
                    <a:lnTo>
                      <a:pt x="6535" y="5174"/>
                    </a:lnTo>
                    <a:lnTo>
                      <a:pt x="6661" y="5255"/>
                    </a:lnTo>
                    <a:lnTo>
                      <a:pt x="6543" y="5406"/>
                    </a:lnTo>
                    <a:lnTo>
                      <a:pt x="6511" y="5564"/>
                    </a:lnTo>
                    <a:lnTo>
                      <a:pt x="6532" y="5684"/>
                    </a:lnTo>
                    <a:lnTo>
                      <a:pt x="6372" y="5870"/>
                    </a:lnTo>
                    <a:lnTo>
                      <a:pt x="6121" y="6215"/>
                    </a:lnTo>
                    <a:lnTo>
                      <a:pt x="6127" y="6428"/>
                    </a:lnTo>
                    <a:lnTo>
                      <a:pt x="6036" y="6470"/>
                    </a:lnTo>
                    <a:lnTo>
                      <a:pt x="5931" y="6341"/>
                    </a:lnTo>
                    <a:lnTo>
                      <a:pt x="6000" y="6260"/>
                    </a:lnTo>
                    <a:lnTo>
                      <a:pt x="5956" y="6165"/>
                    </a:lnTo>
                    <a:lnTo>
                      <a:pt x="5839" y="6141"/>
                    </a:lnTo>
                    <a:lnTo>
                      <a:pt x="5730" y="6243"/>
                    </a:lnTo>
                    <a:lnTo>
                      <a:pt x="5679" y="6359"/>
                    </a:lnTo>
                    <a:lnTo>
                      <a:pt x="5701" y="6480"/>
                    </a:lnTo>
                    <a:lnTo>
                      <a:pt x="5751" y="6575"/>
                    </a:lnTo>
                    <a:lnTo>
                      <a:pt x="5658" y="6629"/>
                    </a:lnTo>
                    <a:lnTo>
                      <a:pt x="5616" y="6593"/>
                    </a:lnTo>
                    <a:lnTo>
                      <a:pt x="5581" y="6519"/>
                    </a:lnTo>
                    <a:lnTo>
                      <a:pt x="5628" y="6441"/>
                    </a:lnTo>
                    <a:lnTo>
                      <a:pt x="5596" y="6366"/>
                    </a:lnTo>
                    <a:lnTo>
                      <a:pt x="5506" y="6351"/>
                    </a:lnTo>
                    <a:lnTo>
                      <a:pt x="5451" y="6395"/>
                    </a:lnTo>
                    <a:lnTo>
                      <a:pt x="5335" y="6422"/>
                    </a:lnTo>
                    <a:lnTo>
                      <a:pt x="5287" y="6333"/>
                    </a:lnTo>
                    <a:lnTo>
                      <a:pt x="5265" y="6261"/>
                    </a:lnTo>
                    <a:lnTo>
                      <a:pt x="5388" y="6171"/>
                    </a:lnTo>
                    <a:lnTo>
                      <a:pt x="5439" y="6209"/>
                    </a:lnTo>
                    <a:lnTo>
                      <a:pt x="5491" y="6155"/>
                    </a:lnTo>
                    <a:lnTo>
                      <a:pt x="5496" y="6081"/>
                    </a:lnTo>
                    <a:lnTo>
                      <a:pt x="5610" y="5928"/>
                    </a:lnTo>
                    <a:lnTo>
                      <a:pt x="5506" y="5900"/>
                    </a:lnTo>
                    <a:lnTo>
                      <a:pt x="5427" y="5846"/>
                    </a:lnTo>
                    <a:lnTo>
                      <a:pt x="5331" y="5870"/>
                    </a:lnTo>
                    <a:lnTo>
                      <a:pt x="5271" y="5966"/>
                    </a:lnTo>
                    <a:lnTo>
                      <a:pt x="5176" y="6090"/>
                    </a:lnTo>
                    <a:lnTo>
                      <a:pt x="5079" y="6210"/>
                    </a:lnTo>
                    <a:lnTo>
                      <a:pt x="5011" y="6417"/>
                    </a:lnTo>
                    <a:lnTo>
                      <a:pt x="4971" y="6630"/>
                    </a:lnTo>
                    <a:lnTo>
                      <a:pt x="5047" y="6725"/>
                    </a:lnTo>
                    <a:lnTo>
                      <a:pt x="5043" y="6842"/>
                    </a:lnTo>
                    <a:lnTo>
                      <a:pt x="5004" y="6935"/>
                    </a:lnTo>
                    <a:lnTo>
                      <a:pt x="5089" y="6963"/>
                    </a:lnTo>
                    <a:lnTo>
                      <a:pt x="5026" y="7085"/>
                    </a:lnTo>
                    <a:lnTo>
                      <a:pt x="5029" y="7256"/>
                    </a:lnTo>
                    <a:lnTo>
                      <a:pt x="5014" y="7397"/>
                    </a:lnTo>
                    <a:lnTo>
                      <a:pt x="4896" y="7505"/>
                    </a:lnTo>
                    <a:lnTo>
                      <a:pt x="4905" y="7583"/>
                    </a:lnTo>
                    <a:lnTo>
                      <a:pt x="4896" y="7670"/>
                    </a:lnTo>
                    <a:lnTo>
                      <a:pt x="4854" y="7701"/>
                    </a:lnTo>
                    <a:lnTo>
                      <a:pt x="4789" y="7673"/>
                    </a:lnTo>
                    <a:lnTo>
                      <a:pt x="4764" y="7601"/>
                    </a:lnTo>
                    <a:lnTo>
                      <a:pt x="4690" y="7520"/>
                    </a:lnTo>
                    <a:lnTo>
                      <a:pt x="4611" y="7500"/>
                    </a:lnTo>
                    <a:lnTo>
                      <a:pt x="4491" y="7530"/>
                    </a:lnTo>
                    <a:lnTo>
                      <a:pt x="4402" y="7542"/>
                    </a:lnTo>
                    <a:lnTo>
                      <a:pt x="4336" y="7595"/>
                    </a:lnTo>
                    <a:lnTo>
                      <a:pt x="4219" y="7596"/>
                    </a:lnTo>
                    <a:lnTo>
                      <a:pt x="4156" y="7640"/>
                    </a:lnTo>
                    <a:lnTo>
                      <a:pt x="4225" y="7718"/>
                    </a:lnTo>
                    <a:lnTo>
                      <a:pt x="4351" y="7724"/>
                    </a:lnTo>
                    <a:lnTo>
                      <a:pt x="4518" y="7754"/>
                    </a:lnTo>
                    <a:lnTo>
                      <a:pt x="4536" y="7815"/>
                    </a:lnTo>
                    <a:lnTo>
                      <a:pt x="4455" y="7955"/>
                    </a:lnTo>
                    <a:lnTo>
                      <a:pt x="4471" y="8030"/>
                    </a:lnTo>
                    <a:lnTo>
                      <a:pt x="4549" y="8070"/>
                    </a:lnTo>
                    <a:lnTo>
                      <a:pt x="4471" y="8117"/>
                    </a:lnTo>
                    <a:lnTo>
                      <a:pt x="4470" y="8222"/>
                    </a:lnTo>
                    <a:lnTo>
                      <a:pt x="4293" y="8220"/>
                    </a:lnTo>
                    <a:lnTo>
                      <a:pt x="4146" y="8267"/>
                    </a:lnTo>
                    <a:lnTo>
                      <a:pt x="4024" y="8331"/>
                    </a:lnTo>
                    <a:lnTo>
                      <a:pt x="3894" y="8327"/>
                    </a:lnTo>
                    <a:lnTo>
                      <a:pt x="3756" y="8267"/>
                    </a:lnTo>
                    <a:lnTo>
                      <a:pt x="3670" y="8165"/>
                    </a:lnTo>
                    <a:lnTo>
                      <a:pt x="3540" y="8147"/>
                    </a:lnTo>
                    <a:lnTo>
                      <a:pt x="3451" y="8175"/>
                    </a:lnTo>
                    <a:lnTo>
                      <a:pt x="3384" y="8240"/>
                    </a:lnTo>
                    <a:lnTo>
                      <a:pt x="3552" y="8250"/>
                    </a:lnTo>
                    <a:lnTo>
                      <a:pt x="3690" y="8325"/>
                    </a:lnTo>
                    <a:lnTo>
                      <a:pt x="3784" y="8423"/>
                    </a:lnTo>
                    <a:lnTo>
                      <a:pt x="3789" y="8496"/>
                    </a:lnTo>
                    <a:lnTo>
                      <a:pt x="3874" y="8550"/>
                    </a:lnTo>
                    <a:lnTo>
                      <a:pt x="3976" y="8528"/>
                    </a:lnTo>
                    <a:lnTo>
                      <a:pt x="4050" y="8538"/>
                    </a:lnTo>
                    <a:lnTo>
                      <a:pt x="4044" y="8583"/>
                    </a:lnTo>
                    <a:lnTo>
                      <a:pt x="3945" y="8673"/>
                    </a:lnTo>
                    <a:lnTo>
                      <a:pt x="3735" y="8858"/>
                    </a:lnTo>
                    <a:lnTo>
                      <a:pt x="3502" y="8990"/>
                    </a:lnTo>
                    <a:lnTo>
                      <a:pt x="3420" y="8934"/>
                    </a:lnTo>
                    <a:lnTo>
                      <a:pt x="3390" y="8999"/>
                    </a:lnTo>
                    <a:lnTo>
                      <a:pt x="3285" y="9030"/>
                    </a:lnTo>
                    <a:lnTo>
                      <a:pt x="3289" y="9105"/>
                    </a:lnTo>
                    <a:lnTo>
                      <a:pt x="3421" y="9090"/>
                    </a:lnTo>
                    <a:lnTo>
                      <a:pt x="3558" y="9098"/>
                    </a:lnTo>
                    <a:lnTo>
                      <a:pt x="3615" y="9153"/>
                    </a:lnTo>
                    <a:lnTo>
                      <a:pt x="3606" y="9239"/>
                    </a:lnTo>
                    <a:lnTo>
                      <a:pt x="3486" y="9302"/>
                    </a:lnTo>
                    <a:lnTo>
                      <a:pt x="3441" y="9381"/>
                    </a:lnTo>
                    <a:lnTo>
                      <a:pt x="3480" y="9401"/>
                    </a:lnTo>
                    <a:lnTo>
                      <a:pt x="3466" y="9555"/>
                    </a:lnTo>
                    <a:lnTo>
                      <a:pt x="3507" y="9618"/>
                    </a:lnTo>
                    <a:lnTo>
                      <a:pt x="3523" y="9875"/>
                    </a:lnTo>
                    <a:lnTo>
                      <a:pt x="3573" y="9971"/>
                    </a:lnTo>
                    <a:lnTo>
                      <a:pt x="3670" y="10073"/>
                    </a:lnTo>
                    <a:lnTo>
                      <a:pt x="3640" y="10151"/>
                    </a:lnTo>
                    <a:lnTo>
                      <a:pt x="3576" y="10277"/>
                    </a:lnTo>
                    <a:lnTo>
                      <a:pt x="3499" y="10310"/>
                    </a:lnTo>
                    <a:lnTo>
                      <a:pt x="3393" y="10305"/>
                    </a:lnTo>
                    <a:lnTo>
                      <a:pt x="3264" y="10377"/>
                    </a:lnTo>
                    <a:lnTo>
                      <a:pt x="3121" y="10550"/>
                    </a:lnTo>
                    <a:lnTo>
                      <a:pt x="3216" y="10613"/>
                    </a:lnTo>
                    <a:lnTo>
                      <a:pt x="3264" y="10692"/>
                    </a:lnTo>
                    <a:lnTo>
                      <a:pt x="3225" y="10818"/>
                    </a:lnTo>
                    <a:lnTo>
                      <a:pt x="3066" y="10860"/>
                    </a:lnTo>
                    <a:lnTo>
                      <a:pt x="3093" y="10941"/>
                    </a:lnTo>
                    <a:lnTo>
                      <a:pt x="3350" y="10905"/>
                    </a:lnTo>
                    <a:lnTo>
                      <a:pt x="3526" y="11055"/>
                    </a:lnTo>
                    <a:lnTo>
                      <a:pt x="3688" y="11147"/>
                    </a:lnTo>
                    <a:lnTo>
                      <a:pt x="3748" y="11250"/>
                    </a:lnTo>
                    <a:lnTo>
                      <a:pt x="3745" y="11418"/>
                    </a:lnTo>
                    <a:lnTo>
                      <a:pt x="3777" y="11498"/>
                    </a:lnTo>
                    <a:lnTo>
                      <a:pt x="3691" y="11519"/>
                    </a:lnTo>
                    <a:lnTo>
                      <a:pt x="3766" y="11600"/>
                    </a:lnTo>
                    <a:lnTo>
                      <a:pt x="3744" y="11682"/>
                    </a:lnTo>
                    <a:lnTo>
                      <a:pt x="3577" y="11607"/>
                    </a:lnTo>
                    <a:lnTo>
                      <a:pt x="3490" y="11610"/>
                    </a:lnTo>
                    <a:lnTo>
                      <a:pt x="3496" y="11490"/>
                    </a:lnTo>
                    <a:lnTo>
                      <a:pt x="3571" y="11420"/>
                    </a:lnTo>
                    <a:lnTo>
                      <a:pt x="3486" y="11355"/>
                    </a:lnTo>
                    <a:lnTo>
                      <a:pt x="3406" y="11385"/>
                    </a:lnTo>
                    <a:lnTo>
                      <a:pt x="3345" y="11435"/>
                    </a:lnTo>
                    <a:lnTo>
                      <a:pt x="3149" y="11645"/>
                    </a:lnTo>
                    <a:lnTo>
                      <a:pt x="3067" y="11765"/>
                    </a:lnTo>
                    <a:lnTo>
                      <a:pt x="2988" y="11736"/>
                    </a:lnTo>
                    <a:lnTo>
                      <a:pt x="2834" y="11765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5" name="Freeform 273"/>
              <p:cNvSpPr>
                <a:spLocks/>
              </p:cNvSpPr>
              <p:nvPr/>
            </p:nvSpPr>
            <p:spPr bwMode="auto">
              <a:xfrm>
                <a:off x="10130" y="11493"/>
                <a:ext cx="3942" cy="4665"/>
              </a:xfrm>
              <a:custGeom>
                <a:avLst/>
                <a:gdLst>
                  <a:gd name="T0" fmla="*/ 1390 w 3942"/>
                  <a:gd name="T1" fmla="*/ 777 h 4665"/>
                  <a:gd name="T2" fmla="*/ 1215 w 3942"/>
                  <a:gd name="T3" fmla="*/ 1197 h 4665"/>
                  <a:gd name="T4" fmla="*/ 1087 w 3942"/>
                  <a:gd name="T5" fmla="*/ 1449 h 4665"/>
                  <a:gd name="T6" fmla="*/ 702 w 3942"/>
                  <a:gd name="T7" fmla="*/ 1599 h 4665"/>
                  <a:gd name="T8" fmla="*/ 582 w 3942"/>
                  <a:gd name="T9" fmla="*/ 1497 h 4665"/>
                  <a:gd name="T10" fmla="*/ 0 w 3942"/>
                  <a:gd name="T11" fmla="*/ 1560 h 4665"/>
                  <a:gd name="T12" fmla="*/ 414 w 3942"/>
                  <a:gd name="T13" fmla="*/ 1805 h 4665"/>
                  <a:gd name="T14" fmla="*/ 178 w 3942"/>
                  <a:gd name="T15" fmla="*/ 1884 h 4665"/>
                  <a:gd name="T16" fmla="*/ 522 w 3942"/>
                  <a:gd name="T17" fmla="*/ 2040 h 4665"/>
                  <a:gd name="T18" fmla="*/ 460 w 3942"/>
                  <a:gd name="T19" fmla="*/ 2369 h 4665"/>
                  <a:gd name="T20" fmla="*/ 660 w 3942"/>
                  <a:gd name="T21" fmla="*/ 2673 h 4665"/>
                  <a:gd name="T22" fmla="*/ 465 w 3942"/>
                  <a:gd name="T23" fmla="*/ 3089 h 4665"/>
                  <a:gd name="T24" fmla="*/ 802 w 3942"/>
                  <a:gd name="T25" fmla="*/ 3443 h 4665"/>
                  <a:gd name="T26" fmla="*/ 871 w 3942"/>
                  <a:gd name="T27" fmla="*/ 3842 h 4665"/>
                  <a:gd name="T28" fmla="*/ 1245 w 3942"/>
                  <a:gd name="T29" fmla="*/ 3672 h 4665"/>
                  <a:gd name="T30" fmla="*/ 1708 w 3942"/>
                  <a:gd name="T31" fmla="*/ 3824 h 4665"/>
                  <a:gd name="T32" fmla="*/ 1860 w 3942"/>
                  <a:gd name="T33" fmla="*/ 3909 h 4665"/>
                  <a:gd name="T34" fmla="*/ 1992 w 3942"/>
                  <a:gd name="T35" fmla="*/ 4052 h 4665"/>
                  <a:gd name="T36" fmla="*/ 2055 w 3942"/>
                  <a:gd name="T37" fmla="*/ 4233 h 4665"/>
                  <a:gd name="T38" fmla="*/ 2083 w 3942"/>
                  <a:gd name="T39" fmla="*/ 4386 h 4665"/>
                  <a:gd name="T40" fmla="*/ 1992 w 3942"/>
                  <a:gd name="T41" fmla="*/ 4389 h 4665"/>
                  <a:gd name="T42" fmla="*/ 2364 w 3942"/>
                  <a:gd name="T43" fmla="*/ 4559 h 4665"/>
                  <a:gd name="T44" fmla="*/ 2751 w 3942"/>
                  <a:gd name="T45" fmla="*/ 4587 h 4665"/>
                  <a:gd name="T46" fmla="*/ 2752 w 3942"/>
                  <a:gd name="T47" fmla="*/ 4238 h 4665"/>
                  <a:gd name="T48" fmla="*/ 2908 w 3942"/>
                  <a:gd name="T49" fmla="*/ 4071 h 4665"/>
                  <a:gd name="T50" fmla="*/ 2637 w 3942"/>
                  <a:gd name="T51" fmla="*/ 3834 h 4665"/>
                  <a:gd name="T52" fmla="*/ 2826 w 3942"/>
                  <a:gd name="T53" fmla="*/ 3750 h 4665"/>
                  <a:gd name="T54" fmla="*/ 3142 w 3942"/>
                  <a:gd name="T55" fmla="*/ 3572 h 4665"/>
                  <a:gd name="T56" fmla="*/ 3591 w 3942"/>
                  <a:gd name="T57" fmla="*/ 3393 h 4665"/>
                  <a:gd name="T58" fmla="*/ 3481 w 3942"/>
                  <a:gd name="T59" fmla="*/ 3039 h 4665"/>
                  <a:gd name="T60" fmla="*/ 3030 w 3942"/>
                  <a:gd name="T61" fmla="*/ 2819 h 4665"/>
                  <a:gd name="T62" fmla="*/ 3097 w 3942"/>
                  <a:gd name="T63" fmla="*/ 2309 h 4665"/>
                  <a:gd name="T64" fmla="*/ 3582 w 3942"/>
                  <a:gd name="T65" fmla="*/ 2034 h 4665"/>
                  <a:gd name="T66" fmla="*/ 3942 w 3942"/>
                  <a:gd name="T67" fmla="*/ 1574 h 4665"/>
                  <a:gd name="T68" fmla="*/ 3715 w 3942"/>
                  <a:gd name="T69" fmla="*/ 692 h 4665"/>
                  <a:gd name="T70" fmla="*/ 3849 w 3942"/>
                  <a:gd name="T71" fmla="*/ 315 h 4665"/>
                  <a:gd name="T72" fmla="*/ 3412 w 3942"/>
                  <a:gd name="T73" fmla="*/ 104 h 4665"/>
                  <a:gd name="T74" fmla="*/ 2899 w 3942"/>
                  <a:gd name="T75" fmla="*/ 102 h 4665"/>
                  <a:gd name="T76" fmla="*/ 2199 w 3942"/>
                  <a:gd name="T77" fmla="*/ 612 h 4665"/>
                  <a:gd name="T78" fmla="*/ 2550 w 3942"/>
                  <a:gd name="T79" fmla="*/ 642 h 4665"/>
                  <a:gd name="T80" fmla="*/ 2652 w 3942"/>
                  <a:gd name="T81" fmla="*/ 1013 h 4665"/>
                  <a:gd name="T82" fmla="*/ 2712 w 3942"/>
                  <a:gd name="T83" fmla="*/ 1439 h 4665"/>
                  <a:gd name="T84" fmla="*/ 2728 w 3942"/>
                  <a:gd name="T85" fmla="*/ 1815 h 4665"/>
                  <a:gd name="T86" fmla="*/ 2571 w 3942"/>
                  <a:gd name="T87" fmla="*/ 1812 h 4665"/>
                  <a:gd name="T88" fmla="*/ 2497 w 3942"/>
                  <a:gd name="T89" fmla="*/ 1794 h 4665"/>
                  <a:gd name="T90" fmla="*/ 2350 w 3942"/>
                  <a:gd name="T91" fmla="*/ 1821 h 4665"/>
                  <a:gd name="T92" fmla="*/ 2653 w 3942"/>
                  <a:gd name="T93" fmla="*/ 1571 h 4665"/>
                  <a:gd name="T94" fmla="*/ 2493 w 3942"/>
                  <a:gd name="T95" fmla="*/ 1070 h 4665"/>
                  <a:gd name="T96" fmla="*/ 2341 w 3942"/>
                  <a:gd name="T97" fmla="*/ 798 h 4665"/>
                  <a:gd name="T98" fmla="*/ 2374 w 3942"/>
                  <a:gd name="T99" fmla="*/ 1206 h 4665"/>
                  <a:gd name="T100" fmla="*/ 2194 w 3942"/>
                  <a:gd name="T101" fmla="*/ 1469 h 4665"/>
                  <a:gd name="T102" fmla="*/ 2172 w 3942"/>
                  <a:gd name="T103" fmla="*/ 1730 h 4665"/>
                  <a:gd name="T104" fmla="*/ 1999 w 3942"/>
                  <a:gd name="T105" fmla="*/ 1607 h 4665"/>
                  <a:gd name="T106" fmla="*/ 1618 w 3942"/>
                  <a:gd name="T107" fmla="*/ 1382 h 4665"/>
                  <a:gd name="T108" fmla="*/ 1867 w 3942"/>
                  <a:gd name="T109" fmla="*/ 1215 h 4665"/>
                  <a:gd name="T110" fmla="*/ 1825 w 3942"/>
                  <a:gd name="T111" fmla="*/ 855 h 4665"/>
                  <a:gd name="T112" fmla="*/ 1950 w 3942"/>
                  <a:gd name="T113" fmla="*/ 837 h 4665"/>
                  <a:gd name="T114" fmla="*/ 1741 w 3942"/>
                  <a:gd name="T115" fmla="*/ 734 h 4665"/>
                  <a:gd name="T116" fmla="*/ 1098 w 3942"/>
                  <a:gd name="T117" fmla="*/ 626 h 4665"/>
                  <a:gd name="T118" fmla="*/ 1097 w 3942"/>
                  <a:gd name="T119" fmla="*/ 669 h 4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42" h="4665">
                    <a:moveTo>
                      <a:pt x="1097" y="669"/>
                    </a:moveTo>
                    <a:lnTo>
                      <a:pt x="1287" y="719"/>
                    </a:lnTo>
                    <a:lnTo>
                      <a:pt x="1390" y="777"/>
                    </a:lnTo>
                    <a:lnTo>
                      <a:pt x="1423" y="956"/>
                    </a:lnTo>
                    <a:lnTo>
                      <a:pt x="1392" y="1109"/>
                    </a:lnTo>
                    <a:lnTo>
                      <a:pt x="1215" y="1197"/>
                    </a:lnTo>
                    <a:lnTo>
                      <a:pt x="1063" y="1227"/>
                    </a:lnTo>
                    <a:lnTo>
                      <a:pt x="1092" y="1329"/>
                    </a:lnTo>
                    <a:lnTo>
                      <a:pt x="1087" y="1449"/>
                    </a:lnTo>
                    <a:lnTo>
                      <a:pt x="963" y="1521"/>
                    </a:lnTo>
                    <a:lnTo>
                      <a:pt x="811" y="1595"/>
                    </a:lnTo>
                    <a:lnTo>
                      <a:pt x="702" y="1599"/>
                    </a:lnTo>
                    <a:lnTo>
                      <a:pt x="717" y="1704"/>
                    </a:lnTo>
                    <a:lnTo>
                      <a:pt x="496" y="1620"/>
                    </a:lnTo>
                    <a:lnTo>
                      <a:pt x="582" y="1497"/>
                    </a:lnTo>
                    <a:lnTo>
                      <a:pt x="357" y="1590"/>
                    </a:lnTo>
                    <a:lnTo>
                      <a:pt x="243" y="1559"/>
                    </a:lnTo>
                    <a:lnTo>
                      <a:pt x="0" y="1560"/>
                    </a:lnTo>
                    <a:lnTo>
                      <a:pt x="207" y="1619"/>
                    </a:lnTo>
                    <a:lnTo>
                      <a:pt x="237" y="1748"/>
                    </a:lnTo>
                    <a:lnTo>
                      <a:pt x="414" y="1805"/>
                    </a:lnTo>
                    <a:lnTo>
                      <a:pt x="367" y="1872"/>
                    </a:lnTo>
                    <a:lnTo>
                      <a:pt x="235" y="1857"/>
                    </a:lnTo>
                    <a:lnTo>
                      <a:pt x="178" y="1884"/>
                    </a:lnTo>
                    <a:lnTo>
                      <a:pt x="348" y="1922"/>
                    </a:lnTo>
                    <a:lnTo>
                      <a:pt x="474" y="1971"/>
                    </a:lnTo>
                    <a:lnTo>
                      <a:pt x="522" y="2040"/>
                    </a:lnTo>
                    <a:lnTo>
                      <a:pt x="523" y="2150"/>
                    </a:lnTo>
                    <a:lnTo>
                      <a:pt x="642" y="2259"/>
                    </a:lnTo>
                    <a:lnTo>
                      <a:pt x="460" y="2369"/>
                    </a:lnTo>
                    <a:lnTo>
                      <a:pt x="447" y="2504"/>
                    </a:lnTo>
                    <a:lnTo>
                      <a:pt x="568" y="2490"/>
                    </a:lnTo>
                    <a:lnTo>
                      <a:pt x="660" y="2673"/>
                    </a:lnTo>
                    <a:lnTo>
                      <a:pt x="702" y="2942"/>
                    </a:lnTo>
                    <a:lnTo>
                      <a:pt x="601" y="3060"/>
                    </a:lnTo>
                    <a:lnTo>
                      <a:pt x="465" y="3089"/>
                    </a:lnTo>
                    <a:lnTo>
                      <a:pt x="657" y="3150"/>
                    </a:lnTo>
                    <a:lnTo>
                      <a:pt x="660" y="3282"/>
                    </a:lnTo>
                    <a:lnTo>
                      <a:pt x="802" y="3443"/>
                    </a:lnTo>
                    <a:lnTo>
                      <a:pt x="882" y="3581"/>
                    </a:lnTo>
                    <a:lnTo>
                      <a:pt x="826" y="3686"/>
                    </a:lnTo>
                    <a:lnTo>
                      <a:pt x="871" y="3842"/>
                    </a:lnTo>
                    <a:lnTo>
                      <a:pt x="894" y="3764"/>
                    </a:lnTo>
                    <a:lnTo>
                      <a:pt x="987" y="3704"/>
                    </a:lnTo>
                    <a:lnTo>
                      <a:pt x="1245" y="3672"/>
                    </a:lnTo>
                    <a:lnTo>
                      <a:pt x="1386" y="3747"/>
                    </a:lnTo>
                    <a:lnTo>
                      <a:pt x="1512" y="3764"/>
                    </a:lnTo>
                    <a:lnTo>
                      <a:pt x="1708" y="3824"/>
                    </a:lnTo>
                    <a:lnTo>
                      <a:pt x="1761" y="3765"/>
                    </a:lnTo>
                    <a:lnTo>
                      <a:pt x="1872" y="3767"/>
                    </a:lnTo>
                    <a:lnTo>
                      <a:pt x="1860" y="3909"/>
                    </a:lnTo>
                    <a:lnTo>
                      <a:pt x="1981" y="3929"/>
                    </a:lnTo>
                    <a:lnTo>
                      <a:pt x="2097" y="3957"/>
                    </a:lnTo>
                    <a:lnTo>
                      <a:pt x="1992" y="4052"/>
                    </a:lnTo>
                    <a:lnTo>
                      <a:pt x="1887" y="4089"/>
                    </a:lnTo>
                    <a:lnTo>
                      <a:pt x="1915" y="4175"/>
                    </a:lnTo>
                    <a:lnTo>
                      <a:pt x="2055" y="4233"/>
                    </a:lnTo>
                    <a:lnTo>
                      <a:pt x="2134" y="4298"/>
                    </a:lnTo>
                    <a:lnTo>
                      <a:pt x="2131" y="4341"/>
                    </a:lnTo>
                    <a:lnTo>
                      <a:pt x="2083" y="4386"/>
                    </a:lnTo>
                    <a:lnTo>
                      <a:pt x="1858" y="4284"/>
                    </a:lnTo>
                    <a:lnTo>
                      <a:pt x="1783" y="4299"/>
                    </a:lnTo>
                    <a:lnTo>
                      <a:pt x="1992" y="4389"/>
                    </a:lnTo>
                    <a:lnTo>
                      <a:pt x="2235" y="4526"/>
                    </a:lnTo>
                    <a:lnTo>
                      <a:pt x="2260" y="4590"/>
                    </a:lnTo>
                    <a:lnTo>
                      <a:pt x="2364" y="4559"/>
                    </a:lnTo>
                    <a:lnTo>
                      <a:pt x="2470" y="4661"/>
                    </a:lnTo>
                    <a:lnTo>
                      <a:pt x="2629" y="4665"/>
                    </a:lnTo>
                    <a:lnTo>
                      <a:pt x="2751" y="4587"/>
                    </a:lnTo>
                    <a:lnTo>
                      <a:pt x="2913" y="4526"/>
                    </a:lnTo>
                    <a:lnTo>
                      <a:pt x="2836" y="4371"/>
                    </a:lnTo>
                    <a:lnTo>
                      <a:pt x="2752" y="4238"/>
                    </a:lnTo>
                    <a:lnTo>
                      <a:pt x="2770" y="4182"/>
                    </a:lnTo>
                    <a:lnTo>
                      <a:pt x="2893" y="4184"/>
                    </a:lnTo>
                    <a:lnTo>
                      <a:pt x="2908" y="4071"/>
                    </a:lnTo>
                    <a:lnTo>
                      <a:pt x="2635" y="3971"/>
                    </a:lnTo>
                    <a:lnTo>
                      <a:pt x="2590" y="3885"/>
                    </a:lnTo>
                    <a:lnTo>
                      <a:pt x="2637" y="3834"/>
                    </a:lnTo>
                    <a:lnTo>
                      <a:pt x="2695" y="3852"/>
                    </a:lnTo>
                    <a:lnTo>
                      <a:pt x="2737" y="3909"/>
                    </a:lnTo>
                    <a:lnTo>
                      <a:pt x="2826" y="3750"/>
                    </a:lnTo>
                    <a:lnTo>
                      <a:pt x="2898" y="3641"/>
                    </a:lnTo>
                    <a:lnTo>
                      <a:pt x="3006" y="3579"/>
                    </a:lnTo>
                    <a:lnTo>
                      <a:pt x="3142" y="3572"/>
                    </a:lnTo>
                    <a:lnTo>
                      <a:pt x="3298" y="3585"/>
                    </a:lnTo>
                    <a:lnTo>
                      <a:pt x="3465" y="3510"/>
                    </a:lnTo>
                    <a:lnTo>
                      <a:pt x="3591" y="3393"/>
                    </a:lnTo>
                    <a:lnTo>
                      <a:pt x="3538" y="3318"/>
                    </a:lnTo>
                    <a:lnTo>
                      <a:pt x="3562" y="3189"/>
                    </a:lnTo>
                    <a:lnTo>
                      <a:pt x="3481" y="3039"/>
                    </a:lnTo>
                    <a:lnTo>
                      <a:pt x="3348" y="2976"/>
                    </a:lnTo>
                    <a:lnTo>
                      <a:pt x="3235" y="2927"/>
                    </a:lnTo>
                    <a:lnTo>
                      <a:pt x="3030" y="2819"/>
                    </a:lnTo>
                    <a:lnTo>
                      <a:pt x="2953" y="2699"/>
                    </a:lnTo>
                    <a:lnTo>
                      <a:pt x="2997" y="2402"/>
                    </a:lnTo>
                    <a:lnTo>
                      <a:pt x="3097" y="2309"/>
                    </a:lnTo>
                    <a:lnTo>
                      <a:pt x="3223" y="2247"/>
                    </a:lnTo>
                    <a:lnTo>
                      <a:pt x="3292" y="2159"/>
                    </a:lnTo>
                    <a:lnTo>
                      <a:pt x="3582" y="2034"/>
                    </a:lnTo>
                    <a:lnTo>
                      <a:pt x="3676" y="1935"/>
                    </a:lnTo>
                    <a:lnTo>
                      <a:pt x="3817" y="1808"/>
                    </a:lnTo>
                    <a:lnTo>
                      <a:pt x="3942" y="1574"/>
                    </a:lnTo>
                    <a:lnTo>
                      <a:pt x="3777" y="1121"/>
                    </a:lnTo>
                    <a:lnTo>
                      <a:pt x="3715" y="857"/>
                    </a:lnTo>
                    <a:lnTo>
                      <a:pt x="3715" y="692"/>
                    </a:lnTo>
                    <a:lnTo>
                      <a:pt x="3817" y="564"/>
                    </a:lnTo>
                    <a:lnTo>
                      <a:pt x="3897" y="419"/>
                    </a:lnTo>
                    <a:lnTo>
                      <a:pt x="3849" y="315"/>
                    </a:lnTo>
                    <a:lnTo>
                      <a:pt x="3822" y="219"/>
                    </a:lnTo>
                    <a:lnTo>
                      <a:pt x="3621" y="131"/>
                    </a:lnTo>
                    <a:lnTo>
                      <a:pt x="3412" y="104"/>
                    </a:lnTo>
                    <a:lnTo>
                      <a:pt x="3294" y="24"/>
                    </a:lnTo>
                    <a:lnTo>
                      <a:pt x="3169" y="0"/>
                    </a:lnTo>
                    <a:lnTo>
                      <a:pt x="2899" y="102"/>
                    </a:lnTo>
                    <a:lnTo>
                      <a:pt x="2722" y="233"/>
                    </a:lnTo>
                    <a:lnTo>
                      <a:pt x="2458" y="446"/>
                    </a:lnTo>
                    <a:lnTo>
                      <a:pt x="2199" y="612"/>
                    </a:lnTo>
                    <a:lnTo>
                      <a:pt x="2230" y="707"/>
                    </a:lnTo>
                    <a:lnTo>
                      <a:pt x="2439" y="657"/>
                    </a:lnTo>
                    <a:lnTo>
                      <a:pt x="2550" y="642"/>
                    </a:lnTo>
                    <a:lnTo>
                      <a:pt x="2632" y="764"/>
                    </a:lnTo>
                    <a:lnTo>
                      <a:pt x="2622" y="894"/>
                    </a:lnTo>
                    <a:lnTo>
                      <a:pt x="2652" y="1013"/>
                    </a:lnTo>
                    <a:lnTo>
                      <a:pt x="2664" y="1145"/>
                    </a:lnTo>
                    <a:lnTo>
                      <a:pt x="2712" y="1314"/>
                    </a:lnTo>
                    <a:lnTo>
                      <a:pt x="2712" y="1439"/>
                    </a:lnTo>
                    <a:lnTo>
                      <a:pt x="2782" y="1574"/>
                    </a:lnTo>
                    <a:lnTo>
                      <a:pt x="2787" y="1700"/>
                    </a:lnTo>
                    <a:lnTo>
                      <a:pt x="2728" y="1815"/>
                    </a:lnTo>
                    <a:lnTo>
                      <a:pt x="2725" y="1856"/>
                    </a:lnTo>
                    <a:lnTo>
                      <a:pt x="2646" y="1889"/>
                    </a:lnTo>
                    <a:lnTo>
                      <a:pt x="2571" y="1812"/>
                    </a:lnTo>
                    <a:lnTo>
                      <a:pt x="2601" y="1763"/>
                    </a:lnTo>
                    <a:lnTo>
                      <a:pt x="2533" y="1725"/>
                    </a:lnTo>
                    <a:lnTo>
                      <a:pt x="2497" y="1794"/>
                    </a:lnTo>
                    <a:lnTo>
                      <a:pt x="2424" y="1875"/>
                    </a:lnTo>
                    <a:lnTo>
                      <a:pt x="2352" y="1889"/>
                    </a:lnTo>
                    <a:lnTo>
                      <a:pt x="2350" y="1821"/>
                    </a:lnTo>
                    <a:lnTo>
                      <a:pt x="2416" y="1728"/>
                    </a:lnTo>
                    <a:lnTo>
                      <a:pt x="2457" y="1634"/>
                    </a:lnTo>
                    <a:lnTo>
                      <a:pt x="2653" y="1571"/>
                    </a:lnTo>
                    <a:lnTo>
                      <a:pt x="2631" y="1388"/>
                    </a:lnTo>
                    <a:lnTo>
                      <a:pt x="2593" y="1149"/>
                    </a:lnTo>
                    <a:lnTo>
                      <a:pt x="2493" y="1070"/>
                    </a:lnTo>
                    <a:lnTo>
                      <a:pt x="2541" y="911"/>
                    </a:lnTo>
                    <a:lnTo>
                      <a:pt x="2451" y="830"/>
                    </a:lnTo>
                    <a:lnTo>
                      <a:pt x="2341" y="798"/>
                    </a:lnTo>
                    <a:lnTo>
                      <a:pt x="2323" y="956"/>
                    </a:lnTo>
                    <a:lnTo>
                      <a:pt x="2404" y="1151"/>
                    </a:lnTo>
                    <a:lnTo>
                      <a:pt x="2374" y="1206"/>
                    </a:lnTo>
                    <a:lnTo>
                      <a:pt x="2268" y="1262"/>
                    </a:lnTo>
                    <a:lnTo>
                      <a:pt x="2230" y="1359"/>
                    </a:lnTo>
                    <a:lnTo>
                      <a:pt x="2194" y="1469"/>
                    </a:lnTo>
                    <a:lnTo>
                      <a:pt x="2220" y="1551"/>
                    </a:lnTo>
                    <a:lnTo>
                      <a:pt x="2196" y="1674"/>
                    </a:lnTo>
                    <a:lnTo>
                      <a:pt x="2172" y="1730"/>
                    </a:lnTo>
                    <a:lnTo>
                      <a:pt x="2155" y="1784"/>
                    </a:lnTo>
                    <a:lnTo>
                      <a:pt x="2083" y="1785"/>
                    </a:lnTo>
                    <a:lnTo>
                      <a:pt x="1999" y="1607"/>
                    </a:lnTo>
                    <a:lnTo>
                      <a:pt x="1918" y="1368"/>
                    </a:lnTo>
                    <a:lnTo>
                      <a:pt x="1749" y="1406"/>
                    </a:lnTo>
                    <a:lnTo>
                      <a:pt x="1618" y="1382"/>
                    </a:lnTo>
                    <a:lnTo>
                      <a:pt x="1717" y="1244"/>
                    </a:lnTo>
                    <a:lnTo>
                      <a:pt x="1824" y="1256"/>
                    </a:lnTo>
                    <a:lnTo>
                      <a:pt x="1867" y="1215"/>
                    </a:lnTo>
                    <a:lnTo>
                      <a:pt x="1830" y="1082"/>
                    </a:lnTo>
                    <a:lnTo>
                      <a:pt x="1738" y="947"/>
                    </a:lnTo>
                    <a:lnTo>
                      <a:pt x="1825" y="855"/>
                    </a:lnTo>
                    <a:lnTo>
                      <a:pt x="1875" y="912"/>
                    </a:lnTo>
                    <a:lnTo>
                      <a:pt x="1992" y="944"/>
                    </a:lnTo>
                    <a:lnTo>
                      <a:pt x="1950" y="837"/>
                    </a:lnTo>
                    <a:lnTo>
                      <a:pt x="2004" y="672"/>
                    </a:lnTo>
                    <a:lnTo>
                      <a:pt x="1912" y="659"/>
                    </a:lnTo>
                    <a:lnTo>
                      <a:pt x="1741" y="734"/>
                    </a:lnTo>
                    <a:lnTo>
                      <a:pt x="1576" y="689"/>
                    </a:lnTo>
                    <a:lnTo>
                      <a:pt x="1258" y="642"/>
                    </a:lnTo>
                    <a:lnTo>
                      <a:pt x="1098" y="626"/>
                    </a:lnTo>
                    <a:lnTo>
                      <a:pt x="940" y="564"/>
                    </a:lnTo>
                    <a:lnTo>
                      <a:pt x="870" y="584"/>
                    </a:lnTo>
                    <a:lnTo>
                      <a:pt x="1097" y="669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5" name="组合 62"/>
            <p:cNvGrpSpPr/>
            <p:nvPr/>
          </p:nvGrpSpPr>
          <p:grpSpPr>
            <a:xfrm>
              <a:off x="5784393" y="3592384"/>
              <a:ext cx="133858" cy="133858"/>
              <a:chOff x="4714876" y="3214686"/>
              <a:chExt cx="144000" cy="144000"/>
            </a:xfrm>
            <a:effectLst>
              <a:outerShdw sx="1000" sy="1000" algn="ctr" rotWithShape="0">
                <a:srgbClr val="000000"/>
              </a:outerShdw>
            </a:effectLst>
          </p:grpSpPr>
          <p:sp>
            <p:nvSpPr>
              <p:cNvPr id="72" name="椭圆 71"/>
              <p:cNvSpPr/>
              <p:nvPr/>
            </p:nvSpPr>
            <p:spPr>
              <a:xfrm>
                <a:off x="4750876" y="3250686"/>
                <a:ext cx="72000" cy="72000"/>
              </a:xfrm>
              <a:prstGeom prst="ellipse">
                <a:avLst/>
              </a:prstGeom>
              <a:gradFill rotWithShape="1">
                <a:gsLst>
                  <a:gs pos="20000">
                    <a:srgbClr val="FF0000"/>
                  </a:gs>
                  <a:gs pos="0">
                    <a:srgbClr val="FF0000"/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4714876" y="3214686"/>
                <a:ext cx="144000" cy="144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46" name="圆角矩形 45"/>
            <p:cNvSpPr/>
            <p:nvPr/>
          </p:nvSpPr>
          <p:spPr>
            <a:xfrm>
              <a:off x="6085701" y="3682135"/>
              <a:ext cx="1212063" cy="2849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C00000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053">
                <a:defRPr/>
              </a:pPr>
              <a:r>
                <a:rPr lang="en-US" altLang="zh-CN" sz="1200" b="1" kern="0" dirty="0">
                  <a:solidFill>
                    <a:sysClr val="windowText" lastClr="000000"/>
                  </a:solidFill>
                </a:rPr>
                <a:t>Copenhagen</a:t>
              </a:r>
            </a:p>
          </p:txBody>
        </p:sp>
        <p:cxnSp>
          <p:nvCxnSpPr>
            <p:cNvPr id="47" name="肘形连接符 46"/>
            <p:cNvCxnSpPr>
              <a:stCxn id="74" idx="4"/>
              <a:endCxn id="46" idx="1"/>
            </p:cNvCxnSpPr>
            <p:nvPr/>
          </p:nvCxnSpPr>
          <p:spPr>
            <a:xfrm rot="16200000" flipH="1">
              <a:off x="5919337" y="3658227"/>
              <a:ext cx="98349" cy="234380"/>
            </a:xfrm>
            <a:prstGeom prst="bentConnector2">
              <a:avLst/>
            </a:prstGeom>
            <a:noFill/>
            <a:ln w="952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Oval 25"/>
            <p:cNvSpPr>
              <a:spLocks noChangeArrowheads="1"/>
            </p:cNvSpPr>
            <p:nvPr/>
          </p:nvSpPr>
          <p:spPr bwMode="gray">
            <a:xfrm>
              <a:off x="4177764" y="3063801"/>
              <a:ext cx="101157" cy="101157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4782935" y="2476853"/>
              <a:ext cx="1212063" cy="2849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1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053">
                <a:defRPr/>
              </a:pPr>
              <a:r>
                <a:rPr lang="en-US" altLang="zh-CN" sz="1200" b="1" kern="0" dirty="0">
                  <a:solidFill>
                    <a:sysClr val="windowText" lastClr="000000"/>
                  </a:solidFill>
                </a:rPr>
                <a:t>Aarhus</a:t>
              </a:r>
            </a:p>
          </p:txBody>
        </p:sp>
        <p:cxnSp>
          <p:nvCxnSpPr>
            <p:cNvPr id="50" name="肘形连接符 49"/>
            <p:cNvCxnSpPr>
              <a:stCxn id="49" idx="1"/>
              <a:endCxn id="48" idx="0"/>
            </p:cNvCxnSpPr>
            <p:nvPr/>
          </p:nvCxnSpPr>
          <p:spPr>
            <a:xfrm rot="10800000" flipV="1">
              <a:off x="4228343" y="2619309"/>
              <a:ext cx="554592" cy="444491"/>
            </a:xfrm>
            <a:prstGeom prst="bentConnector2">
              <a:avLst/>
            </a:prstGeom>
            <a:noFill/>
            <a:ln w="9525">
              <a:solidFill>
                <a:schemeClr val="accent6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51" name="Oval 25"/>
            <p:cNvSpPr>
              <a:spLocks noChangeArrowheads="1"/>
            </p:cNvSpPr>
            <p:nvPr/>
          </p:nvSpPr>
          <p:spPr bwMode="gray">
            <a:xfrm>
              <a:off x="4301722" y="3940361"/>
              <a:ext cx="101157" cy="101157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1493547" y="3102873"/>
              <a:ext cx="1212063" cy="2849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1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053">
                <a:defRPr/>
              </a:pPr>
              <a:r>
                <a:rPr lang="en-US" altLang="zh-CN" sz="1200" b="1" kern="0" dirty="0">
                  <a:solidFill>
                    <a:sysClr val="windowText" lastClr="000000"/>
                  </a:solidFill>
                </a:rPr>
                <a:t>Odense</a:t>
              </a:r>
            </a:p>
          </p:txBody>
        </p:sp>
        <p:cxnSp>
          <p:nvCxnSpPr>
            <p:cNvPr id="53" name="肘形连接符 52"/>
            <p:cNvCxnSpPr>
              <a:stCxn id="52" idx="3"/>
              <a:endCxn id="51" idx="0"/>
            </p:cNvCxnSpPr>
            <p:nvPr/>
          </p:nvCxnSpPr>
          <p:spPr>
            <a:xfrm>
              <a:off x="2705610" y="3245330"/>
              <a:ext cx="1646691" cy="695031"/>
            </a:xfrm>
            <a:prstGeom prst="bentConnector2">
              <a:avLst/>
            </a:prstGeom>
            <a:noFill/>
            <a:ln w="9525">
              <a:solidFill>
                <a:schemeClr val="accent6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54" name="Oval 25"/>
            <p:cNvSpPr>
              <a:spLocks noChangeArrowheads="1"/>
            </p:cNvSpPr>
            <p:nvPr/>
          </p:nvSpPr>
          <p:spPr bwMode="gray">
            <a:xfrm>
              <a:off x="4062661" y="1992449"/>
              <a:ext cx="101157" cy="101157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4654059" y="1617188"/>
              <a:ext cx="1212063" cy="2849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1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053">
                <a:defRPr/>
              </a:pPr>
              <a:r>
                <a:rPr lang="en-US" altLang="zh-CN" sz="1200" b="1" kern="0" dirty="0">
                  <a:solidFill>
                    <a:sysClr val="windowText" lastClr="000000"/>
                  </a:solidFill>
                </a:rPr>
                <a:t>Aalborg</a:t>
              </a:r>
            </a:p>
          </p:txBody>
        </p:sp>
        <p:cxnSp>
          <p:nvCxnSpPr>
            <p:cNvPr id="56" name="肘形连接符 55"/>
            <p:cNvCxnSpPr>
              <a:stCxn id="55" idx="1"/>
              <a:endCxn id="54" idx="0"/>
            </p:cNvCxnSpPr>
            <p:nvPr/>
          </p:nvCxnSpPr>
          <p:spPr>
            <a:xfrm rot="10800000" flipV="1">
              <a:off x="4113239" y="1759644"/>
              <a:ext cx="540820" cy="232805"/>
            </a:xfrm>
            <a:prstGeom prst="bentConnector2">
              <a:avLst/>
            </a:prstGeom>
            <a:noFill/>
            <a:ln w="9525">
              <a:solidFill>
                <a:schemeClr val="accent6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57" name="Oval 25"/>
            <p:cNvSpPr>
              <a:spLocks noChangeArrowheads="1"/>
            </p:cNvSpPr>
            <p:nvPr/>
          </p:nvSpPr>
          <p:spPr bwMode="gray">
            <a:xfrm>
              <a:off x="3664224" y="2700781"/>
              <a:ext cx="101157" cy="101157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1771017" y="1951149"/>
              <a:ext cx="1212063" cy="2849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1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053">
                <a:defRPr/>
              </a:pPr>
              <a:r>
                <a:rPr lang="en-US" altLang="zh-CN" sz="1200" b="1" kern="0" dirty="0" err="1">
                  <a:solidFill>
                    <a:sysClr val="windowText" lastClr="000000"/>
                  </a:solidFill>
                </a:rPr>
                <a:t>Viborg</a:t>
              </a:r>
              <a:endParaRPr lang="en-US" altLang="zh-CN" sz="1200" b="1" kern="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9" name="肘形连接符 58"/>
            <p:cNvCxnSpPr>
              <a:stCxn id="58" idx="3"/>
              <a:endCxn id="57" idx="0"/>
            </p:cNvCxnSpPr>
            <p:nvPr/>
          </p:nvCxnSpPr>
          <p:spPr>
            <a:xfrm>
              <a:off x="2983080" y="2093606"/>
              <a:ext cx="731722" cy="607175"/>
            </a:xfrm>
            <a:prstGeom prst="bentConnector2">
              <a:avLst/>
            </a:prstGeom>
            <a:noFill/>
            <a:ln w="9525">
              <a:solidFill>
                <a:schemeClr val="accent6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60" name="圆角矩形 59"/>
            <p:cNvSpPr/>
            <p:nvPr/>
          </p:nvSpPr>
          <p:spPr>
            <a:xfrm>
              <a:off x="6339205" y="1209208"/>
              <a:ext cx="2033983" cy="2073825"/>
            </a:xfrm>
            <a:prstGeom prst="roundRect">
              <a:avLst>
                <a:gd name="adj" fmla="val 8396"/>
              </a:avLst>
            </a:prstGeom>
            <a:noFill/>
            <a:ln w="9525">
              <a:solidFill>
                <a:schemeClr val="accent1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053"/>
              <a:endParaRPr lang="zh-CN" altLang="en-US" sz="1200" kern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6691733" y="1013636"/>
              <a:ext cx="1373273" cy="391144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tIns="0" b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kern="0" dirty="0">
                  <a:solidFill>
                    <a:schemeClr val="bg1"/>
                  </a:solidFill>
                  <a:latin typeface="+mj-lt"/>
                </a:rPr>
                <a:t>Denmark</a:t>
              </a:r>
            </a:p>
          </p:txBody>
        </p:sp>
        <p:sp>
          <p:nvSpPr>
            <p:cNvPr id="62" name="Text Box 16"/>
            <p:cNvSpPr txBox="1">
              <a:spLocks noChangeArrowheads="1"/>
            </p:cNvSpPr>
            <p:nvPr/>
          </p:nvSpPr>
          <p:spPr bwMode="auto">
            <a:xfrm>
              <a:off x="6401227" y="1492282"/>
              <a:ext cx="1945356" cy="12599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accent1"/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>
                  <a:latin typeface="Calibri" pitchFamily="34" charset="0"/>
                  <a:cs typeface="Calibri" pitchFamily="34" charset="0"/>
                </a:rPr>
                <a:t>Text in here</a:t>
              </a:r>
            </a:p>
            <a:p>
              <a:pPr marL="117475" indent="-117475">
                <a:lnSpc>
                  <a:spcPct val="114000"/>
                </a:lnSpc>
                <a:buClr>
                  <a:schemeClr val="accent1"/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>
                  <a:latin typeface="Calibri" pitchFamily="34" charset="0"/>
                  <a:cs typeface="Calibri" pitchFamily="34" charset="0"/>
                </a:rPr>
                <a:t>Text in here</a:t>
              </a:r>
            </a:p>
            <a:p>
              <a:pPr marL="117475" indent="-117475">
                <a:lnSpc>
                  <a:spcPct val="114000"/>
                </a:lnSpc>
                <a:buClr>
                  <a:schemeClr val="accent1"/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>
                  <a:latin typeface="Calibri" pitchFamily="34" charset="0"/>
                  <a:cs typeface="Calibri" pitchFamily="34" charset="0"/>
                </a:rPr>
                <a:t>Text in here</a:t>
              </a:r>
            </a:p>
            <a:p>
              <a:pPr marL="117475" indent="-117475">
                <a:lnSpc>
                  <a:spcPct val="114000"/>
                </a:lnSpc>
                <a:buClr>
                  <a:schemeClr val="accent1"/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>
                  <a:latin typeface="Calibri" pitchFamily="34" charset="0"/>
                  <a:cs typeface="Calibri" pitchFamily="34" charset="0"/>
                </a:rPr>
                <a:t>Text in here</a:t>
              </a:r>
            </a:p>
            <a:p>
              <a:pPr marL="117475" indent="-117475">
                <a:lnSpc>
                  <a:spcPct val="114000"/>
                </a:lnSpc>
                <a:buClr>
                  <a:schemeClr val="accent1"/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>
                  <a:latin typeface="Calibri" pitchFamily="34" charset="0"/>
                  <a:cs typeface="Calibri" pitchFamily="34" charset="0"/>
                </a:rPr>
                <a:t>Text in here</a:t>
              </a:r>
            </a:p>
            <a:p>
              <a:pPr marL="117475" indent="-117475">
                <a:lnSpc>
                  <a:spcPct val="114000"/>
                </a:lnSpc>
                <a:buClr>
                  <a:schemeClr val="accent1"/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>
                  <a:latin typeface="Calibri" pitchFamily="34" charset="0"/>
                  <a:cs typeface="Calibri" pitchFamily="34" charset="0"/>
                </a:rPr>
                <a:t>Text in here</a:t>
              </a:r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1009744" y="4016008"/>
              <a:ext cx="1322139" cy="660986"/>
              <a:chOff x="1595202" y="1311876"/>
              <a:chExt cx="1322139" cy="660986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1595202" y="1442780"/>
                <a:ext cx="1322139" cy="492700"/>
              </a:xfrm>
              <a:prstGeom prst="roundRect">
                <a:avLst>
                  <a:gd name="adj" fmla="val 16005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3940"/>
                <a:r>
                  <a:rPr lang="en-US" altLang="zh-CN" sz="1600" b="1" kern="0" dirty="0">
                    <a:solidFill>
                      <a:sysClr val="windowText" lastClr="000000"/>
                    </a:solidFill>
                  </a:rPr>
                  <a:t>          </a:t>
                </a:r>
                <a:endParaRPr lang="zh-CN" altLang="en-US" sz="1600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1776513" y="1311876"/>
                <a:ext cx="959516" cy="23259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3940">
                  <a:defRPr/>
                </a:pPr>
                <a:r>
                  <a:rPr lang="en-US" altLang="zh-CN" sz="1400" b="1" kern="0" dirty="0">
                    <a:solidFill>
                      <a:sysClr val="windowText" lastClr="000000"/>
                    </a:solidFill>
                  </a:rPr>
                  <a:t>Legend</a:t>
                </a:r>
              </a:p>
            </p:txBody>
          </p:sp>
          <p:sp>
            <p:nvSpPr>
              <p:cNvPr id="101" name="Text Box 16"/>
              <p:cNvSpPr txBox="1">
                <a:spLocks noChangeArrowheads="1"/>
              </p:cNvSpPr>
              <p:nvPr/>
            </p:nvSpPr>
            <p:spPr bwMode="auto">
              <a:xfrm>
                <a:off x="1896545" y="1523822"/>
                <a:ext cx="782754" cy="3028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  <a:buClr>
                    <a:schemeClr val="accent1"/>
                  </a:buClr>
                  <a:buSzPct val="50000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Capital</a:t>
                </a:r>
              </a:p>
            </p:txBody>
          </p:sp>
          <p:grpSp>
            <p:nvGrpSpPr>
              <p:cNvPr id="102" name="组合 62"/>
              <p:cNvGrpSpPr/>
              <p:nvPr/>
            </p:nvGrpSpPr>
            <p:grpSpPr>
              <a:xfrm>
                <a:off x="1831632" y="1620604"/>
                <a:ext cx="109277" cy="109277"/>
                <a:chOff x="4714876" y="3214686"/>
                <a:chExt cx="144000" cy="144000"/>
              </a:xfrm>
              <a:effectLst>
                <a:outerShdw sx="1000" sy="1000" algn="ctr" rotWithShape="0">
                  <a:srgbClr val="000000"/>
                </a:outerShdw>
              </a:effectLst>
            </p:grpSpPr>
            <p:sp>
              <p:nvSpPr>
                <p:cNvPr id="107" name="椭圆 106"/>
                <p:cNvSpPr/>
                <p:nvPr/>
              </p:nvSpPr>
              <p:spPr>
                <a:xfrm>
                  <a:off x="4750876" y="3250686"/>
                  <a:ext cx="72000" cy="72000"/>
                </a:xfrm>
                <a:prstGeom prst="ellipse">
                  <a:avLst/>
                </a:prstGeom>
                <a:gradFill rotWithShape="1">
                  <a:gsLst>
                    <a:gs pos="20000">
                      <a:srgbClr val="FF0000"/>
                    </a:gs>
                    <a:gs pos="0">
                      <a:srgbClr val="FF0000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kern="0" dirty="0">
                    <a:solidFill>
                      <a:sysClr val="windowText" lastClr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714876" y="3214686"/>
                  <a:ext cx="144000" cy="144000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5" name="Oval 25"/>
              <p:cNvSpPr>
                <a:spLocks noChangeArrowheads="1"/>
              </p:cNvSpPr>
              <p:nvPr/>
            </p:nvSpPr>
            <p:spPr bwMode="gray">
              <a:xfrm>
                <a:off x="1843513" y="1780152"/>
                <a:ext cx="82580" cy="82580"/>
              </a:xfrm>
              <a:prstGeom prst="ellipse">
                <a:avLst/>
              </a:prstGeom>
              <a:solidFill>
                <a:schemeClr val="accent6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  <a:effectLst>
                <a:outerShdw dist="35921" dir="2700000" sx="66000" sy="66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06" name="Text Box 16"/>
              <p:cNvSpPr txBox="1">
                <a:spLocks noChangeArrowheads="1"/>
              </p:cNvSpPr>
              <p:nvPr/>
            </p:nvSpPr>
            <p:spPr bwMode="auto">
              <a:xfrm>
                <a:off x="1896544" y="1670022"/>
                <a:ext cx="1020797" cy="3028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  <a:buClr>
                    <a:schemeClr val="accent1"/>
                  </a:buClr>
                  <a:buSzPct val="50000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Major cities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526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Political map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93244" y="1052257"/>
            <a:ext cx="6922989" cy="3709530"/>
            <a:chOff x="550319" y="1052257"/>
            <a:chExt cx="6922989" cy="3709530"/>
          </a:xfrm>
        </p:grpSpPr>
        <p:grpSp>
          <p:nvGrpSpPr>
            <p:cNvPr id="143" name="组合 142"/>
            <p:cNvGrpSpPr/>
            <p:nvPr/>
          </p:nvGrpSpPr>
          <p:grpSpPr>
            <a:xfrm>
              <a:off x="2552151" y="2322323"/>
              <a:ext cx="1743236" cy="1131037"/>
              <a:chOff x="1990725" y="2890838"/>
              <a:chExt cx="2074862" cy="1346200"/>
            </a:xfrm>
          </p:grpSpPr>
          <p:sp>
            <p:nvSpPr>
              <p:cNvPr id="196" name="Freeform 5"/>
              <p:cNvSpPr>
                <a:spLocks/>
              </p:cNvSpPr>
              <p:nvPr/>
            </p:nvSpPr>
            <p:spPr bwMode="auto">
              <a:xfrm>
                <a:off x="3738563" y="3943350"/>
                <a:ext cx="100012" cy="293688"/>
              </a:xfrm>
              <a:custGeom>
                <a:avLst/>
                <a:gdLst>
                  <a:gd name="T0" fmla="*/ 9 w 63"/>
                  <a:gd name="T1" fmla="*/ 182 h 185"/>
                  <a:gd name="T2" fmla="*/ 8 w 63"/>
                  <a:gd name="T3" fmla="*/ 164 h 185"/>
                  <a:gd name="T4" fmla="*/ 0 w 63"/>
                  <a:gd name="T5" fmla="*/ 141 h 185"/>
                  <a:gd name="T6" fmla="*/ 9 w 63"/>
                  <a:gd name="T7" fmla="*/ 113 h 185"/>
                  <a:gd name="T8" fmla="*/ 26 w 63"/>
                  <a:gd name="T9" fmla="*/ 98 h 185"/>
                  <a:gd name="T10" fmla="*/ 31 w 63"/>
                  <a:gd name="T11" fmla="*/ 78 h 185"/>
                  <a:gd name="T12" fmla="*/ 29 w 63"/>
                  <a:gd name="T13" fmla="*/ 62 h 185"/>
                  <a:gd name="T14" fmla="*/ 9 w 63"/>
                  <a:gd name="T15" fmla="*/ 45 h 185"/>
                  <a:gd name="T16" fmla="*/ 5 w 63"/>
                  <a:gd name="T17" fmla="*/ 29 h 185"/>
                  <a:gd name="T18" fmla="*/ 9 w 63"/>
                  <a:gd name="T19" fmla="*/ 0 h 185"/>
                  <a:gd name="T20" fmla="*/ 23 w 63"/>
                  <a:gd name="T21" fmla="*/ 2 h 185"/>
                  <a:gd name="T22" fmla="*/ 21 w 63"/>
                  <a:gd name="T23" fmla="*/ 27 h 185"/>
                  <a:gd name="T24" fmla="*/ 33 w 63"/>
                  <a:gd name="T25" fmla="*/ 45 h 185"/>
                  <a:gd name="T26" fmla="*/ 50 w 63"/>
                  <a:gd name="T27" fmla="*/ 65 h 185"/>
                  <a:gd name="T28" fmla="*/ 44 w 63"/>
                  <a:gd name="T29" fmla="*/ 84 h 185"/>
                  <a:gd name="T30" fmla="*/ 51 w 63"/>
                  <a:gd name="T31" fmla="*/ 98 h 185"/>
                  <a:gd name="T32" fmla="*/ 63 w 63"/>
                  <a:gd name="T33" fmla="*/ 107 h 185"/>
                  <a:gd name="T34" fmla="*/ 50 w 63"/>
                  <a:gd name="T35" fmla="*/ 132 h 185"/>
                  <a:gd name="T36" fmla="*/ 53 w 63"/>
                  <a:gd name="T37" fmla="*/ 158 h 185"/>
                  <a:gd name="T38" fmla="*/ 47 w 63"/>
                  <a:gd name="T39" fmla="*/ 170 h 185"/>
                  <a:gd name="T40" fmla="*/ 47 w 63"/>
                  <a:gd name="T41" fmla="*/ 185 h 185"/>
                  <a:gd name="T42" fmla="*/ 9 w 63"/>
                  <a:gd name="T43" fmla="*/ 18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3" h="185">
                    <a:moveTo>
                      <a:pt x="9" y="182"/>
                    </a:moveTo>
                    <a:lnTo>
                      <a:pt x="8" y="164"/>
                    </a:lnTo>
                    <a:lnTo>
                      <a:pt x="0" y="141"/>
                    </a:lnTo>
                    <a:lnTo>
                      <a:pt x="9" y="113"/>
                    </a:lnTo>
                    <a:lnTo>
                      <a:pt x="26" y="98"/>
                    </a:lnTo>
                    <a:lnTo>
                      <a:pt x="31" y="78"/>
                    </a:lnTo>
                    <a:lnTo>
                      <a:pt x="29" y="62"/>
                    </a:lnTo>
                    <a:lnTo>
                      <a:pt x="9" y="45"/>
                    </a:lnTo>
                    <a:lnTo>
                      <a:pt x="5" y="29"/>
                    </a:lnTo>
                    <a:lnTo>
                      <a:pt x="9" y="0"/>
                    </a:lnTo>
                    <a:lnTo>
                      <a:pt x="23" y="2"/>
                    </a:lnTo>
                    <a:lnTo>
                      <a:pt x="21" y="27"/>
                    </a:lnTo>
                    <a:lnTo>
                      <a:pt x="33" y="45"/>
                    </a:lnTo>
                    <a:lnTo>
                      <a:pt x="50" y="65"/>
                    </a:lnTo>
                    <a:lnTo>
                      <a:pt x="44" y="84"/>
                    </a:lnTo>
                    <a:lnTo>
                      <a:pt x="51" y="98"/>
                    </a:lnTo>
                    <a:lnTo>
                      <a:pt x="63" y="107"/>
                    </a:lnTo>
                    <a:lnTo>
                      <a:pt x="50" y="132"/>
                    </a:lnTo>
                    <a:lnTo>
                      <a:pt x="53" y="158"/>
                    </a:lnTo>
                    <a:lnTo>
                      <a:pt x="47" y="170"/>
                    </a:lnTo>
                    <a:lnTo>
                      <a:pt x="47" y="185"/>
                    </a:lnTo>
                    <a:lnTo>
                      <a:pt x="9" y="182"/>
                    </a:lnTo>
                    <a:close/>
                  </a:path>
                </a:pathLst>
              </a:custGeom>
              <a:solidFill>
                <a:srgbClr val="73BC44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7" name="Freeform 7"/>
              <p:cNvSpPr>
                <a:spLocks/>
              </p:cNvSpPr>
              <p:nvPr/>
            </p:nvSpPr>
            <p:spPr bwMode="auto">
              <a:xfrm>
                <a:off x="2252663" y="3028950"/>
                <a:ext cx="117475" cy="112713"/>
              </a:xfrm>
              <a:custGeom>
                <a:avLst/>
                <a:gdLst>
                  <a:gd name="T0" fmla="*/ 223 w 368"/>
                  <a:gd name="T1" fmla="*/ 315 h 355"/>
                  <a:gd name="T2" fmla="*/ 293 w 368"/>
                  <a:gd name="T3" fmla="*/ 355 h 355"/>
                  <a:gd name="T4" fmla="*/ 353 w 368"/>
                  <a:gd name="T5" fmla="*/ 315 h 355"/>
                  <a:gd name="T6" fmla="*/ 368 w 368"/>
                  <a:gd name="T7" fmla="*/ 265 h 355"/>
                  <a:gd name="T8" fmla="*/ 368 w 368"/>
                  <a:gd name="T9" fmla="*/ 180 h 355"/>
                  <a:gd name="T10" fmla="*/ 343 w 368"/>
                  <a:gd name="T11" fmla="*/ 90 h 355"/>
                  <a:gd name="T12" fmla="*/ 353 w 368"/>
                  <a:gd name="T13" fmla="*/ 30 h 355"/>
                  <a:gd name="T14" fmla="*/ 268 w 368"/>
                  <a:gd name="T15" fmla="*/ 85 h 355"/>
                  <a:gd name="T16" fmla="*/ 178 w 368"/>
                  <a:gd name="T17" fmla="*/ 60 h 355"/>
                  <a:gd name="T18" fmla="*/ 128 w 368"/>
                  <a:gd name="T19" fmla="*/ 15 h 355"/>
                  <a:gd name="T20" fmla="*/ 83 w 368"/>
                  <a:gd name="T21" fmla="*/ 0 h 355"/>
                  <a:gd name="T22" fmla="*/ 0 w 368"/>
                  <a:gd name="T23" fmla="*/ 32 h 355"/>
                  <a:gd name="T24" fmla="*/ 73 w 368"/>
                  <a:gd name="T25" fmla="*/ 90 h 355"/>
                  <a:gd name="T26" fmla="*/ 173 w 368"/>
                  <a:gd name="T27" fmla="*/ 150 h 355"/>
                  <a:gd name="T28" fmla="*/ 193 w 368"/>
                  <a:gd name="T29" fmla="*/ 225 h 355"/>
                  <a:gd name="T30" fmla="*/ 223 w 368"/>
                  <a:gd name="T31" fmla="*/ 31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8" h="355">
                    <a:moveTo>
                      <a:pt x="223" y="315"/>
                    </a:moveTo>
                    <a:lnTo>
                      <a:pt x="293" y="355"/>
                    </a:lnTo>
                    <a:lnTo>
                      <a:pt x="353" y="315"/>
                    </a:lnTo>
                    <a:lnTo>
                      <a:pt x="368" y="265"/>
                    </a:lnTo>
                    <a:lnTo>
                      <a:pt x="368" y="180"/>
                    </a:lnTo>
                    <a:lnTo>
                      <a:pt x="343" y="90"/>
                    </a:lnTo>
                    <a:lnTo>
                      <a:pt x="353" y="30"/>
                    </a:lnTo>
                    <a:lnTo>
                      <a:pt x="268" y="85"/>
                    </a:lnTo>
                    <a:lnTo>
                      <a:pt x="178" y="60"/>
                    </a:lnTo>
                    <a:lnTo>
                      <a:pt x="128" y="15"/>
                    </a:lnTo>
                    <a:lnTo>
                      <a:pt x="83" y="0"/>
                    </a:lnTo>
                    <a:lnTo>
                      <a:pt x="0" y="32"/>
                    </a:lnTo>
                    <a:lnTo>
                      <a:pt x="73" y="90"/>
                    </a:lnTo>
                    <a:lnTo>
                      <a:pt x="173" y="150"/>
                    </a:lnTo>
                    <a:lnTo>
                      <a:pt x="193" y="225"/>
                    </a:lnTo>
                    <a:lnTo>
                      <a:pt x="223" y="315"/>
                    </a:lnTo>
                    <a:close/>
                  </a:path>
                </a:pathLst>
              </a:custGeom>
              <a:solidFill>
                <a:srgbClr val="73BC44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8" name="Freeform 19"/>
              <p:cNvSpPr>
                <a:spLocks/>
              </p:cNvSpPr>
              <p:nvPr/>
            </p:nvSpPr>
            <p:spPr bwMode="auto">
              <a:xfrm>
                <a:off x="1990725" y="2890838"/>
                <a:ext cx="2074862" cy="1333500"/>
              </a:xfrm>
              <a:custGeom>
                <a:avLst/>
                <a:gdLst>
                  <a:gd name="T0" fmla="*/ 291 w 6536"/>
                  <a:gd name="T1" fmla="*/ 1439 h 4199"/>
                  <a:gd name="T2" fmla="*/ 215 w 6536"/>
                  <a:gd name="T3" fmla="*/ 1658 h 4199"/>
                  <a:gd name="T4" fmla="*/ 392 w 6536"/>
                  <a:gd name="T5" fmla="*/ 1980 h 4199"/>
                  <a:gd name="T6" fmla="*/ 0 w 6536"/>
                  <a:gd name="T7" fmla="*/ 2744 h 4199"/>
                  <a:gd name="T8" fmla="*/ 216 w 6536"/>
                  <a:gd name="T9" fmla="*/ 2795 h 4199"/>
                  <a:gd name="T10" fmla="*/ 647 w 6536"/>
                  <a:gd name="T11" fmla="*/ 3438 h 4199"/>
                  <a:gd name="T12" fmla="*/ 152 w 6536"/>
                  <a:gd name="T13" fmla="*/ 3932 h 4199"/>
                  <a:gd name="T14" fmla="*/ 954 w 6536"/>
                  <a:gd name="T15" fmla="*/ 4199 h 4199"/>
                  <a:gd name="T16" fmla="*/ 1466 w 6536"/>
                  <a:gd name="T17" fmla="*/ 4049 h 4199"/>
                  <a:gd name="T18" fmla="*/ 2172 w 6536"/>
                  <a:gd name="T19" fmla="*/ 3891 h 4199"/>
                  <a:gd name="T20" fmla="*/ 2358 w 6536"/>
                  <a:gd name="T21" fmla="*/ 3294 h 4199"/>
                  <a:gd name="T22" fmla="*/ 2730 w 6536"/>
                  <a:gd name="T23" fmla="*/ 3011 h 4199"/>
                  <a:gd name="T24" fmla="*/ 3029 w 6536"/>
                  <a:gd name="T25" fmla="*/ 3329 h 4199"/>
                  <a:gd name="T26" fmla="*/ 3222 w 6536"/>
                  <a:gd name="T27" fmla="*/ 3059 h 4199"/>
                  <a:gd name="T28" fmla="*/ 3932 w 6536"/>
                  <a:gd name="T29" fmla="*/ 3261 h 4199"/>
                  <a:gd name="T30" fmla="*/ 4380 w 6536"/>
                  <a:gd name="T31" fmla="*/ 3383 h 4199"/>
                  <a:gd name="T32" fmla="*/ 4478 w 6536"/>
                  <a:gd name="T33" fmla="*/ 3744 h 4199"/>
                  <a:gd name="T34" fmla="*/ 4728 w 6536"/>
                  <a:gd name="T35" fmla="*/ 3945 h 4199"/>
                  <a:gd name="T36" fmla="*/ 4889 w 6536"/>
                  <a:gd name="T37" fmla="*/ 3639 h 4199"/>
                  <a:gd name="T38" fmla="*/ 4878 w 6536"/>
                  <a:gd name="T39" fmla="*/ 3179 h 4199"/>
                  <a:gd name="T40" fmla="*/ 4886 w 6536"/>
                  <a:gd name="T41" fmla="*/ 2657 h 4199"/>
                  <a:gd name="T42" fmla="*/ 5147 w 6536"/>
                  <a:gd name="T43" fmla="*/ 2210 h 4199"/>
                  <a:gd name="T44" fmla="*/ 5486 w 6536"/>
                  <a:gd name="T45" fmla="*/ 2171 h 4199"/>
                  <a:gd name="T46" fmla="*/ 5264 w 6536"/>
                  <a:gd name="T47" fmla="*/ 2415 h 4199"/>
                  <a:gd name="T48" fmla="*/ 5322 w 6536"/>
                  <a:gd name="T49" fmla="*/ 2640 h 4199"/>
                  <a:gd name="T50" fmla="*/ 5457 w 6536"/>
                  <a:gd name="T51" fmla="*/ 2762 h 4199"/>
                  <a:gd name="T52" fmla="*/ 5583 w 6536"/>
                  <a:gd name="T53" fmla="*/ 2742 h 4199"/>
                  <a:gd name="T54" fmla="*/ 5832 w 6536"/>
                  <a:gd name="T55" fmla="*/ 2408 h 4199"/>
                  <a:gd name="T56" fmla="*/ 6002 w 6536"/>
                  <a:gd name="T57" fmla="*/ 2670 h 4199"/>
                  <a:gd name="T58" fmla="*/ 6387 w 6536"/>
                  <a:gd name="T59" fmla="*/ 1815 h 4199"/>
                  <a:gd name="T60" fmla="*/ 6329 w 6536"/>
                  <a:gd name="T61" fmla="*/ 1334 h 4199"/>
                  <a:gd name="T62" fmla="*/ 5763 w 6536"/>
                  <a:gd name="T63" fmla="*/ 1194 h 4199"/>
                  <a:gd name="T64" fmla="*/ 5085 w 6536"/>
                  <a:gd name="T65" fmla="*/ 924 h 4199"/>
                  <a:gd name="T66" fmla="*/ 4922 w 6536"/>
                  <a:gd name="T67" fmla="*/ 1224 h 4199"/>
                  <a:gd name="T68" fmla="*/ 4812 w 6536"/>
                  <a:gd name="T69" fmla="*/ 1169 h 4199"/>
                  <a:gd name="T70" fmla="*/ 5069 w 6536"/>
                  <a:gd name="T71" fmla="*/ 803 h 4199"/>
                  <a:gd name="T72" fmla="*/ 4931 w 6536"/>
                  <a:gd name="T73" fmla="*/ 488 h 4199"/>
                  <a:gd name="T74" fmla="*/ 4262 w 6536"/>
                  <a:gd name="T75" fmla="*/ 672 h 4199"/>
                  <a:gd name="T76" fmla="*/ 3996 w 6536"/>
                  <a:gd name="T77" fmla="*/ 1044 h 4199"/>
                  <a:gd name="T78" fmla="*/ 3552 w 6536"/>
                  <a:gd name="T79" fmla="*/ 921 h 4199"/>
                  <a:gd name="T80" fmla="*/ 3509 w 6536"/>
                  <a:gd name="T81" fmla="*/ 534 h 4199"/>
                  <a:gd name="T82" fmla="*/ 2922 w 6536"/>
                  <a:gd name="T83" fmla="*/ 399 h 4199"/>
                  <a:gd name="T84" fmla="*/ 2838 w 6536"/>
                  <a:gd name="T85" fmla="*/ 989 h 4199"/>
                  <a:gd name="T86" fmla="*/ 2709 w 6536"/>
                  <a:gd name="T87" fmla="*/ 980 h 4199"/>
                  <a:gd name="T88" fmla="*/ 2399 w 6536"/>
                  <a:gd name="T89" fmla="*/ 873 h 4199"/>
                  <a:gd name="T90" fmla="*/ 2399 w 6536"/>
                  <a:gd name="T91" fmla="*/ 542 h 4199"/>
                  <a:gd name="T92" fmla="*/ 2028 w 6536"/>
                  <a:gd name="T93" fmla="*/ 27 h 4199"/>
                  <a:gd name="T94" fmla="*/ 1859 w 6536"/>
                  <a:gd name="T95" fmla="*/ 453 h 4199"/>
                  <a:gd name="T96" fmla="*/ 1502 w 6536"/>
                  <a:gd name="T97" fmla="*/ 887 h 4199"/>
                  <a:gd name="T98" fmla="*/ 1472 w 6536"/>
                  <a:gd name="T99" fmla="*/ 1260 h 4199"/>
                  <a:gd name="T100" fmla="*/ 1128 w 6536"/>
                  <a:gd name="T101" fmla="*/ 980 h 4199"/>
                  <a:gd name="T102" fmla="*/ 542 w 6536"/>
                  <a:gd name="T103" fmla="*/ 914 h 4199"/>
                  <a:gd name="T104" fmla="*/ 408 w 6536"/>
                  <a:gd name="T105" fmla="*/ 449 h 4199"/>
                  <a:gd name="T106" fmla="*/ 150 w 6536"/>
                  <a:gd name="T107" fmla="*/ 1103 h 4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536" h="4199">
                    <a:moveTo>
                      <a:pt x="150" y="1103"/>
                    </a:moveTo>
                    <a:lnTo>
                      <a:pt x="120" y="1262"/>
                    </a:lnTo>
                    <a:lnTo>
                      <a:pt x="120" y="1409"/>
                    </a:lnTo>
                    <a:lnTo>
                      <a:pt x="291" y="1439"/>
                    </a:lnTo>
                    <a:lnTo>
                      <a:pt x="444" y="1436"/>
                    </a:lnTo>
                    <a:lnTo>
                      <a:pt x="422" y="1647"/>
                    </a:lnTo>
                    <a:lnTo>
                      <a:pt x="254" y="1590"/>
                    </a:lnTo>
                    <a:lnTo>
                      <a:pt x="215" y="1658"/>
                    </a:lnTo>
                    <a:lnTo>
                      <a:pt x="348" y="1710"/>
                    </a:lnTo>
                    <a:lnTo>
                      <a:pt x="557" y="1841"/>
                    </a:lnTo>
                    <a:lnTo>
                      <a:pt x="513" y="1932"/>
                    </a:lnTo>
                    <a:lnTo>
                      <a:pt x="392" y="1980"/>
                    </a:lnTo>
                    <a:lnTo>
                      <a:pt x="332" y="1857"/>
                    </a:lnTo>
                    <a:lnTo>
                      <a:pt x="120" y="1829"/>
                    </a:lnTo>
                    <a:lnTo>
                      <a:pt x="135" y="2157"/>
                    </a:lnTo>
                    <a:lnTo>
                      <a:pt x="0" y="2744"/>
                    </a:lnTo>
                    <a:lnTo>
                      <a:pt x="30" y="3191"/>
                    </a:lnTo>
                    <a:lnTo>
                      <a:pt x="62" y="3117"/>
                    </a:lnTo>
                    <a:lnTo>
                      <a:pt x="92" y="2762"/>
                    </a:lnTo>
                    <a:lnTo>
                      <a:pt x="216" y="2795"/>
                    </a:lnTo>
                    <a:lnTo>
                      <a:pt x="374" y="2892"/>
                    </a:lnTo>
                    <a:lnTo>
                      <a:pt x="449" y="3024"/>
                    </a:lnTo>
                    <a:lnTo>
                      <a:pt x="542" y="3224"/>
                    </a:lnTo>
                    <a:lnTo>
                      <a:pt x="647" y="3438"/>
                    </a:lnTo>
                    <a:lnTo>
                      <a:pt x="662" y="3614"/>
                    </a:lnTo>
                    <a:lnTo>
                      <a:pt x="408" y="3807"/>
                    </a:lnTo>
                    <a:lnTo>
                      <a:pt x="216" y="3927"/>
                    </a:lnTo>
                    <a:lnTo>
                      <a:pt x="152" y="3932"/>
                    </a:lnTo>
                    <a:lnTo>
                      <a:pt x="162" y="4115"/>
                    </a:lnTo>
                    <a:lnTo>
                      <a:pt x="281" y="4013"/>
                    </a:lnTo>
                    <a:lnTo>
                      <a:pt x="627" y="4044"/>
                    </a:lnTo>
                    <a:lnTo>
                      <a:pt x="954" y="4199"/>
                    </a:lnTo>
                    <a:lnTo>
                      <a:pt x="1098" y="4094"/>
                    </a:lnTo>
                    <a:lnTo>
                      <a:pt x="1046" y="3944"/>
                    </a:lnTo>
                    <a:lnTo>
                      <a:pt x="1362" y="3869"/>
                    </a:lnTo>
                    <a:lnTo>
                      <a:pt x="1466" y="4049"/>
                    </a:lnTo>
                    <a:lnTo>
                      <a:pt x="1646" y="3984"/>
                    </a:lnTo>
                    <a:lnTo>
                      <a:pt x="1697" y="3753"/>
                    </a:lnTo>
                    <a:lnTo>
                      <a:pt x="1962" y="3705"/>
                    </a:lnTo>
                    <a:lnTo>
                      <a:pt x="2172" y="3891"/>
                    </a:lnTo>
                    <a:lnTo>
                      <a:pt x="2229" y="3794"/>
                    </a:lnTo>
                    <a:lnTo>
                      <a:pt x="2325" y="3737"/>
                    </a:lnTo>
                    <a:lnTo>
                      <a:pt x="2492" y="3432"/>
                    </a:lnTo>
                    <a:lnTo>
                      <a:pt x="2358" y="3294"/>
                    </a:lnTo>
                    <a:lnTo>
                      <a:pt x="2366" y="3209"/>
                    </a:lnTo>
                    <a:lnTo>
                      <a:pt x="2465" y="3099"/>
                    </a:lnTo>
                    <a:lnTo>
                      <a:pt x="2535" y="3042"/>
                    </a:lnTo>
                    <a:lnTo>
                      <a:pt x="2730" y="3011"/>
                    </a:lnTo>
                    <a:lnTo>
                      <a:pt x="2813" y="3111"/>
                    </a:lnTo>
                    <a:lnTo>
                      <a:pt x="2927" y="3179"/>
                    </a:lnTo>
                    <a:lnTo>
                      <a:pt x="2943" y="3254"/>
                    </a:lnTo>
                    <a:lnTo>
                      <a:pt x="3029" y="3329"/>
                    </a:lnTo>
                    <a:lnTo>
                      <a:pt x="3147" y="3270"/>
                    </a:lnTo>
                    <a:lnTo>
                      <a:pt x="3101" y="3176"/>
                    </a:lnTo>
                    <a:lnTo>
                      <a:pt x="3156" y="3110"/>
                    </a:lnTo>
                    <a:lnTo>
                      <a:pt x="3222" y="3059"/>
                    </a:lnTo>
                    <a:lnTo>
                      <a:pt x="3371" y="3087"/>
                    </a:lnTo>
                    <a:lnTo>
                      <a:pt x="3614" y="3174"/>
                    </a:lnTo>
                    <a:lnTo>
                      <a:pt x="3884" y="3194"/>
                    </a:lnTo>
                    <a:lnTo>
                      <a:pt x="3932" y="3261"/>
                    </a:lnTo>
                    <a:lnTo>
                      <a:pt x="3945" y="3359"/>
                    </a:lnTo>
                    <a:lnTo>
                      <a:pt x="4034" y="3375"/>
                    </a:lnTo>
                    <a:lnTo>
                      <a:pt x="4269" y="3330"/>
                    </a:lnTo>
                    <a:lnTo>
                      <a:pt x="4380" y="3383"/>
                    </a:lnTo>
                    <a:lnTo>
                      <a:pt x="4409" y="3503"/>
                    </a:lnTo>
                    <a:lnTo>
                      <a:pt x="4361" y="3666"/>
                    </a:lnTo>
                    <a:lnTo>
                      <a:pt x="4361" y="3777"/>
                    </a:lnTo>
                    <a:lnTo>
                      <a:pt x="4478" y="3744"/>
                    </a:lnTo>
                    <a:lnTo>
                      <a:pt x="4562" y="3761"/>
                    </a:lnTo>
                    <a:lnTo>
                      <a:pt x="4637" y="3840"/>
                    </a:lnTo>
                    <a:lnTo>
                      <a:pt x="4664" y="3915"/>
                    </a:lnTo>
                    <a:lnTo>
                      <a:pt x="4728" y="3945"/>
                    </a:lnTo>
                    <a:lnTo>
                      <a:pt x="4772" y="3914"/>
                    </a:lnTo>
                    <a:lnTo>
                      <a:pt x="4782" y="3827"/>
                    </a:lnTo>
                    <a:lnTo>
                      <a:pt x="4772" y="3746"/>
                    </a:lnTo>
                    <a:lnTo>
                      <a:pt x="4889" y="3639"/>
                    </a:lnTo>
                    <a:lnTo>
                      <a:pt x="4904" y="3503"/>
                    </a:lnTo>
                    <a:lnTo>
                      <a:pt x="4901" y="3339"/>
                    </a:lnTo>
                    <a:lnTo>
                      <a:pt x="4965" y="3206"/>
                    </a:lnTo>
                    <a:lnTo>
                      <a:pt x="4878" y="3179"/>
                    </a:lnTo>
                    <a:lnTo>
                      <a:pt x="4919" y="3084"/>
                    </a:lnTo>
                    <a:lnTo>
                      <a:pt x="4922" y="2969"/>
                    </a:lnTo>
                    <a:lnTo>
                      <a:pt x="4845" y="2873"/>
                    </a:lnTo>
                    <a:lnTo>
                      <a:pt x="4886" y="2657"/>
                    </a:lnTo>
                    <a:lnTo>
                      <a:pt x="4922" y="2562"/>
                    </a:lnTo>
                    <a:lnTo>
                      <a:pt x="4952" y="2457"/>
                    </a:lnTo>
                    <a:lnTo>
                      <a:pt x="5040" y="2354"/>
                    </a:lnTo>
                    <a:lnTo>
                      <a:pt x="5147" y="2210"/>
                    </a:lnTo>
                    <a:lnTo>
                      <a:pt x="5210" y="2111"/>
                    </a:lnTo>
                    <a:lnTo>
                      <a:pt x="5304" y="2091"/>
                    </a:lnTo>
                    <a:lnTo>
                      <a:pt x="5384" y="2142"/>
                    </a:lnTo>
                    <a:lnTo>
                      <a:pt x="5486" y="2171"/>
                    </a:lnTo>
                    <a:lnTo>
                      <a:pt x="5373" y="2324"/>
                    </a:lnTo>
                    <a:lnTo>
                      <a:pt x="5367" y="2397"/>
                    </a:lnTo>
                    <a:lnTo>
                      <a:pt x="5315" y="2454"/>
                    </a:lnTo>
                    <a:lnTo>
                      <a:pt x="5264" y="2415"/>
                    </a:lnTo>
                    <a:lnTo>
                      <a:pt x="5142" y="2501"/>
                    </a:lnTo>
                    <a:lnTo>
                      <a:pt x="5162" y="2576"/>
                    </a:lnTo>
                    <a:lnTo>
                      <a:pt x="5214" y="2664"/>
                    </a:lnTo>
                    <a:lnTo>
                      <a:pt x="5322" y="2640"/>
                    </a:lnTo>
                    <a:lnTo>
                      <a:pt x="5381" y="2594"/>
                    </a:lnTo>
                    <a:lnTo>
                      <a:pt x="5471" y="2610"/>
                    </a:lnTo>
                    <a:lnTo>
                      <a:pt x="5504" y="2684"/>
                    </a:lnTo>
                    <a:lnTo>
                      <a:pt x="5457" y="2762"/>
                    </a:lnTo>
                    <a:lnTo>
                      <a:pt x="5489" y="2832"/>
                    </a:lnTo>
                    <a:lnTo>
                      <a:pt x="5531" y="2873"/>
                    </a:lnTo>
                    <a:lnTo>
                      <a:pt x="5627" y="2820"/>
                    </a:lnTo>
                    <a:lnTo>
                      <a:pt x="5583" y="2742"/>
                    </a:lnTo>
                    <a:lnTo>
                      <a:pt x="5552" y="2603"/>
                    </a:lnTo>
                    <a:lnTo>
                      <a:pt x="5606" y="2486"/>
                    </a:lnTo>
                    <a:lnTo>
                      <a:pt x="5715" y="2385"/>
                    </a:lnTo>
                    <a:lnTo>
                      <a:pt x="5832" y="2408"/>
                    </a:lnTo>
                    <a:lnTo>
                      <a:pt x="5877" y="2501"/>
                    </a:lnTo>
                    <a:lnTo>
                      <a:pt x="5807" y="2585"/>
                    </a:lnTo>
                    <a:lnTo>
                      <a:pt x="5913" y="2714"/>
                    </a:lnTo>
                    <a:lnTo>
                      <a:pt x="6002" y="2670"/>
                    </a:lnTo>
                    <a:lnTo>
                      <a:pt x="5996" y="2459"/>
                    </a:lnTo>
                    <a:lnTo>
                      <a:pt x="6248" y="2115"/>
                    </a:lnTo>
                    <a:lnTo>
                      <a:pt x="6407" y="1926"/>
                    </a:lnTo>
                    <a:lnTo>
                      <a:pt x="6387" y="1815"/>
                    </a:lnTo>
                    <a:lnTo>
                      <a:pt x="6420" y="1650"/>
                    </a:lnTo>
                    <a:lnTo>
                      <a:pt x="6536" y="1499"/>
                    </a:lnTo>
                    <a:lnTo>
                      <a:pt x="6423" y="1425"/>
                    </a:lnTo>
                    <a:lnTo>
                      <a:pt x="6329" y="1334"/>
                    </a:lnTo>
                    <a:lnTo>
                      <a:pt x="6287" y="1197"/>
                    </a:lnTo>
                    <a:lnTo>
                      <a:pt x="6117" y="1122"/>
                    </a:lnTo>
                    <a:lnTo>
                      <a:pt x="6000" y="1182"/>
                    </a:lnTo>
                    <a:lnTo>
                      <a:pt x="5763" y="1194"/>
                    </a:lnTo>
                    <a:lnTo>
                      <a:pt x="5549" y="1257"/>
                    </a:lnTo>
                    <a:lnTo>
                      <a:pt x="5349" y="1178"/>
                    </a:lnTo>
                    <a:lnTo>
                      <a:pt x="5225" y="1073"/>
                    </a:lnTo>
                    <a:lnTo>
                      <a:pt x="5085" y="924"/>
                    </a:lnTo>
                    <a:lnTo>
                      <a:pt x="5010" y="959"/>
                    </a:lnTo>
                    <a:lnTo>
                      <a:pt x="4937" y="1041"/>
                    </a:lnTo>
                    <a:lnTo>
                      <a:pt x="4917" y="1124"/>
                    </a:lnTo>
                    <a:lnTo>
                      <a:pt x="4922" y="1224"/>
                    </a:lnTo>
                    <a:lnTo>
                      <a:pt x="4919" y="1358"/>
                    </a:lnTo>
                    <a:lnTo>
                      <a:pt x="4802" y="1364"/>
                    </a:lnTo>
                    <a:lnTo>
                      <a:pt x="4826" y="1269"/>
                    </a:lnTo>
                    <a:lnTo>
                      <a:pt x="4812" y="1169"/>
                    </a:lnTo>
                    <a:lnTo>
                      <a:pt x="4826" y="1092"/>
                    </a:lnTo>
                    <a:lnTo>
                      <a:pt x="4854" y="1007"/>
                    </a:lnTo>
                    <a:lnTo>
                      <a:pt x="4899" y="929"/>
                    </a:lnTo>
                    <a:lnTo>
                      <a:pt x="5069" y="803"/>
                    </a:lnTo>
                    <a:lnTo>
                      <a:pt x="5156" y="749"/>
                    </a:lnTo>
                    <a:lnTo>
                      <a:pt x="5142" y="668"/>
                    </a:lnTo>
                    <a:lnTo>
                      <a:pt x="4988" y="528"/>
                    </a:lnTo>
                    <a:lnTo>
                      <a:pt x="4931" y="488"/>
                    </a:lnTo>
                    <a:lnTo>
                      <a:pt x="4812" y="534"/>
                    </a:lnTo>
                    <a:lnTo>
                      <a:pt x="4709" y="446"/>
                    </a:lnTo>
                    <a:lnTo>
                      <a:pt x="4550" y="512"/>
                    </a:lnTo>
                    <a:lnTo>
                      <a:pt x="4262" y="672"/>
                    </a:lnTo>
                    <a:lnTo>
                      <a:pt x="4260" y="806"/>
                    </a:lnTo>
                    <a:lnTo>
                      <a:pt x="4209" y="932"/>
                    </a:lnTo>
                    <a:lnTo>
                      <a:pt x="4155" y="1005"/>
                    </a:lnTo>
                    <a:lnTo>
                      <a:pt x="3996" y="1044"/>
                    </a:lnTo>
                    <a:lnTo>
                      <a:pt x="3869" y="1089"/>
                    </a:lnTo>
                    <a:lnTo>
                      <a:pt x="3767" y="939"/>
                    </a:lnTo>
                    <a:lnTo>
                      <a:pt x="3668" y="945"/>
                    </a:lnTo>
                    <a:lnTo>
                      <a:pt x="3552" y="921"/>
                    </a:lnTo>
                    <a:lnTo>
                      <a:pt x="3569" y="831"/>
                    </a:lnTo>
                    <a:lnTo>
                      <a:pt x="3510" y="786"/>
                    </a:lnTo>
                    <a:lnTo>
                      <a:pt x="3552" y="660"/>
                    </a:lnTo>
                    <a:lnTo>
                      <a:pt x="3509" y="534"/>
                    </a:lnTo>
                    <a:lnTo>
                      <a:pt x="3407" y="396"/>
                    </a:lnTo>
                    <a:lnTo>
                      <a:pt x="3269" y="329"/>
                    </a:lnTo>
                    <a:lnTo>
                      <a:pt x="3069" y="354"/>
                    </a:lnTo>
                    <a:lnTo>
                      <a:pt x="2922" y="399"/>
                    </a:lnTo>
                    <a:lnTo>
                      <a:pt x="2823" y="456"/>
                    </a:lnTo>
                    <a:lnTo>
                      <a:pt x="2853" y="641"/>
                    </a:lnTo>
                    <a:lnTo>
                      <a:pt x="2807" y="840"/>
                    </a:lnTo>
                    <a:lnTo>
                      <a:pt x="2838" y="989"/>
                    </a:lnTo>
                    <a:lnTo>
                      <a:pt x="3017" y="957"/>
                    </a:lnTo>
                    <a:lnTo>
                      <a:pt x="2987" y="1079"/>
                    </a:lnTo>
                    <a:lnTo>
                      <a:pt x="2780" y="1125"/>
                    </a:lnTo>
                    <a:lnTo>
                      <a:pt x="2709" y="980"/>
                    </a:lnTo>
                    <a:lnTo>
                      <a:pt x="2715" y="732"/>
                    </a:lnTo>
                    <a:lnTo>
                      <a:pt x="2594" y="717"/>
                    </a:lnTo>
                    <a:lnTo>
                      <a:pt x="2489" y="720"/>
                    </a:lnTo>
                    <a:lnTo>
                      <a:pt x="2399" y="873"/>
                    </a:lnTo>
                    <a:lnTo>
                      <a:pt x="2387" y="1002"/>
                    </a:lnTo>
                    <a:lnTo>
                      <a:pt x="2252" y="975"/>
                    </a:lnTo>
                    <a:lnTo>
                      <a:pt x="2262" y="753"/>
                    </a:lnTo>
                    <a:lnTo>
                      <a:pt x="2399" y="542"/>
                    </a:lnTo>
                    <a:lnTo>
                      <a:pt x="2462" y="296"/>
                    </a:lnTo>
                    <a:lnTo>
                      <a:pt x="2340" y="0"/>
                    </a:lnTo>
                    <a:lnTo>
                      <a:pt x="2189" y="57"/>
                    </a:lnTo>
                    <a:lnTo>
                      <a:pt x="2028" y="27"/>
                    </a:lnTo>
                    <a:lnTo>
                      <a:pt x="1931" y="153"/>
                    </a:lnTo>
                    <a:lnTo>
                      <a:pt x="1832" y="329"/>
                    </a:lnTo>
                    <a:lnTo>
                      <a:pt x="1982" y="404"/>
                    </a:lnTo>
                    <a:lnTo>
                      <a:pt x="1859" y="453"/>
                    </a:lnTo>
                    <a:lnTo>
                      <a:pt x="1725" y="492"/>
                    </a:lnTo>
                    <a:lnTo>
                      <a:pt x="1610" y="642"/>
                    </a:lnTo>
                    <a:lnTo>
                      <a:pt x="1425" y="749"/>
                    </a:lnTo>
                    <a:lnTo>
                      <a:pt x="1502" y="887"/>
                    </a:lnTo>
                    <a:lnTo>
                      <a:pt x="1581" y="981"/>
                    </a:lnTo>
                    <a:lnTo>
                      <a:pt x="1560" y="1076"/>
                    </a:lnTo>
                    <a:lnTo>
                      <a:pt x="1583" y="1208"/>
                    </a:lnTo>
                    <a:lnTo>
                      <a:pt x="1472" y="1260"/>
                    </a:lnTo>
                    <a:lnTo>
                      <a:pt x="1337" y="1214"/>
                    </a:lnTo>
                    <a:lnTo>
                      <a:pt x="1185" y="1181"/>
                    </a:lnTo>
                    <a:lnTo>
                      <a:pt x="1217" y="1047"/>
                    </a:lnTo>
                    <a:lnTo>
                      <a:pt x="1128" y="980"/>
                    </a:lnTo>
                    <a:lnTo>
                      <a:pt x="975" y="942"/>
                    </a:lnTo>
                    <a:lnTo>
                      <a:pt x="872" y="869"/>
                    </a:lnTo>
                    <a:lnTo>
                      <a:pt x="707" y="884"/>
                    </a:lnTo>
                    <a:lnTo>
                      <a:pt x="542" y="914"/>
                    </a:lnTo>
                    <a:lnTo>
                      <a:pt x="570" y="822"/>
                    </a:lnTo>
                    <a:lnTo>
                      <a:pt x="446" y="753"/>
                    </a:lnTo>
                    <a:lnTo>
                      <a:pt x="347" y="596"/>
                    </a:lnTo>
                    <a:lnTo>
                      <a:pt x="408" y="449"/>
                    </a:lnTo>
                    <a:lnTo>
                      <a:pt x="314" y="420"/>
                    </a:lnTo>
                    <a:lnTo>
                      <a:pt x="218" y="752"/>
                    </a:lnTo>
                    <a:lnTo>
                      <a:pt x="120" y="975"/>
                    </a:lnTo>
                    <a:lnTo>
                      <a:pt x="150" y="1103"/>
                    </a:lnTo>
                    <a:close/>
                  </a:path>
                </a:pathLst>
              </a:custGeom>
              <a:solidFill>
                <a:srgbClr val="73BC44"/>
              </a:solidFill>
              <a:ln w="19050" cmpd="sng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>
              <a:off x="2518807" y="3125252"/>
              <a:ext cx="1752572" cy="1456476"/>
              <a:chOff x="2408238" y="3932238"/>
              <a:chExt cx="2085974" cy="1733550"/>
            </a:xfrm>
          </p:grpSpPr>
          <p:sp>
            <p:nvSpPr>
              <p:cNvPr id="188" name="Freeform 4"/>
              <p:cNvSpPr>
                <a:spLocks/>
              </p:cNvSpPr>
              <p:nvPr/>
            </p:nvSpPr>
            <p:spPr bwMode="auto">
              <a:xfrm>
                <a:off x="2603500" y="4670425"/>
                <a:ext cx="68262" cy="163513"/>
              </a:xfrm>
              <a:custGeom>
                <a:avLst/>
                <a:gdLst>
                  <a:gd name="T0" fmla="*/ 158 w 214"/>
                  <a:gd name="T1" fmla="*/ 514 h 514"/>
                  <a:gd name="T2" fmla="*/ 62 w 214"/>
                  <a:gd name="T3" fmla="*/ 298 h 514"/>
                  <a:gd name="T4" fmla="*/ 38 w 214"/>
                  <a:gd name="T5" fmla="*/ 186 h 514"/>
                  <a:gd name="T6" fmla="*/ 0 w 214"/>
                  <a:gd name="T7" fmla="*/ 45 h 514"/>
                  <a:gd name="T8" fmla="*/ 45 w 214"/>
                  <a:gd name="T9" fmla="*/ 0 h 514"/>
                  <a:gd name="T10" fmla="*/ 90 w 214"/>
                  <a:gd name="T11" fmla="*/ 45 h 514"/>
                  <a:gd name="T12" fmla="*/ 102 w 214"/>
                  <a:gd name="T13" fmla="*/ 154 h 514"/>
                  <a:gd name="T14" fmla="*/ 166 w 214"/>
                  <a:gd name="T15" fmla="*/ 162 h 514"/>
                  <a:gd name="T16" fmla="*/ 214 w 214"/>
                  <a:gd name="T17" fmla="*/ 226 h 514"/>
                  <a:gd name="T18" fmla="*/ 190 w 214"/>
                  <a:gd name="T19" fmla="*/ 290 h 514"/>
                  <a:gd name="T20" fmla="*/ 174 w 214"/>
                  <a:gd name="T21" fmla="*/ 370 h 514"/>
                  <a:gd name="T22" fmla="*/ 206 w 214"/>
                  <a:gd name="T23" fmla="*/ 458 h 514"/>
                  <a:gd name="T24" fmla="*/ 158 w 214"/>
                  <a:gd name="T25" fmla="*/ 514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4" h="514">
                    <a:moveTo>
                      <a:pt x="158" y="514"/>
                    </a:moveTo>
                    <a:lnTo>
                      <a:pt x="62" y="298"/>
                    </a:lnTo>
                    <a:lnTo>
                      <a:pt x="38" y="186"/>
                    </a:lnTo>
                    <a:lnTo>
                      <a:pt x="0" y="45"/>
                    </a:lnTo>
                    <a:lnTo>
                      <a:pt x="45" y="0"/>
                    </a:lnTo>
                    <a:lnTo>
                      <a:pt x="90" y="45"/>
                    </a:lnTo>
                    <a:lnTo>
                      <a:pt x="102" y="154"/>
                    </a:lnTo>
                    <a:lnTo>
                      <a:pt x="166" y="162"/>
                    </a:lnTo>
                    <a:lnTo>
                      <a:pt x="214" y="226"/>
                    </a:lnTo>
                    <a:lnTo>
                      <a:pt x="190" y="290"/>
                    </a:lnTo>
                    <a:lnTo>
                      <a:pt x="174" y="370"/>
                    </a:lnTo>
                    <a:lnTo>
                      <a:pt x="206" y="458"/>
                    </a:lnTo>
                    <a:lnTo>
                      <a:pt x="158" y="514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9" name="Freeform 8"/>
              <p:cNvSpPr>
                <a:spLocks/>
              </p:cNvSpPr>
              <p:nvPr/>
            </p:nvSpPr>
            <p:spPr bwMode="auto">
              <a:xfrm>
                <a:off x="2660650" y="5018088"/>
                <a:ext cx="100012" cy="168275"/>
              </a:xfrm>
              <a:custGeom>
                <a:avLst/>
                <a:gdLst>
                  <a:gd name="T0" fmla="*/ 13 w 63"/>
                  <a:gd name="T1" fmla="*/ 106 h 106"/>
                  <a:gd name="T2" fmla="*/ 46 w 63"/>
                  <a:gd name="T3" fmla="*/ 90 h 106"/>
                  <a:gd name="T4" fmla="*/ 42 w 63"/>
                  <a:gd name="T5" fmla="*/ 43 h 106"/>
                  <a:gd name="T6" fmla="*/ 52 w 63"/>
                  <a:gd name="T7" fmla="*/ 25 h 106"/>
                  <a:gd name="T8" fmla="*/ 63 w 63"/>
                  <a:gd name="T9" fmla="*/ 9 h 106"/>
                  <a:gd name="T10" fmla="*/ 39 w 63"/>
                  <a:gd name="T11" fmla="*/ 3 h 106"/>
                  <a:gd name="T12" fmla="*/ 19 w 63"/>
                  <a:gd name="T13" fmla="*/ 0 h 106"/>
                  <a:gd name="T14" fmla="*/ 6 w 63"/>
                  <a:gd name="T15" fmla="*/ 24 h 106"/>
                  <a:gd name="T16" fmla="*/ 0 w 63"/>
                  <a:gd name="T17" fmla="*/ 44 h 106"/>
                  <a:gd name="T18" fmla="*/ 3 w 63"/>
                  <a:gd name="T19" fmla="*/ 81 h 106"/>
                  <a:gd name="T20" fmla="*/ 13 w 63"/>
                  <a:gd name="T21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06">
                    <a:moveTo>
                      <a:pt x="13" y="106"/>
                    </a:moveTo>
                    <a:lnTo>
                      <a:pt x="46" y="90"/>
                    </a:lnTo>
                    <a:lnTo>
                      <a:pt x="42" y="43"/>
                    </a:lnTo>
                    <a:lnTo>
                      <a:pt x="52" y="25"/>
                    </a:lnTo>
                    <a:lnTo>
                      <a:pt x="63" y="9"/>
                    </a:lnTo>
                    <a:lnTo>
                      <a:pt x="39" y="3"/>
                    </a:lnTo>
                    <a:lnTo>
                      <a:pt x="19" y="0"/>
                    </a:lnTo>
                    <a:lnTo>
                      <a:pt x="6" y="24"/>
                    </a:lnTo>
                    <a:lnTo>
                      <a:pt x="0" y="44"/>
                    </a:lnTo>
                    <a:lnTo>
                      <a:pt x="3" y="81"/>
                    </a:lnTo>
                    <a:lnTo>
                      <a:pt x="13" y="106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0" name="Freeform 9"/>
              <p:cNvSpPr>
                <a:spLocks/>
              </p:cNvSpPr>
              <p:nvPr/>
            </p:nvSpPr>
            <p:spPr bwMode="auto">
              <a:xfrm>
                <a:off x="3525838" y="5203825"/>
                <a:ext cx="301625" cy="280988"/>
              </a:xfrm>
              <a:custGeom>
                <a:avLst/>
                <a:gdLst>
                  <a:gd name="T0" fmla="*/ 110 w 190"/>
                  <a:gd name="T1" fmla="*/ 168 h 177"/>
                  <a:gd name="T2" fmla="*/ 151 w 190"/>
                  <a:gd name="T3" fmla="*/ 177 h 177"/>
                  <a:gd name="T4" fmla="*/ 164 w 190"/>
                  <a:gd name="T5" fmla="*/ 169 h 177"/>
                  <a:gd name="T6" fmla="*/ 190 w 190"/>
                  <a:gd name="T7" fmla="*/ 150 h 177"/>
                  <a:gd name="T8" fmla="*/ 185 w 190"/>
                  <a:gd name="T9" fmla="*/ 117 h 177"/>
                  <a:gd name="T10" fmla="*/ 154 w 190"/>
                  <a:gd name="T11" fmla="*/ 66 h 177"/>
                  <a:gd name="T12" fmla="*/ 116 w 190"/>
                  <a:gd name="T13" fmla="*/ 45 h 177"/>
                  <a:gd name="T14" fmla="*/ 98 w 190"/>
                  <a:gd name="T15" fmla="*/ 18 h 177"/>
                  <a:gd name="T16" fmla="*/ 55 w 190"/>
                  <a:gd name="T17" fmla="*/ 0 h 177"/>
                  <a:gd name="T18" fmla="*/ 14 w 190"/>
                  <a:gd name="T19" fmla="*/ 4 h 177"/>
                  <a:gd name="T20" fmla="*/ 0 w 190"/>
                  <a:gd name="T21" fmla="*/ 18 h 177"/>
                  <a:gd name="T22" fmla="*/ 29 w 190"/>
                  <a:gd name="T23" fmla="*/ 18 h 177"/>
                  <a:gd name="T24" fmla="*/ 32 w 190"/>
                  <a:gd name="T25" fmla="*/ 30 h 177"/>
                  <a:gd name="T26" fmla="*/ 13 w 190"/>
                  <a:gd name="T27" fmla="*/ 37 h 177"/>
                  <a:gd name="T28" fmla="*/ 29 w 190"/>
                  <a:gd name="T29" fmla="*/ 51 h 177"/>
                  <a:gd name="T30" fmla="*/ 70 w 190"/>
                  <a:gd name="T31" fmla="*/ 54 h 177"/>
                  <a:gd name="T32" fmla="*/ 79 w 190"/>
                  <a:gd name="T33" fmla="*/ 78 h 177"/>
                  <a:gd name="T34" fmla="*/ 103 w 190"/>
                  <a:gd name="T35" fmla="*/ 99 h 177"/>
                  <a:gd name="T36" fmla="*/ 100 w 190"/>
                  <a:gd name="T37" fmla="*/ 120 h 177"/>
                  <a:gd name="T38" fmla="*/ 82 w 190"/>
                  <a:gd name="T39" fmla="*/ 111 h 177"/>
                  <a:gd name="T40" fmla="*/ 70 w 190"/>
                  <a:gd name="T41" fmla="*/ 90 h 177"/>
                  <a:gd name="T42" fmla="*/ 59 w 190"/>
                  <a:gd name="T43" fmla="*/ 91 h 177"/>
                  <a:gd name="T44" fmla="*/ 67 w 190"/>
                  <a:gd name="T45" fmla="*/ 127 h 177"/>
                  <a:gd name="T46" fmla="*/ 88 w 190"/>
                  <a:gd name="T47" fmla="*/ 145 h 177"/>
                  <a:gd name="T48" fmla="*/ 119 w 190"/>
                  <a:gd name="T49" fmla="*/ 136 h 177"/>
                  <a:gd name="T50" fmla="*/ 148 w 190"/>
                  <a:gd name="T51" fmla="*/ 157 h 177"/>
                  <a:gd name="T52" fmla="*/ 122 w 190"/>
                  <a:gd name="T53" fmla="*/ 159 h 177"/>
                  <a:gd name="T54" fmla="*/ 110 w 190"/>
                  <a:gd name="T55" fmla="*/ 16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0" h="177">
                    <a:moveTo>
                      <a:pt x="110" y="168"/>
                    </a:moveTo>
                    <a:lnTo>
                      <a:pt x="151" y="177"/>
                    </a:lnTo>
                    <a:lnTo>
                      <a:pt x="164" y="169"/>
                    </a:lnTo>
                    <a:lnTo>
                      <a:pt x="190" y="150"/>
                    </a:lnTo>
                    <a:lnTo>
                      <a:pt x="185" y="117"/>
                    </a:lnTo>
                    <a:lnTo>
                      <a:pt x="154" y="66"/>
                    </a:lnTo>
                    <a:lnTo>
                      <a:pt x="116" y="45"/>
                    </a:lnTo>
                    <a:lnTo>
                      <a:pt x="98" y="18"/>
                    </a:lnTo>
                    <a:lnTo>
                      <a:pt x="55" y="0"/>
                    </a:lnTo>
                    <a:lnTo>
                      <a:pt x="14" y="4"/>
                    </a:lnTo>
                    <a:lnTo>
                      <a:pt x="0" y="18"/>
                    </a:lnTo>
                    <a:lnTo>
                      <a:pt x="29" y="18"/>
                    </a:lnTo>
                    <a:lnTo>
                      <a:pt x="32" y="30"/>
                    </a:lnTo>
                    <a:lnTo>
                      <a:pt x="13" y="37"/>
                    </a:lnTo>
                    <a:lnTo>
                      <a:pt x="29" y="51"/>
                    </a:lnTo>
                    <a:lnTo>
                      <a:pt x="70" y="54"/>
                    </a:lnTo>
                    <a:lnTo>
                      <a:pt x="79" y="78"/>
                    </a:lnTo>
                    <a:lnTo>
                      <a:pt x="103" y="99"/>
                    </a:lnTo>
                    <a:lnTo>
                      <a:pt x="100" y="120"/>
                    </a:lnTo>
                    <a:lnTo>
                      <a:pt x="82" y="111"/>
                    </a:lnTo>
                    <a:lnTo>
                      <a:pt x="70" y="90"/>
                    </a:lnTo>
                    <a:lnTo>
                      <a:pt x="59" y="91"/>
                    </a:lnTo>
                    <a:lnTo>
                      <a:pt x="67" y="127"/>
                    </a:lnTo>
                    <a:lnTo>
                      <a:pt x="88" y="145"/>
                    </a:lnTo>
                    <a:lnTo>
                      <a:pt x="119" y="136"/>
                    </a:lnTo>
                    <a:lnTo>
                      <a:pt x="148" y="157"/>
                    </a:lnTo>
                    <a:lnTo>
                      <a:pt x="122" y="159"/>
                    </a:lnTo>
                    <a:lnTo>
                      <a:pt x="110" y="168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1" name="Freeform 10"/>
              <p:cNvSpPr>
                <a:spLocks/>
              </p:cNvSpPr>
              <p:nvPr/>
            </p:nvSpPr>
            <p:spPr bwMode="auto">
              <a:xfrm>
                <a:off x="3597275" y="4514850"/>
                <a:ext cx="822324" cy="746126"/>
              </a:xfrm>
              <a:custGeom>
                <a:avLst/>
                <a:gdLst>
                  <a:gd name="T0" fmla="*/ 98 w 518"/>
                  <a:gd name="T1" fmla="*/ 312 h 470"/>
                  <a:gd name="T2" fmla="*/ 85 w 518"/>
                  <a:gd name="T3" fmla="*/ 275 h 470"/>
                  <a:gd name="T4" fmla="*/ 76 w 518"/>
                  <a:gd name="T5" fmla="*/ 245 h 470"/>
                  <a:gd name="T6" fmla="*/ 74 w 518"/>
                  <a:gd name="T7" fmla="*/ 213 h 470"/>
                  <a:gd name="T8" fmla="*/ 38 w 518"/>
                  <a:gd name="T9" fmla="*/ 195 h 470"/>
                  <a:gd name="T10" fmla="*/ 58 w 518"/>
                  <a:gd name="T11" fmla="*/ 176 h 470"/>
                  <a:gd name="T12" fmla="*/ 44 w 518"/>
                  <a:gd name="T13" fmla="*/ 155 h 470"/>
                  <a:gd name="T14" fmla="*/ 17 w 518"/>
                  <a:gd name="T15" fmla="*/ 144 h 470"/>
                  <a:gd name="T16" fmla="*/ 5 w 518"/>
                  <a:gd name="T17" fmla="*/ 122 h 470"/>
                  <a:gd name="T18" fmla="*/ 34 w 518"/>
                  <a:gd name="T19" fmla="*/ 134 h 470"/>
                  <a:gd name="T20" fmla="*/ 0 w 518"/>
                  <a:gd name="T21" fmla="*/ 89 h 470"/>
                  <a:gd name="T22" fmla="*/ 52 w 518"/>
                  <a:gd name="T23" fmla="*/ 51 h 470"/>
                  <a:gd name="T24" fmla="*/ 91 w 518"/>
                  <a:gd name="T25" fmla="*/ 78 h 470"/>
                  <a:gd name="T26" fmla="*/ 134 w 518"/>
                  <a:gd name="T27" fmla="*/ 59 h 470"/>
                  <a:gd name="T28" fmla="*/ 194 w 518"/>
                  <a:gd name="T29" fmla="*/ 36 h 470"/>
                  <a:gd name="T30" fmla="*/ 254 w 518"/>
                  <a:gd name="T31" fmla="*/ 11 h 470"/>
                  <a:gd name="T32" fmla="*/ 274 w 518"/>
                  <a:gd name="T33" fmla="*/ 9 h 470"/>
                  <a:gd name="T34" fmla="*/ 301 w 518"/>
                  <a:gd name="T35" fmla="*/ 6 h 470"/>
                  <a:gd name="T36" fmla="*/ 334 w 518"/>
                  <a:gd name="T37" fmla="*/ 44 h 470"/>
                  <a:gd name="T38" fmla="*/ 373 w 518"/>
                  <a:gd name="T39" fmla="*/ 66 h 470"/>
                  <a:gd name="T40" fmla="*/ 358 w 518"/>
                  <a:gd name="T41" fmla="*/ 83 h 470"/>
                  <a:gd name="T42" fmla="*/ 346 w 518"/>
                  <a:gd name="T43" fmla="*/ 108 h 470"/>
                  <a:gd name="T44" fmla="*/ 323 w 518"/>
                  <a:gd name="T45" fmla="*/ 132 h 470"/>
                  <a:gd name="T46" fmla="*/ 356 w 518"/>
                  <a:gd name="T47" fmla="*/ 143 h 470"/>
                  <a:gd name="T48" fmla="*/ 388 w 518"/>
                  <a:gd name="T49" fmla="*/ 120 h 470"/>
                  <a:gd name="T50" fmla="*/ 419 w 518"/>
                  <a:gd name="T51" fmla="*/ 101 h 470"/>
                  <a:gd name="T52" fmla="*/ 401 w 518"/>
                  <a:gd name="T53" fmla="*/ 74 h 470"/>
                  <a:gd name="T54" fmla="*/ 416 w 518"/>
                  <a:gd name="T55" fmla="*/ 47 h 470"/>
                  <a:gd name="T56" fmla="*/ 443 w 518"/>
                  <a:gd name="T57" fmla="*/ 48 h 470"/>
                  <a:gd name="T58" fmla="*/ 479 w 518"/>
                  <a:gd name="T59" fmla="*/ 113 h 470"/>
                  <a:gd name="T60" fmla="*/ 454 w 518"/>
                  <a:gd name="T61" fmla="*/ 123 h 470"/>
                  <a:gd name="T62" fmla="*/ 463 w 518"/>
                  <a:gd name="T63" fmla="*/ 168 h 470"/>
                  <a:gd name="T64" fmla="*/ 518 w 518"/>
                  <a:gd name="T65" fmla="*/ 254 h 470"/>
                  <a:gd name="T66" fmla="*/ 493 w 518"/>
                  <a:gd name="T67" fmla="*/ 272 h 470"/>
                  <a:gd name="T68" fmla="*/ 484 w 518"/>
                  <a:gd name="T69" fmla="*/ 423 h 470"/>
                  <a:gd name="T70" fmla="*/ 446 w 518"/>
                  <a:gd name="T71" fmla="*/ 441 h 470"/>
                  <a:gd name="T72" fmla="*/ 377 w 518"/>
                  <a:gd name="T73" fmla="*/ 470 h 470"/>
                  <a:gd name="T74" fmla="*/ 332 w 518"/>
                  <a:gd name="T75" fmla="*/ 462 h 470"/>
                  <a:gd name="T76" fmla="*/ 272 w 518"/>
                  <a:gd name="T77" fmla="*/ 441 h 470"/>
                  <a:gd name="T78" fmla="*/ 227 w 518"/>
                  <a:gd name="T79" fmla="*/ 419 h 470"/>
                  <a:gd name="T80" fmla="*/ 203 w 518"/>
                  <a:gd name="T81" fmla="*/ 426 h 470"/>
                  <a:gd name="T82" fmla="*/ 167 w 518"/>
                  <a:gd name="T83" fmla="*/ 420 h 470"/>
                  <a:gd name="T84" fmla="*/ 200 w 518"/>
                  <a:gd name="T85" fmla="*/ 389 h 470"/>
                  <a:gd name="T86" fmla="*/ 185 w 518"/>
                  <a:gd name="T87" fmla="*/ 353 h 470"/>
                  <a:gd name="T88" fmla="*/ 155 w 518"/>
                  <a:gd name="T89" fmla="*/ 348 h 470"/>
                  <a:gd name="T90" fmla="*/ 128 w 518"/>
                  <a:gd name="T91" fmla="*/ 342 h 470"/>
                  <a:gd name="T92" fmla="*/ 140 w 518"/>
                  <a:gd name="T93" fmla="*/ 386 h 470"/>
                  <a:gd name="T94" fmla="*/ 122 w 518"/>
                  <a:gd name="T95" fmla="*/ 374 h 470"/>
                  <a:gd name="T96" fmla="*/ 119 w 518"/>
                  <a:gd name="T97" fmla="*/ 344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8" h="470">
                    <a:moveTo>
                      <a:pt x="122" y="320"/>
                    </a:moveTo>
                    <a:lnTo>
                      <a:pt x="98" y="312"/>
                    </a:lnTo>
                    <a:lnTo>
                      <a:pt x="76" y="300"/>
                    </a:lnTo>
                    <a:lnTo>
                      <a:pt x="85" y="275"/>
                    </a:lnTo>
                    <a:lnTo>
                      <a:pt x="83" y="257"/>
                    </a:lnTo>
                    <a:lnTo>
                      <a:pt x="76" y="245"/>
                    </a:lnTo>
                    <a:lnTo>
                      <a:pt x="77" y="222"/>
                    </a:lnTo>
                    <a:lnTo>
                      <a:pt x="74" y="213"/>
                    </a:lnTo>
                    <a:lnTo>
                      <a:pt x="52" y="207"/>
                    </a:lnTo>
                    <a:lnTo>
                      <a:pt x="38" y="195"/>
                    </a:lnTo>
                    <a:lnTo>
                      <a:pt x="45" y="180"/>
                    </a:lnTo>
                    <a:lnTo>
                      <a:pt x="58" y="176"/>
                    </a:lnTo>
                    <a:lnTo>
                      <a:pt x="46" y="165"/>
                    </a:lnTo>
                    <a:lnTo>
                      <a:pt x="44" y="155"/>
                    </a:lnTo>
                    <a:lnTo>
                      <a:pt x="32" y="150"/>
                    </a:lnTo>
                    <a:lnTo>
                      <a:pt x="17" y="144"/>
                    </a:lnTo>
                    <a:lnTo>
                      <a:pt x="8" y="135"/>
                    </a:lnTo>
                    <a:lnTo>
                      <a:pt x="5" y="122"/>
                    </a:lnTo>
                    <a:lnTo>
                      <a:pt x="25" y="132"/>
                    </a:lnTo>
                    <a:lnTo>
                      <a:pt x="34" y="134"/>
                    </a:lnTo>
                    <a:lnTo>
                      <a:pt x="45" y="134"/>
                    </a:lnTo>
                    <a:lnTo>
                      <a:pt x="0" y="89"/>
                    </a:lnTo>
                    <a:lnTo>
                      <a:pt x="31" y="59"/>
                    </a:lnTo>
                    <a:lnTo>
                      <a:pt x="52" y="51"/>
                    </a:lnTo>
                    <a:lnTo>
                      <a:pt x="62" y="72"/>
                    </a:lnTo>
                    <a:lnTo>
                      <a:pt x="91" y="78"/>
                    </a:lnTo>
                    <a:lnTo>
                      <a:pt x="115" y="74"/>
                    </a:lnTo>
                    <a:lnTo>
                      <a:pt x="134" y="59"/>
                    </a:lnTo>
                    <a:lnTo>
                      <a:pt x="161" y="42"/>
                    </a:lnTo>
                    <a:lnTo>
                      <a:pt x="194" y="36"/>
                    </a:lnTo>
                    <a:lnTo>
                      <a:pt x="221" y="12"/>
                    </a:lnTo>
                    <a:lnTo>
                      <a:pt x="254" y="11"/>
                    </a:lnTo>
                    <a:lnTo>
                      <a:pt x="265" y="18"/>
                    </a:lnTo>
                    <a:lnTo>
                      <a:pt x="274" y="9"/>
                    </a:lnTo>
                    <a:lnTo>
                      <a:pt x="278" y="0"/>
                    </a:lnTo>
                    <a:lnTo>
                      <a:pt x="301" y="6"/>
                    </a:lnTo>
                    <a:lnTo>
                      <a:pt x="323" y="20"/>
                    </a:lnTo>
                    <a:lnTo>
                      <a:pt x="334" y="44"/>
                    </a:lnTo>
                    <a:lnTo>
                      <a:pt x="361" y="53"/>
                    </a:lnTo>
                    <a:lnTo>
                      <a:pt x="373" y="66"/>
                    </a:lnTo>
                    <a:lnTo>
                      <a:pt x="353" y="69"/>
                    </a:lnTo>
                    <a:lnTo>
                      <a:pt x="358" y="83"/>
                    </a:lnTo>
                    <a:lnTo>
                      <a:pt x="362" y="99"/>
                    </a:lnTo>
                    <a:lnTo>
                      <a:pt x="346" y="108"/>
                    </a:lnTo>
                    <a:lnTo>
                      <a:pt x="331" y="114"/>
                    </a:lnTo>
                    <a:lnTo>
                      <a:pt x="323" y="132"/>
                    </a:lnTo>
                    <a:lnTo>
                      <a:pt x="338" y="138"/>
                    </a:lnTo>
                    <a:lnTo>
                      <a:pt x="356" y="143"/>
                    </a:lnTo>
                    <a:lnTo>
                      <a:pt x="367" y="129"/>
                    </a:lnTo>
                    <a:lnTo>
                      <a:pt x="388" y="120"/>
                    </a:lnTo>
                    <a:lnTo>
                      <a:pt x="409" y="111"/>
                    </a:lnTo>
                    <a:lnTo>
                      <a:pt x="419" y="101"/>
                    </a:lnTo>
                    <a:lnTo>
                      <a:pt x="408" y="89"/>
                    </a:lnTo>
                    <a:lnTo>
                      <a:pt x="401" y="74"/>
                    </a:lnTo>
                    <a:lnTo>
                      <a:pt x="422" y="81"/>
                    </a:lnTo>
                    <a:lnTo>
                      <a:pt x="416" y="47"/>
                    </a:lnTo>
                    <a:lnTo>
                      <a:pt x="428" y="27"/>
                    </a:lnTo>
                    <a:lnTo>
                      <a:pt x="443" y="48"/>
                    </a:lnTo>
                    <a:lnTo>
                      <a:pt x="454" y="84"/>
                    </a:lnTo>
                    <a:lnTo>
                      <a:pt x="479" y="113"/>
                    </a:lnTo>
                    <a:lnTo>
                      <a:pt x="464" y="114"/>
                    </a:lnTo>
                    <a:lnTo>
                      <a:pt x="454" y="123"/>
                    </a:lnTo>
                    <a:lnTo>
                      <a:pt x="451" y="144"/>
                    </a:lnTo>
                    <a:lnTo>
                      <a:pt x="463" y="168"/>
                    </a:lnTo>
                    <a:lnTo>
                      <a:pt x="503" y="225"/>
                    </a:lnTo>
                    <a:lnTo>
                      <a:pt x="518" y="254"/>
                    </a:lnTo>
                    <a:lnTo>
                      <a:pt x="500" y="258"/>
                    </a:lnTo>
                    <a:lnTo>
                      <a:pt x="493" y="272"/>
                    </a:lnTo>
                    <a:lnTo>
                      <a:pt x="499" y="361"/>
                    </a:lnTo>
                    <a:lnTo>
                      <a:pt x="484" y="423"/>
                    </a:lnTo>
                    <a:lnTo>
                      <a:pt x="467" y="437"/>
                    </a:lnTo>
                    <a:lnTo>
                      <a:pt x="446" y="441"/>
                    </a:lnTo>
                    <a:lnTo>
                      <a:pt x="408" y="452"/>
                    </a:lnTo>
                    <a:lnTo>
                      <a:pt x="377" y="470"/>
                    </a:lnTo>
                    <a:lnTo>
                      <a:pt x="352" y="468"/>
                    </a:lnTo>
                    <a:lnTo>
                      <a:pt x="332" y="462"/>
                    </a:lnTo>
                    <a:lnTo>
                      <a:pt x="305" y="450"/>
                    </a:lnTo>
                    <a:lnTo>
                      <a:pt x="272" y="441"/>
                    </a:lnTo>
                    <a:lnTo>
                      <a:pt x="248" y="434"/>
                    </a:lnTo>
                    <a:lnTo>
                      <a:pt x="227" y="419"/>
                    </a:lnTo>
                    <a:lnTo>
                      <a:pt x="217" y="443"/>
                    </a:lnTo>
                    <a:lnTo>
                      <a:pt x="203" y="426"/>
                    </a:lnTo>
                    <a:lnTo>
                      <a:pt x="187" y="422"/>
                    </a:lnTo>
                    <a:lnTo>
                      <a:pt x="167" y="420"/>
                    </a:lnTo>
                    <a:lnTo>
                      <a:pt x="181" y="407"/>
                    </a:lnTo>
                    <a:lnTo>
                      <a:pt x="200" y="389"/>
                    </a:lnTo>
                    <a:lnTo>
                      <a:pt x="196" y="375"/>
                    </a:lnTo>
                    <a:lnTo>
                      <a:pt x="185" y="353"/>
                    </a:lnTo>
                    <a:lnTo>
                      <a:pt x="172" y="344"/>
                    </a:lnTo>
                    <a:lnTo>
                      <a:pt x="155" y="348"/>
                    </a:lnTo>
                    <a:lnTo>
                      <a:pt x="143" y="342"/>
                    </a:lnTo>
                    <a:lnTo>
                      <a:pt x="128" y="342"/>
                    </a:lnTo>
                    <a:lnTo>
                      <a:pt x="136" y="372"/>
                    </a:lnTo>
                    <a:lnTo>
                      <a:pt x="140" y="386"/>
                    </a:lnTo>
                    <a:lnTo>
                      <a:pt x="128" y="390"/>
                    </a:lnTo>
                    <a:lnTo>
                      <a:pt x="122" y="374"/>
                    </a:lnTo>
                    <a:lnTo>
                      <a:pt x="121" y="360"/>
                    </a:lnTo>
                    <a:lnTo>
                      <a:pt x="119" y="344"/>
                    </a:lnTo>
                    <a:lnTo>
                      <a:pt x="122" y="320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2" name="Freeform 11"/>
              <p:cNvSpPr>
                <a:spLocks/>
              </p:cNvSpPr>
              <p:nvPr/>
            </p:nvSpPr>
            <p:spPr bwMode="auto">
              <a:xfrm>
                <a:off x="4241800" y="5124450"/>
                <a:ext cx="252412" cy="541338"/>
              </a:xfrm>
              <a:custGeom>
                <a:avLst/>
                <a:gdLst>
                  <a:gd name="T0" fmla="*/ 34 w 159"/>
                  <a:gd name="T1" fmla="*/ 341 h 341"/>
                  <a:gd name="T2" fmla="*/ 25 w 159"/>
                  <a:gd name="T3" fmla="*/ 323 h 341"/>
                  <a:gd name="T4" fmla="*/ 28 w 159"/>
                  <a:gd name="T5" fmla="*/ 288 h 341"/>
                  <a:gd name="T6" fmla="*/ 18 w 159"/>
                  <a:gd name="T7" fmla="*/ 267 h 341"/>
                  <a:gd name="T8" fmla="*/ 0 w 159"/>
                  <a:gd name="T9" fmla="*/ 257 h 341"/>
                  <a:gd name="T10" fmla="*/ 21 w 159"/>
                  <a:gd name="T11" fmla="*/ 246 h 341"/>
                  <a:gd name="T12" fmla="*/ 30 w 159"/>
                  <a:gd name="T13" fmla="*/ 225 h 341"/>
                  <a:gd name="T14" fmla="*/ 48 w 159"/>
                  <a:gd name="T15" fmla="*/ 221 h 341"/>
                  <a:gd name="T16" fmla="*/ 54 w 159"/>
                  <a:gd name="T17" fmla="*/ 213 h 341"/>
                  <a:gd name="T18" fmla="*/ 51 w 159"/>
                  <a:gd name="T19" fmla="*/ 200 h 341"/>
                  <a:gd name="T20" fmla="*/ 34 w 159"/>
                  <a:gd name="T21" fmla="*/ 189 h 341"/>
                  <a:gd name="T22" fmla="*/ 58 w 159"/>
                  <a:gd name="T23" fmla="*/ 141 h 341"/>
                  <a:gd name="T24" fmla="*/ 100 w 159"/>
                  <a:gd name="T25" fmla="*/ 108 h 341"/>
                  <a:gd name="T26" fmla="*/ 123 w 159"/>
                  <a:gd name="T27" fmla="*/ 71 h 341"/>
                  <a:gd name="T28" fmla="*/ 124 w 159"/>
                  <a:gd name="T29" fmla="*/ 26 h 341"/>
                  <a:gd name="T30" fmla="*/ 148 w 159"/>
                  <a:gd name="T31" fmla="*/ 0 h 341"/>
                  <a:gd name="T32" fmla="*/ 159 w 159"/>
                  <a:gd name="T33" fmla="*/ 0 h 341"/>
                  <a:gd name="T34" fmla="*/ 159 w 159"/>
                  <a:gd name="T35" fmla="*/ 33 h 341"/>
                  <a:gd name="T36" fmla="*/ 145 w 159"/>
                  <a:gd name="T37" fmla="*/ 71 h 341"/>
                  <a:gd name="T38" fmla="*/ 132 w 159"/>
                  <a:gd name="T39" fmla="*/ 108 h 341"/>
                  <a:gd name="T40" fmla="*/ 108 w 159"/>
                  <a:gd name="T41" fmla="*/ 147 h 341"/>
                  <a:gd name="T42" fmla="*/ 82 w 159"/>
                  <a:gd name="T43" fmla="*/ 218 h 341"/>
                  <a:gd name="T44" fmla="*/ 58 w 159"/>
                  <a:gd name="T45" fmla="*/ 296 h 341"/>
                  <a:gd name="T46" fmla="*/ 52 w 159"/>
                  <a:gd name="T47" fmla="*/ 324 h 341"/>
                  <a:gd name="T48" fmla="*/ 34 w 159"/>
                  <a:gd name="T49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9" h="341">
                    <a:moveTo>
                      <a:pt x="34" y="341"/>
                    </a:moveTo>
                    <a:lnTo>
                      <a:pt x="25" y="323"/>
                    </a:lnTo>
                    <a:lnTo>
                      <a:pt x="28" y="288"/>
                    </a:lnTo>
                    <a:lnTo>
                      <a:pt x="18" y="267"/>
                    </a:lnTo>
                    <a:lnTo>
                      <a:pt x="0" y="257"/>
                    </a:lnTo>
                    <a:lnTo>
                      <a:pt x="21" y="246"/>
                    </a:lnTo>
                    <a:lnTo>
                      <a:pt x="30" y="225"/>
                    </a:lnTo>
                    <a:lnTo>
                      <a:pt x="48" y="221"/>
                    </a:lnTo>
                    <a:lnTo>
                      <a:pt x="54" y="213"/>
                    </a:lnTo>
                    <a:lnTo>
                      <a:pt x="51" y="200"/>
                    </a:lnTo>
                    <a:lnTo>
                      <a:pt x="34" y="189"/>
                    </a:lnTo>
                    <a:lnTo>
                      <a:pt x="58" y="141"/>
                    </a:lnTo>
                    <a:lnTo>
                      <a:pt x="100" y="108"/>
                    </a:lnTo>
                    <a:lnTo>
                      <a:pt x="123" y="71"/>
                    </a:lnTo>
                    <a:lnTo>
                      <a:pt x="124" y="26"/>
                    </a:lnTo>
                    <a:lnTo>
                      <a:pt x="148" y="0"/>
                    </a:lnTo>
                    <a:lnTo>
                      <a:pt x="159" y="0"/>
                    </a:lnTo>
                    <a:lnTo>
                      <a:pt x="159" y="33"/>
                    </a:lnTo>
                    <a:lnTo>
                      <a:pt x="145" y="71"/>
                    </a:lnTo>
                    <a:lnTo>
                      <a:pt x="132" y="108"/>
                    </a:lnTo>
                    <a:lnTo>
                      <a:pt x="108" y="147"/>
                    </a:lnTo>
                    <a:lnTo>
                      <a:pt x="82" y="218"/>
                    </a:lnTo>
                    <a:lnTo>
                      <a:pt x="58" y="296"/>
                    </a:lnTo>
                    <a:lnTo>
                      <a:pt x="52" y="324"/>
                    </a:lnTo>
                    <a:lnTo>
                      <a:pt x="34" y="34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3" name="Freeform 12"/>
              <p:cNvSpPr>
                <a:spLocks/>
              </p:cNvSpPr>
              <p:nvPr/>
            </p:nvSpPr>
            <p:spPr bwMode="auto">
              <a:xfrm>
                <a:off x="3943350" y="5343525"/>
                <a:ext cx="228600" cy="188913"/>
              </a:xfrm>
              <a:custGeom>
                <a:avLst/>
                <a:gdLst>
                  <a:gd name="T0" fmla="*/ 95 w 144"/>
                  <a:gd name="T1" fmla="*/ 119 h 119"/>
                  <a:gd name="T2" fmla="*/ 72 w 144"/>
                  <a:gd name="T3" fmla="*/ 92 h 119"/>
                  <a:gd name="T4" fmla="*/ 45 w 144"/>
                  <a:gd name="T5" fmla="*/ 72 h 119"/>
                  <a:gd name="T6" fmla="*/ 9 w 144"/>
                  <a:gd name="T7" fmla="*/ 21 h 119"/>
                  <a:gd name="T8" fmla="*/ 0 w 144"/>
                  <a:gd name="T9" fmla="*/ 0 h 119"/>
                  <a:gd name="T10" fmla="*/ 26 w 144"/>
                  <a:gd name="T11" fmla="*/ 18 h 119"/>
                  <a:gd name="T12" fmla="*/ 51 w 144"/>
                  <a:gd name="T13" fmla="*/ 27 h 119"/>
                  <a:gd name="T14" fmla="*/ 62 w 144"/>
                  <a:gd name="T15" fmla="*/ 53 h 119"/>
                  <a:gd name="T16" fmla="*/ 83 w 144"/>
                  <a:gd name="T17" fmla="*/ 65 h 119"/>
                  <a:gd name="T18" fmla="*/ 99 w 144"/>
                  <a:gd name="T19" fmla="*/ 66 h 119"/>
                  <a:gd name="T20" fmla="*/ 111 w 144"/>
                  <a:gd name="T21" fmla="*/ 80 h 119"/>
                  <a:gd name="T22" fmla="*/ 132 w 144"/>
                  <a:gd name="T23" fmla="*/ 77 h 119"/>
                  <a:gd name="T24" fmla="*/ 144 w 144"/>
                  <a:gd name="T25" fmla="*/ 89 h 119"/>
                  <a:gd name="T26" fmla="*/ 143 w 144"/>
                  <a:gd name="T27" fmla="*/ 104 h 119"/>
                  <a:gd name="T28" fmla="*/ 117 w 144"/>
                  <a:gd name="T29" fmla="*/ 105 h 119"/>
                  <a:gd name="T30" fmla="*/ 95 w 144"/>
                  <a:gd name="T31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4" h="119">
                    <a:moveTo>
                      <a:pt x="95" y="119"/>
                    </a:moveTo>
                    <a:lnTo>
                      <a:pt x="72" y="92"/>
                    </a:lnTo>
                    <a:lnTo>
                      <a:pt x="45" y="72"/>
                    </a:lnTo>
                    <a:lnTo>
                      <a:pt x="9" y="21"/>
                    </a:lnTo>
                    <a:lnTo>
                      <a:pt x="0" y="0"/>
                    </a:lnTo>
                    <a:lnTo>
                      <a:pt x="26" y="18"/>
                    </a:lnTo>
                    <a:lnTo>
                      <a:pt x="51" y="27"/>
                    </a:lnTo>
                    <a:lnTo>
                      <a:pt x="62" y="53"/>
                    </a:lnTo>
                    <a:lnTo>
                      <a:pt x="83" y="65"/>
                    </a:lnTo>
                    <a:lnTo>
                      <a:pt x="99" y="66"/>
                    </a:lnTo>
                    <a:lnTo>
                      <a:pt x="111" y="80"/>
                    </a:lnTo>
                    <a:lnTo>
                      <a:pt x="132" y="77"/>
                    </a:lnTo>
                    <a:lnTo>
                      <a:pt x="144" y="89"/>
                    </a:lnTo>
                    <a:lnTo>
                      <a:pt x="143" y="104"/>
                    </a:lnTo>
                    <a:lnTo>
                      <a:pt x="117" y="105"/>
                    </a:lnTo>
                    <a:lnTo>
                      <a:pt x="95" y="119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4" name="Freeform 13"/>
              <p:cNvSpPr>
                <a:spLocks/>
              </p:cNvSpPr>
              <p:nvPr/>
            </p:nvSpPr>
            <p:spPr bwMode="auto">
              <a:xfrm>
                <a:off x="4173538" y="5262563"/>
                <a:ext cx="131762" cy="117475"/>
              </a:xfrm>
              <a:custGeom>
                <a:avLst/>
                <a:gdLst>
                  <a:gd name="T0" fmla="*/ 31 w 83"/>
                  <a:gd name="T1" fmla="*/ 74 h 74"/>
                  <a:gd name="T2" fmla="*/ 14 w 83"/>
                  <a:gd name="T3" fmla="*/ 53 h 74"/>
                  <a:gd name="T4" fmla="*/ 0 w 83"/>
                  <a:gd name="T5" fmla="*/ 26 h 74"/>
                  <a:gd name="T6" fmla="*/ 23 w 83"/>
                  <a:gd name="T7" fmla="*/ 18 h 74"/>
                  <a:gd name="T8" fmla="*/ 56 w 83"/>
                  <a:gd name="T9" fmla="*/ 0 h 74"/>
                  <a:gd name="T10" fmla="*/ 70 w 83"/>
                  <a:gd name="T11" fmla="*/ 12 h 74"/>
                  <a:gd name="T12" fmla="*/ 67 w 83"/>
                  <a:gd name="T13" fmla="*/ 38 h 74"/>
                  <a:gd name="T14" fmla="*/ 83 w 83"/>
                  <a:gd name="T15" fmla="*/ 44 h 74"/>
                  <a:gd name="T16" fmla="*/ 31 w 83"/>
                  <a:gd name="T1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74">
                    <a:moveTo>
                      <a:pt x="31" y="74"/>
                    </a:moveTo>
                    <a:lnTo>
                      <a:pt x="14" y="53"/>
                    </a:lnTo>
                    <a:lnTo>
                      <a:pt x="0" y="26"/>
                    </a:lnTo>
                    <a:lnTo>
                      <a:pt x="23" y="18"/>
                    </a:lnTo>
                    <a:lnTo>
                      <a:pt x="56" y="0"/>
                    </a:lnTo>
                    <a:lnTo>
                      <a:pt x="70" y="12"/>
                    </a:lnTo>
                    <a:lnTo>
                      <a:pt x="67" y="38"/>
                    </a:lnTo>
                    <a:lnTo>
                      <a:pt x="83" y="44"/>
                    </a:lnTo>
                    <a:lnTo>
                      <a:pt x="31" y="74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5" name="Freeform 20"/>
              <p:cNvSpPr>
                <a:spLocks/>
              </p:cNvSpPr>
              <p:nvPr/>
            </p:nvSpPr>
            <p:spPr bwMode="auto">
              <a:xfrm>
                <a:off x="2408238" y="3932238"/>
                <a:ext cx="1444625" cy="1590675"/>
              </a:xfrm>
              <a:custGeom>
                <a:avLst/>
                <a:gdLst>
                  <a:gd name="T0" fmla="*/ 3492 w 4548"/>
                  <a:gd name="T1" fmla="*/ 4844 h 5010"/>
                  <a:gd name="T2" fmla="*/ 3485 w 4548"/>
                  <a:gd name="T3" fmla="*/ 4590 h 5010"/>
                  <a:gd name="T4" fmla="*/ 3153 w 4548"/>
                  <a:gd name="T5" fmla="*/ 4877 h 5010"/>
                  <a:gd name="T6" fmla="*/ 2832 w 4548"/>
                  <a:gd name="T7" fmla="*/ 5000 h 5010"/>
                  <a:gd name="T8" fmla="*/ 2549 w 4548"/>
                  <a:gd name="T9" fmla="*/ 4860 h 5010"/>
                  <a:gd name="T10" fmla="*/ 1772 w 4548"/>
                  <a:gd name="T11" fmla="*/ 4575 h 5010"/>
                  <a:gd name="T12" fmla="*/ 1263 w 4548"/>
                  <a:gd name="T13" fmla="*/ 4394 h 5010"/>
                  <a:gd name="T14" fmla="*/ 1364 w 4548"/>
                  <a:gd name="T15" fmla="*/ 3639 h 5010"/>
                  <a:gd name="T16" fmla="*/ 1277 w 4548"/>
                  <a:gd name="T17" fmla="*/ 3059 h 5010"/>
                  <a:gd name="T18" fmla="*/ 1220 w 4548"/>
                  <a:gd name="T19" fmla="*/ 2525 h 5010"/>
                  <a:gd name="T20" fmla="*/ 915 w 4548"/>
                  <a:gd name="T21" fmla="*/ 2384 h 5010"/>
                  <a:gd name="T22" fmla="*/ 509 w 4548"/>
                  <a:gd name="T23" fmla="*/ 1950 h 5010"/>
                  <a:gd name="T24" fmla="*/ 393 w 4548"/>
                  <a:gd name="T25" fmla="*/ 1872 h 5010"/>
                  <a:gd name="T26" fmla="*/ 392 w 4548"/>
                  <a:gd name="T27" fmla="*/ 2070 h 5010"/>
                  <a:gd name="T28" fmla="*/ 480 w 4548"/>
                  <a:gd name="T29" fmla="*/ 2280 h 5010"/>
                  <a:gd name="T30" fmla="*/ 0 w 4548"/>
                  <a:gd name="T31" fmla="*/ 1922 h 5010"/>
                  <a:gd name="T32" fmla="*/ 188 w 4548"/>
                  <a:gd name="T33" fmla="*/ 1385 h 5010"/>
                  <a:gd name="T34" fmla="*/ 401 w 4548"/>
                  <a:gd name="T35" fmla="*/ 1004 h 5010"/>
                  <a:gd name="T36" fmla="*/ 1223 w 4548"/>
                  <a:gd name="T37" fmla="*/ 1086 h 5010"/>
                  <a:gd name="T38" fmla="*/ 1590 w 4548"/>
                  <a:gd name="T39" fmla="*/ 1041 h 5010"/>
                  <a:gd name="T40" fmla="*/ 2088 w 4548"/>
                  <a:gd name="T41" fmla="*/ 696 h 5010"/>
                  <a:gd name="T42" fmla="*/ 2453 w 4548"/>
                  <a:gd name="T43" fmla="*/ 723 h 5010"/>
                  <a:gd name="T44" fmla="*/ 2487 w 4548"/>
                  <a:gd name="T45" fmla="*/ 198 h 5010"/>
                  <a:gd name="T46" fmla="*/ 2855 w 4548"/>
                  <a:gd name="T47" fmla="*/ 0 h 5010"/>
                  <a:gd name="T48" fmla="*/ 3065 w 4548"/>
                  <a:gd name="T49" fmla="*/ 242 h 5010"/>
                  <a:gd name="T50" fmla="*/ 3225 w 4548"/>
                  <a:gd name="T51" fmla="*/ 168 h 5010"/>
                  <a:gd name="T52" fmla="*/ 3491 w 4548"/>
                  <a:gd name="T53" fmla="*/ 77 h 5010"/>
                  <a:gd name="T54" fmla="*/ 4053 w 4548"/>
                  <a:gd name="T55" fmla="*/ 252 h 5010"/>
                  <a:gd name="T56" fmla="*/ 4394 w 4548"/>
                  <a:gd name="T57" fmla="*/ 320 h 5010"/>
                  <a:gd name="T58" fmla="*/ 4484 w 4548"/>
                  <a:gd name="T59" fmla="*/ 662 h 5010"/>
                  <a:gd name="T60" fmla="*/ 4334 w 4548"/>
                  <a:gd name="T61" fmla="*/ 831 h 5010"/>
                  <a:gd name="T62" fmla="*/ 4223 w 4548"/>
                  <a:gd name="T63" fmla="*/ 951 h 5010"/>
                  <a:gd name="T64" fmla="*/ 4535 w 4548"/>
                  <a:gd name="T65" fmla="*/ 1053 h 5010"/>
                  <a:gd name="T66" fmla="*/ 4548 w 4548"/>
                  <a:gd name="T67" fmla="*/ 1305 h 5010"/>
                  <a:gd name="T68" fmla="*/ 4293 w 4548"/>
                  <a:gd name="T69" fmla="*/ 1455 h 5010"/>
                  <a:gd name="T70" fmla="*/ 3890 w 4548"/>
                  <a:gd name="T71" fmla="*/ 1560 h 5010"/>
                  <a:gd name="T72" fmla="*/ 3543 w 4548"/>
                  <a:gd name="T73" fmla="*/ 1380 h 5010"/>
                  <a:gd name="T74" fmla="*/ 3555 w 4548"/>
                  <a:gd name="T75" fmla="*/ 1485 h 5010"/>
                  <a:gd name="T76" fmla="*/ 3786 w 4548"/>
                  <a:gd name="T77" fmla="*/ 1730 h 5010"/>
                  <a:gd name="T78" fmla="*/ 4050 w 4548"/>
                  <a:gd name="T79" fmla="*/ 1776 h 5010"/>
                  <a:gd name="T80" fmla="*/ 3501 w 4548"/>
                  <a:gd name="T81" fmla="*/ 2226 h 5010"/>
                  <a:gd name="T82" fmla="*/ 3284 w 4548"/>
                  <a:gd name="T83" fmla="*/ 2267 h 5010"/>
                  <a:gd name="T84" fmla="*/ 3557 w 4548"/>
                  <a:gd name="T85" fmla="*/ 2331 h 5010"/>
                  <a:gd name="T86" fmla="*/ 3485 w 4548"/>
                  <a:gd name="T87" fmla="*/ 2537 h 5010"/>
                  <a:gd name="T88" fmla="*/ 3464 w 4548"/>
                  <a:gd name="T89" fmla="*/ 2783 h 5010"/>
                  <a:gd name="T90" fmla="*/ 3569 w 4548"/>
                  <a:gd name="T91" fmla="*/ 3200 h 5010"/>
                  <a:gd name="T92" fmla="*/ 3617 w 4548"/>
                  <a:gd name="T93" fmla="*/ 3425 h 5010"/>
                  <a:gd name="T94" fmla="*/ 3393 w 4548"/>
                  <a:gd name="T95" fmla="*/ 3539 h 5010"/>
                  <a:gd name="T96" fmla="*/ 3213 w 4548"/>
                  <a:gd name="T97" fmla="*/ 3845 h 5010"/>
                  <a:gd name="T98" fmla="*/ 3062 w 4548"/>
                  <a:gd name="T99" fmla="*/ 4094 h 5010"/>
                  <a:gd name="T100" fmla="*/ 3521 w 4548"/>
                  <a:gd name="T101" fmla="*/ 4289 h 5010"/>
                  <a:gd name="T102" fmla="*/ 3744 w 4548"/>
                  <a:gd name="T103" fmla="*/ 4652 h 5010"/>
                  <a:gd name="T104" fmla="*/ 3768 w 4548"/>
                  <a:gd name="T105" fmla="*/ 4836 h 5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548" h="5010">
                    <a:moveTo>
                      <a:pt x="3744" y="4916"/>
                    </a:moveTo>
                    <a:lnTo>
                      <a:pt x="3573" y="4841"/>
                    </a:lnTo>
                    <a:lnTo>
                      <a:pt x="3492" y="4844"/>
                    </a:lnTo>
                    <a:lnTo>
                      <a:pt x="3495" y="4727"/>
                    </a:lnTo>
                    <a:lnTo>
                      <a:pt x="3572" y="4655"/>
                    </a:lnTo>
                    <a:lnTo>
                      <a:pt x="3485" y="4590"/>
                    </a:lnTo>
                    <a:lnTo>
                      <a:pt x="3402" y="4622"/>
                    </a:lnTo>
                    <a:lnTo>
                      <a:pt x="3324" y="4691"/>
                    </a:lnTo>
                    <a:lnTo>
                      <a:pt x="3153" y="4877"/>
                    </a:lnTo>
                    <a:lnTo>
                      <a:pt x="3066" y="5000"/>
                    </a:lnTo>
                    <a:lnTo>
                      <a:pt x="2985" y="4971"/>
                    </a:lnTo>
                    <a:lnTo>
                      <a:pt x="2832" y="5000"/>
                    </a:lnTo>
                    <a:lnTo>
                      <a:pt x="2687" y="5010"/>
                    </a:lnTo>
                    <a:lnTo>
                      <a:pt x="2564" y="4962"/>
                    </a:lnTo>
                    <a:lnTo>
                      <a:pt x="2549" y="4860"/>
                    </a:lnTo>
                    <a:lnTo>
                      <a:pt x="2421" y="4796"/>
                    </a:lnTo>
                    <a:lnTo>
                      <a:pt x="2015" y="4719"/>
                    </a:lnTo>
                    <a:lnTo>
                      <a:pt x="1772" y="4575"/>
                    </a:lnTo>
                    <a:lnTo>
                      <a:pt x="1497" y="4626"/>
                    </a:lnTo>
                    <a:lnTo>
                      <a:pt x="1311" y="4604"/>
                    </a:lnTo>
                    <a:lnTo>
                      <a:pt x="1263" y="4394"/>
                    </a:lnTo>
                    <a:lnTo>
                      <a:pt x="1199" y="4193"/>
                    </a:lnTo>
                    <a:lnTo>
                      <a:pt x="1220" y="4032"/>
                    </a:lnTo>
                    <a:lnTo>
                      <a:pt x="1364" y="3639"/>
                    </a:lnTo>
                    <a:lnTo>
                      <a:pt x="1289" y="3350"/>
                    </a:lnTo>
                    <a:lnTo>
                      <a:pt x="1296" y="3228"/>
                    </a:lnTo>
                    <a:lnTo>
                      <a:pt x="1277" y="3059"/>
                    </a:lnTo>
                    <a:lnTo>
                      <a:pt x="1287" y="2942"/>
                    </a:lnTo>
                    <a:lnTo>
                      <a:pt x="1266" y="2792"/>
                    </a:lnTo>
                    <a:lnTo>
                      <a:pt x="1220" y="2525"/>
                    </a:lnTo>
                    <a:lnTo>
                      <a:pt x="1209" y="2448"/>
                    </a:lnTo>
                    <a:lnTo>
                      <a:pt x="1064" y="2375"/>
                    </a:lnTo>
                    <a:lnTo>
                      <a:pt x="915" y="2384"/>
                    </a:lnTo>
                    <a:lnTo>
                      <a:pt x="777" y="2322"/>
                    </a:lnTo>
                    <a:lnTo>
                      <a:pt x="701" y="2192"/>
                    </a:lnTo>
                    <a:lnTo>
                      <a:pt x="509" y="1950"/>
                    </a:lnTo>
                    <a:lnTo>
                      <a:pt x="558" y="1854"/>
                    </a:lnTo>
                    <a:lnTo>
                      <a:pt x="476" y="1848"/>
                    </a:lnTo>
                    <a:lnTo>
                      <a:pt x="393" y="1872"/>
                    </a:lnTo>
                    <a:lnTo>
                      <a:pt x="351" y="1929"/>
                    </a:lnTo>
                    <a:lnTo>
                      <a:pt x="414" y="2022"/>
                    </a:lnTo>
                    <a:lnTo>
                      <a:pt x="392" y="2070"/>
                    </a:lnTo>
                    <a:lnTo>
                      <a:pt x="473" y="2160"/>
                    </a:lnTo>
                    <a:lnTo>
                      <a:pt x="528" y="2238"/>
                    </a:lnTo>
                    <a:lnTo>
                      <a:pt x="480" y="2280"/>
                    </a:lnTo>
                    <a:lnTo>
                      <a:pt x="225" y="2037"/>
                    </a:lnTo>
                    <a:lnTo>
                      <a:pt x="90" y="2001"/>
                    </a:lnTo>
                    <a:lnTo>
                      <a:pt x="0" y="1922"/>
                    </a:lnTo>
                    <a:lnTo>
                      <a:pt x="71" y="1766"/>
                    </a:lnTo>
                    <a:lnTo>
                      <a:pt x="120" y="1629"/>
                    </a:lnTo>
                    <a:lnTo>
                      <a:pt x="188" y="1385"/>
                    </a:lnTo>
                    <a:lnTo>
                      <a:pt x="249" y="1247"/>
                    </a:lnTo>
                    <a:lnTo>
                      <a:pt x="285" y="1104"/>
                    </a:lnTo>
                    <a:lnTo>
                      <a:pt x="401" y="1004"/>
                    </a:lnTo>
                    <a:lnTo>
                      <a:pt x="750" y="1034"/>
                    </a:lnTo>
                    <a:lnTo>
                      <a:pt x="1079" y="1188"/>
                    </a:lnTo>
                    <a:lnTo>
                      <a:pt x="1223" y="1086"/>
                    </a:lnTo>
                    <a:lnTo>
                      <a:pt x="1166" y="933"/>
                    </a:lnTo>
                    <a:lnTo>
                      <a:pt x="1482" y="858"/>
                    </a:lnTo>
                    <a:lnTo>
                      <a:pt x="1590" y="1041"/>
                    </a:lnTo>
                    <a:lnTo>
                      <a:pt x="1770" y="971"/>
                    </a:lnTo>
                    <a:lnTo>
                      <a:pt x="1818" y="744"/>
                    </a:lnTo>
                    <a:lnTo>
                      <a:pt x="2088" y="696"/>
                    </a:lnTo>
                    <a:lnTo>
                      <a:pt x="2294" y="878"/>
                    </a:lnTo>
                    <a:lnTo>
                      <a:pt x="2352" y="788"/>
                    </a:lnTo>
                    <a:lnTo>
                      <a:pt x="2453" y="723"/>
                    </a:lnTo>
                    <a:lnTo>
                      <a:pt x="2615" y="426"/>
                    </a:lnTo>
                    <a:lnTo>
                      <a:pt x="2483" y="284"/>
                    </a:lnTo>
                    <a:lnTo>
                      <a:pt x="2487" y="198"/>
                    </a:lnTo>
                    <a:lnTo>
                      <a:pt x="2580" y="98"/>
                    </a:lnTo>
                    <a:lnTo>
                      <a:pt x="2660" y="33"/>
                    </a:lnTo>
                    <a:lnTo>
                      <a:pt x="2855" y="0"/>
                    </a:lnTo>
                    <a:lnTo>
                      <a:pt x="2946" y="110"/>
                    </a:lnTo>
                    <a:lnTo>
                      <a:pt x="3051" y="170"/>
                    </a:lnTo>
                    <a:lnTo>
                      <a:pt x="3065" y="242"/>
                    </a:lnTo>
                    <a:lnTo>
                      <a:pt x="3152" y="321"/>
                    </a:lnTo>
                    <a:lnTo>
                      <a:pt x="3269" y="261"/>
                    </a:lnTo>
                    <a:lnTo>
                      <a:pt x="3225" y="168"/>
                    </a:lnTo>
                    <a:lnTo>
                      <a:pt x="3282" y="96"/>
                    </a:lnTo>
                    <a:lnTo>
                      <a:pt x="3348" y="47"/>
                    </a:lnTo>
                    <a:lnTo>
                      <a:pt x="3491" y="77"/>
                    </a:lnTo>
                    <a:lnTo>
                      <a:pt x="3735" y="164"/>
                    </a:lnTo>
                    <a:lnTo>
                      <a:pt x="4011" y="186"/>
                    </a:lnTo>
                    <a:lnTo>
                      <a:pt x="4053" y="252"/>
                    </a:lnTo>
                    <a:lnTo>
                      <a:pt x="4070" y="353"/>
                    </a:lnTo>
                    <a:lnTo>
                      <a:pt x="4160" y="365"/>
                    </a:lnTo>
                    <a:lnTo>
                      <a:pt x="4394" y="320"/>
                    </a:lnTo>
                    <a:lnTo>
                      <a:pt x="4505" y="375"/>
                    </a:lnTo>
                    <a:lnTo>
                      <a:pt x="4529" y="494"/>
                    </a:lnTo>
                    <a:lnTo>
                      <a:pt x="4484" y="662"/>
                    </a:lnTo>
                    <a:lnTo>
                      <a:pt x="4485" y="768"/>
                    </a:lnTo>
                    <a:lnTo>
                      <a:pt x="4400" y="779"/>
                    </a:lnTo>
                    <a:lnTo>
                      <a:pt x="4334" y="831"/>
                    </a:lnTo>
                    <a:lnTo>
                      <a:pt x="4218" y="831"/>
                    </a:lnTo>
                    <a:lnTo>
                      <a:pt x="4157" y="875"/>
                    </a:lnTo>
                    <a:lnTo>
                      <a:pt x="4223" y="951"/>
                    </a:lnTo>
                    <a:lnTo>
                      <a:pt x="4349" y="959"/>
                    </a:lnTo>
                    <a:lnTo>
                      <a:pt x="4517" y="990"/>
                    </a:lnTo>
                    <a:lnTo>
                      <a:pt x="4535" y="1053"/>
                    </a:lnTo>
                    <a:lnTo>
                      <a:pt x="4454" y="1188"/>
                    </a:lnTo>
                    <a:lnTo>
                      <a:pt x="4470" y="1262"/>
                    </a:lnTo>
                    <a:lnTo>
                      <a:pt x="4548" y="1305"/>
                    </a:lnTo>
                    <a:lnTo>
                      <a:pt x="4470" y="1350"/>
                    </a:lnTo>
                    <a:lnTo>
                      <a:pt x="4469" y="1455"/>
                    </a:lnTo>
                    <a:lnTo>
                      <a:pt x="4293" y="1455"/>
                    </a:lnTo>
                    <a:lnTo>
                      <a:pt x="4146" y="1499"/>
                    </a:lnTo>
                    <a:lnTo>
                      <a:pt x="4023" y="1565"/>
                    </a:lnTo>
                    <a:lnTo>
                      <a:pt x="3890" y="1560"/>
                    </a:lnTo>
                    <a:lnTo>
                      <a:pt x="3750" y="1497"/>
                    </a:lnTo>
                    <a:lnTo>
                      <a:pt x="3668" y="1400"/>
                    </a:lnTo>
                    <a:lnTo>
                      <a:pt x="3543" y="1380"/>
                    </a:lnTo>
                    <a:lnTo>
                      <a:pt x="3453" y="1409"/>
                    </a:lnTo>
                    <a:lnTo>
                      <a:pt x="3380" y="1473"/>
                    </a:lnTo>
                    <a:lnTo>
                      <a:pt x="3555" y="1485"/>
                    </a:lnTo>
                    <a:lnTo>
                      <a:pt x="3689" y="1559"/>
                    </a:lnTo>
                    <a:lnTo>
                      <a:pt x="3783" y="1658"/>
                    </a:lnTo>
                    <a:lnTo>
                      <a:pt x="3786" y="1730"/>
                    </a:lnTo>
                    <a:lnTo>
                      <a:pt x="3876" y="1784"/>
                    </a:lnTo>
                    <a:lnTo>
                      <a:pt x="3978" y="1760"/>
                    </a:lnTo>
                    <a:lnTo>
                      <a:pt x="4050" y="1776"/>
                    </a:lnTo>
                    <a:lnTo>
                      <a:pt x="4043" y="1818"/>
                    </a:lnTo>
                    <a:lnTo>
                      <a:pt x="3740" y="2087"/>
                    </a:lnTo>
                    <a:lnTo>
                      <a:pt x="3501" y="2226"/>
                    </a:lnTo>
                    <a:lnTo>
                      <a:pt x="3420" y="2166"/>
                    </a:lnTo>
                    <a:lnTo>
                      <a:pt x="3387" y="2235"/>
                    </a:lnTo>
                    <a:lnTo>
                      <a:pt x="3284" y="2267"/>
                    </a:lnTo>
                    <a:lnTo>
                      <a:pt x="3291" y="2339"/>
                    </a:lnTo>
                    <a:lnTo>
                      <a:pt x="3437" y="2325"/>
                    </a:lnTo>
                    <a:lnTo>
                      <a:pt x="3557" y="2331"/>
                    </a:lnTo>
                    <a:lnTo>
                      <a:pt x="3615" y="2391"/>
                    </a:lnTo>
                    <a:lnTo>
                      <a:pt x="3603" y="2475"/>
                    </a:lnTo>
                    <a:lnTo>
                      <a:pt x="3485" y="2537"/>
                    </a:lnTo>
                    <a:lnTo>
                      <a:pt x="3438" y="2616"/>
                    </a:lnTo>
                    <a:lnTo>
                      <a:pt x="3479" y="2634"/>
                    </a:lnTo>
                    <a:lnTo>
                      <a:pt x="3464" y="2783"/>
                    </a:lnTo>
                    <a:lnTo>
                      <a:pt x="3504" y="2847"/>
                    </a:lnTo>
                    <a:lnTo>
                      <a:pt x="3522" y="3113"/>
                    </a:lnTo>
                    <a:lnTo>
                      <a:pt x="3569" y="3200"/>
                    </a:lnTo>
                    <a:lnTo>
                      <a:pt x="3668" y="3305"/>
                    </a:lnTo>
                    <a:lnTo>
                      <a:pt x="3638" y="3387"/>
                    </a:lnTo>
                    <a:lnTo>
                      <a:pt x="3617" y="3425"/>
                    </a:lnTo>
                    <a:lnTo>
                      <a:pt x="3573" y="3512"/>
                    </a:lnTo>
                    <a:lnTo>
                      <a:pt x="3501" y="3545"/>
                    </a:lnTo>
                    <a:lnTo>
                      <a:pt x="3393" y="3539"/>
                    </a:lnTo>
                    <a:lnTo>
                      <a:pt x="3263" y="3614"/>
                    </a:lnTo>
                    <a:lnTo>
                      <a:pt x="3120" y="3786"/>
                    </a:lnTo>
                    <a:lnTo>
                      <a:pt x="3213" y="3845"/>
                    </a:lnTo>
                    <a:lnTo>
                      <a:pt x="3263" y="3926"/>
                    </a:lnTo>
                    <a:lnTo>
                      <a:pt x="3225" y="4053"/>
                    </a:lnTo>
                    <a:lnTo>
                      <a:pt x="3062" y="4094"/>
                    </a:lnTo>
                    <a:lnTo>
                      <a:pt x="3090" y="4175"/>
                    </a:lnTo>
                    <a:lnTo>
                      <a:pt x="3350" y="4140"/>
                    </a:lnTo>
                    <a:lnTo>
                      <a:pt x="3521" y="4289"/>
                    </a:lnTo>
                    <a:lnTo>
                      <a:pt x="3689" y="4380"/>
                    </a:lnTo>
                    <a:lnTo>
                      <a:pt x="3744" y="4482"/>
                    </a:lnTo>
                    <a:lnTo>
                      <a:pt x="3744" y="4652"/>
                    </a:lnTo>
                    <a:lnTo>
                      <a:pt x="3777" y="4731"/>
                    </a:lnTo>
                    <a:lnTo>
                      <a:pt x="3690" y="4754"/>
                    </a:lnTo>
                    <a:lnTo>
                      <a:pt x="3768" y="4836"/>
                    </a:lnTo>
                    <a:lnTo>
                      <a:pt x="3744" y="4916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4252708" y="3221284"/>
              <a:ext cx="1018999" cy="1540503"/>
              <a:chOff x="4014788" y="3960813"/>
              <a:chExt cx="1212849" cy="1833562"/>
            </a:xfrm>
          </p:grpSpPr>
          <p:sp>
            <p:nvSpPr>
              <p:cNvPr id="184" name="Freeform 14"/>
              <p:cNvSpPr>
                <a:spLocks/>
              </p:cNvSpPr>
              <p:nvPr/>
            </p:nvSpPr>
            <p:spPr bwMode="auto">
              <a:xfrm>
                <a:off x="4070350" y="5280025"/>
                <a:ext cx="644525" cy="442913"/>
              </a:xfrm>
              <a:custGeom>
                <a:avLst/>
                <a:gdLst>
                  <a:gd name="T0" fmla="*/ 230 w 406"/>
                  <a:gd name="T1" fmla="*/ 279 h 279"/>
                  <a:gd name="T2" fmla="*/ 196 w 406"/>
                  <a:gd name="T3" fmla="*/ 261 h 279"/>
                  <a:gd name="T4" fmla="*/ 123 w 406"/>
                  <a:gd name="T5" fmla="*/ 208 h 279"/>
                  <a:gd name="T6" fmla="*/ 82 w 406"/>
                  <a:gd name="T7" fmla="*/ 186 h 279"/>
                  <a:gd name="T8" fmla="*/ 43 w 406"/>
                  <a:gd name="T9" fmla="*/ 178 h 279"/>
                  <a:gd name="T10" fmla="*/ 15 w 406"/>
                  <a:gd name="T11" fmla="*/ 165 h 279"/>
                  <a:gd name="T12" fmla="*/ 0 w 406"/>
                  <a:gd name="T13" fmla="*/ 136 h 279"/>
                  <a:gd name="T14" fmla="*/ 7 w 406"/>
                  <a:gd name="T15" fmla="*/ 123 h 279"/>
                  <a:gd name="T16" fmla="*/ 27 w 406"/>
                  <a:gd name="T17" fmla="*/ 127 h 279"/>
                  <a:gd name="T18" fmla="*/ 43 w 406"/>
                  <a:gd name="T19" fmla="*/ 127 h 279"/>
                  <a:gd name="T20" fmla="*/ 57 w 406"/>
                  <a:gd name="T21" fmla="*/ 112 h 279"/>
                  <a:gd name="T22" fmla="*/ 49 w 406"/>
                  <a:gd name="T23" fmla="*/ 97 h 279"/>
                  <a:gd name="T24" fmla="*/ 34 w 406"/>
                  <a:gd name="T25" fmla="*/ 75 h 279"/>
                  <a:gd name="T26" fmla="*/ 16 w 406"/>
                  <a:gd name="T27" fmla="*/ 51 h 279"/>
                  <a:gd name="T28" fmla="*/ 40 w 406"/>
                  <a:gd name="T29" fmla="*/ 22 h 279"/>
                  <a:gd name="T30" fmla="*/ 63 w 406"/>
                  <a:gd name="T31" fmla="*/ 9 h 279"/>
                  <a:gd name="T32" fmla="*/ 85 w 406"/>
                  <a:gd name="T33" fmla="*/ 3 h 279"/>
                  <a:gd name="T34" fmla="*/ 123 w 406"/>
                  <a:gd name="T35" fmla="*/ 0 h 279"/>
                  <a:gd name="T36" fmla="*/ 169 w 406"/>
                  <a:gd name="T37" fmla="*/ 31 h 279"/>
                  <a:gd name="T38" fmla="*/ 180 w 406"/>
                  <a:gd name="T39" fmla="*/ 52 h 279"/>
                  <a:gd name="T40" fmla="*/ 199 w 406"/>
                  <a:gd name="T41" fmla="*/ 75 h 279"/>
                  <a:gd name="T42" fmla="*/ 243 w 406"/>
                  <a:gd name="T43" fmla="*/ 97 h 279"/>
                  <a:gd name="T44" fmla="*/ 265 w 406"/>
                  <a:gd name="T45" fmla="*/ 102 h 279"/>
                  <a:gd name="T46" fmla="*/ 291 w 406"/>
                  <a:gd name="T47" fmla="*/ 123 h 279"/>
                  <a:gd name="T48" fmla="*/ 282 w 406"/>
                  <a:gd name="T49" fmla="*/ 97 h 279"/>
                  <a:gd name="T50" fmla="*/ 309 w 406"/>
                  <a:gd name="T51" fmla="*/ 87 h 279"/>
                  <a:gd name="T52" fmla="*/ 312 w 406"/>
                  <a:gd name="T53" fmla="*/ 63 h 279"/>
                  <a:gd name="T54" fmla="*/ 321 w 406"/>
                  <a:gd name="T55" fmla="*/ 52 h 279"/>
                  <a:gd name="T56" fmla="*/ 351 w 406"/>
                  <a:gd name="T57" fmla="*/ 82 h 279"/>
                  <a:gd name="T58" fmla="*/ 355 w 406"/>
                  <a:gd name="T59" fmla="*/ 102 h 279"/>
                  <a:gd name="T60" fmla="*/ 369 w 406"/>
                  <a:gd name="T61" fmla="*/ 109 h 279"/>
                  <a:gd name="T62" fmla="*/ 379 w 406"/>
                  <a:gd name="T63" fmla="*/ 138 h 279"/>
                  <a:gd name="T64" fmla="*/ 406 w 406"/>
                  <a:gd name="T65" fmla="*/ 172 h 279"/>
                  <a:gd name="T66" fmla="*/ 387 w 406"/>
                  <a:gd name="T67" fmla="*/ 205 h 279"/>
                  <a:gd name="T68" fmla="*/ 400 w 406"/>
                  <a:gd name="T69" fmla="*/ 222 h 279"/>
                  <a:gd name="T70" fmla="*/ 385 w 406"/>
                  <a:gd name="T71" fmla="*/ 253 h 279"/>
                  <a:gd name="T72" fmla="*/ 363 w 406"/>
                  <a:gd name="T73" fmla="*/ 253 h 279"/>
                  <a:gd name="T74" fmla="*/ 345 w 406"/>
                  <a:gd name="T75" fmla="*/ 247 h 279"/>
                  <a:gd name="T76" fmla="*/ 325 w 406"/>
                  <a:gd name="T77" fmla="*/ 238 h 279"/>
                  <a:gd name="T78" fmla="*/ 294 w 406"/>
                  <a:gd name="T79" fmla="*/ 237 h 279"/>
                  <a:gd name="T80" fmla="*/ 274 w 406"/>
                  <a:gd name="T81" fmla="*/ 250 h 279"/>
                  <a:gd name="T82" fmla="*/ 252 w 406"/>
                  <a:gd name="T83" fmla="*/ 261 h 279"/>
                  <a:gd name="T84" fmla="*/ 230 w 406"/>
                  <a:gd name="T85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6" h="279">
                    <a:moveTo>
                      <a:pt x="230" y="279"/>
                    </a:moveTo>
                    <a:lnTo>
                      <a:pt x="196" y="261"/>
                    </a:lnTo>
                    <a:lnTo>
                      <a:pt x="123" y="208"/>
                    </a:lnTo>
                    <a:lnTo>
                      <a:pt x="82" y="186"/>
                    </a:lnTo>
                    <a:lnTo>
                      <a:pt x="43" y="178"/>
                    </a:lnTo>
                    <a:lnTo>
                      <a:pt x="15" y="165"/>
                    </a:lnTo>
                    <a:lnTo>
                      <a:pt x="0" y="136"/>
                    </a:lnTo>
                    <a:lnTo>
                      <a:pt x="7" y="123"/>
                    </a:lnTo>
                    <a:lnTo>
                      <a:pt x="27" y="127"/>
                    </a:lnTo>
                    <a:lnTo>
                      <a:pt x="43" y="127"/>
                    </a:lnTo>
                    <a:lnTo>
                      <a:pt x="57" y="112"/>
                    </a:lnTo>
                    <a:lnTo>
                      <a:pt x="49" y="97"/>
                    </a:lnTo>
                    <a:lnTo>
                      <a:pt x="34" y="75"/>
                    </a:lnTo>
                    <a:lnTo>
                      <a:pt x="16" y="51"/>
                    </a:lnTo>
                    <a:lnTo>
                      <a:pt x="40" y="22"/>
                    </a:lnTo>
                    <a:lnTo>
                      <a:pt x="63" y="9"/>
                    </a:lnTo>
                    <a:lnTo>
                      <a:pt x="85" y="3"/>
                    </a:lnTo>
                    <a:lnTo>
                      <a:pt x="123" y="0"/>
                    </a:lnTo>
                    <a:lnTo>
                      <a:pt x="169" y="31"/>
                    </a:lnTo>
                    <a:lnTo>
                      <a:pt x="180" y="52"/>
                    </a:lnTo>
                    <a:lnTo>
                      <a:pt x="199" y="75"/>
                    </a:lnTo>
                    <a:lnTo>
                      <a:pt x="243" y="97"/>
                    </a:lnTo>
                    <a:lnTo>
                      <a:pt x="265" y="102"/>
                    </a:lnTo>
                    <a:lnTo>
                      <a:pt x="291" y="123"/>
                    </a:lnTo>
                    <a:lnTo>
                      <a:pt x="282" y="97"/>
                    </a:lnTo>
                    <a:lnTo>
                      <a:pt x="309" y="87"/>
                    </a:lnTo>
                    <a:lnTo>
                      <a:pt x="312" y="63"/>
                    </a:lnTo>
                    <a:lnTo>
                      <a:pt x="321" y="52"/>
                    </a:lnTo>
                    <a:lnTo>
                      <a:pt x="351" y="82"/>
                    </a:lnTo>
                    <a:lnTo>
                      <a:pt x="355" y="102"/>
                    </a:lnTo>
                    <a:lnTo>
                      <a:pt x="369" y="109"/>
                    </a:lnTo>
                    <a:lnTo>
                      <a:pt x="379" y="138"/>
                    </a:lnTo>
                    <a:lnTo>
                      <a:pt x="406" y="172"/>
                    </a:lnTo>
                    <a:lnTo>
                      <a:pt x="387" y="205"/>
                    </a:lnTo>
                    <a:lnTo>
                      <a:pt x="400" y="222"/>
                    </a:lnTo>
                    <a:lnTo>
                      <a:pt x="385" y="253"/>
                    </a:lnTo>
                    <a:lnTo>
                      <a:pt x="363" y="253"/>
                    </a:lnTo>
                    <a:lnTo>
                      <a:pt x="345" y="247"/>
                    </a:lnTo>
                    <a:lnTo>
                      <a:pt x="325" y="238"/>
                    </a:lnTo>
                    <a:lnTo>
                      <a:pt x="294" y="237"/>
                    </a:lnTo>
                    <a:lnTo>
                      <a:pt x="274" y="250"/>
                    </a:lnTo>
                    <a:lnTo>
                      <a:pt x="252" y="261"/>
                    </a:lnTo>
                    <a:lnTo>
                      <a:pt x="230" y="279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5" name="Freeform 15"/>
              <p:cNvSpPr>
                <a:spLocks/>
              </p:cNvSpPr>
              <p:nvPr/>
            </p:nvSpPr>
            <p:spPr bwMode="auto">
              <a:xfrm>
                <a:off x="4895850" y="5157788"/>
                <a:ext cx="331787" cy="212725"/>
              </a:xfrm>
              <a:custGeom>
                <a:avLst/>
                <a:gdLst>
                  <a:gd name="T0" fmla="*/ 33 w 209"/>
                  <a:gd name="T1" fmla="*/ 134 h 134"/>
                  <a:gd name="T2" fmla="*/ 20 w 209"/>
                  <a:gd name="T3" fmla="*/ 128 h 134"/>
                  <a:gd name="T4" fmla="*/ 3 w 209"/>
                  <a:gd name="T5" fmla="*/ 117 h 134"/>
                  <a:gd name="T6" fmla="*/ 0 w 209"/>
                  <a:gd name="T7" fmla="*/ 102 h 134"/>
                  <a:gd name="T8" fmla="*/ 14 w 209"/>
                  <a:gd name="T9" fmla="*/ 92 h 134"/>
                  <a:gd name="T10" fmla="*/ 9 w 209"/>
                  <a:gd name="T11" fmla="*/ 75 h 134"/>
                  <a:gd name="T12" fmla="*/ 24 w 209"/>
                  <a:gd name="T13" fmla="*/ 69 h 134"/>
                  <a:gd name="T14" fmla="*/ 38 w 209"/>
                  <a:gd name="T15" fmla="*/ 56 h 134"/>
                  <a:gd name="T16" fmla="*/ 63 w 209"/>
                  <a:gd name="T17" fmla="*/ 62 h 134"/>
                  <a:gd name="T18" fmla="*/ 80 w 209"/>
                  <a:gd name="T19" fmla="*/ 48 h 134"/>
                  <a:gd name="T20" fmla="*/ 81 w 209"/>
                  <a:gd name="T21" fmla="*/ 26 h 134"/>
                  <a:gd name="T22" fmla="*/ 72 w 209"/>
                  <a:gd name="T23" fmla="*/ 6 h 134"/>
                  <a:gd name="T24" fmla="*/ 86 w 209"/>
                  <a:gd name="T25" fmla="*/ 0 h 134"/>
                  <a:gd name="T26" fmla="*/ 101 w 209"/>
                  <a:gd name="T27" fmla="*/ 14 h 134"/>
                  <a:gd name="T28" fmla="*/ 144 w 209"/>
                  <a:gd name="T29" fmla="*/ 20 h 134"/>
                  <a:gd name="T30" fmla="*/ 180 w 209"/>
                  <a:gd name="T31" fmla="*/ 30 h 134"/>
                  <a:gd name="T32" fmla="*/ 203 w 209"/>
                  <a:gd name="T33" fmla="*/ 51 h 134"/>
                  <a:gd name="T34" fmla="*/ 209 w 209"/>
                  <a:gd name="T35" fmla="*/ 72 h 134"/>
                  <a:gd name="T36" fmla="*/ 198 w 209"/>
                  <a:gd name="T37" fmla="*/ 87 h 134"/>
                  <a:gd name="T38" fmla="*/ 159 w 209"/>
                  <a:gd name="T39" fmla="*/ 80 h 134"/>
                  <a:gd name="T40" fmla="*/ 120 w 209"/>
                  <a:gd name="T41" fmla="*/ 75 h 134"/>
                  <a:gd name="T42" fmla="*/ 101 w 209"/>
                  <a:gd name="T43" fmla="*/ 80 h 134"/>
                  <a:gd name="T44" fmla="*/ 80 w 209"/>
                  <a:gd name="T45" fmla="*/ 93 h 134"/>
                  <a:gd name="T46" fmla="*/ 72 w 209"/>
                  <a:gd name="T47" fmla="*/ 110 h 134"/>
                  <a:gd name="T48" fmla="*/ 51 w 209"/>
                  <a:gd name="T49" fmla="*/ 134 h 134"/>
                  <a:gd name="T50" fmla="*/ 33 w 209"/>
                  <a:gd name="T5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9" h="134">
                    <a:moveTo>
                      <a:pt x="33" y="134"/>
                    </a:moveTo>
                    <a:lnTo>
                      <a:pt x="20" y="128"/>
                    </a:lnTo>
                    <a:lnTo>
                      <a:pt x="3" y="117"/>
                    </a:lnTo>
                    <a:lnTo>
                      <a:pt x="0" y="102"/>
                    </a:lnTo>
                    <a:lnTo>
                      <a:pt x="14" y="92"/>
                    </a:lnTo>
                    <a:lnTo>
                      <a:pt x="9" y="75"/>
                    </a:lnTo>
                    <a:lnTo>
                      <a:pt x="24" y="69"/>
                    </a:lnTo>
                    <a:lnTo>
                      <a:pt x="38" y="56"/>
                    </a:lnTo>
                    <a:lnTo>
                      <a:pt x="63" y="62"/>
                    </a:lnTo>
                    <a:lnTo>
                      <a:pt x="80" y="48"/>
                    </a:lnTo>
                    <a:lnTo>
                      <a:pt x="81" y="26"/>
                    </a:lnTo>
                    <a:lnTo>
                      <a:pt x="72" y="6"/>
                    </a:lnTo>
                    <a:lnTo>
                      <a:pt x="86" y="0"/>
                    </a:lnTo>
                    <a:lnTo>
                      <a:pt x="101" y="14"/>
                    </a:lnTo>
                    <a:lnTo>
                      <a:pt x="144" y="20"/>
                    </a:lnTo>
                    <a:lnTo>
                      <a:pt x="180" y="30"/>
                    </a:lnTo>
                    <a:lnTo>
                      <a:pt x="203" y="51"/>
                    </a:lnTo>
                    <a:lnTo>
                      <a:pt x="209" y="72"/>
                    </a:lnTo>
                    <a:lnTo>
                      <a:pt x="198" y="87"/>
                    </a:lnTo>
                    <a:lnTo>
                      <a:pt x="159" y="80"/>
                    </a:lnTo>
                    <a:lnTo>
                      <a:pt x="120" y="75"/>
                    </a:lnTo>
                    <a:lnTo>
                      <a:pt x="101" y="80"/>
                    </a:lnTo>
                    <a:lnTo>
                      <a:pt x="80" y="93"/>
                    </a:lnTo>
                    <a:lnTo>
                      <a:pt x="72" y="110"/>
                    </a:lnTo>
                    <a:lnTo>
                      <a:pt x="51" y="134"/>
                    </a:lnTo>
                    <a:lnTo>
                      <a:pt x="33" y="134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6" name="Freeform 16"/>
              <p:cNvSpPr>
                <a:spLocks/>
              </p:cNvSpPr>
              <p:nvPr/>
            </p:nvSpPr>
            <p:spPr bwMode="auto">
              <a:xfrm>
                <a:off x="4595813" y="5280025"/>
                <a:ext cx="344487" cy="514350"/>
              </a:xfrm>
              <a:custGeom>
                <a:avLst/>
                <a:gdLst>
                  <a:gd name="T0" fmla="*/ 126 w 217"/>
                  <a:gd name="T1" fmla="*/ 324 h 324"/>
                  <a:gd name="T2" fmla="*/ 119 w 217"/>
                  <a:gd name="T3" fmla="*/ 270 h 324"/>
                  <a:gd name="T4" fmla="*/ 119 w 217"/>
                  <a:gd name="T5" fmla="*/ 232 h 324"/>
                  <a:gd name="T6" fmla="*/ 125 w 217"/>
                  <a:gd name="T7" fmla="*/ 208 h 324"/>
                  <a:gd name="T8" fmla="*/ 140 w 217"/>
                  <a:gd name="T9" fmla="*/ 190 h 324"/>
                  <a:gd name="T10" fmla="*/ 158 w 217"/>
                  <a:gd name="T11" fmla="*/ 183 h 324"/>
                  <a:gd name="T12" fmla="*/ 158 w 217"/>
                  <a:gd name="T13" fmla="*/ 157 h 324"/>
                  <a:gd name="T14" fmla="*/ 174 w 217"/>
                  <a:gd name="T15" fmla="*/ 136 h 324"/>
                  <a:gd name="T16" fmla="*/ 198 w 217"/>
                  <a:gd name="T17" fmla="*/ 117 h 324"/>
                  <a:gd name="T18" fmla="*/ 217 w 217"/>
                  <a:gd name="T19" fmla="*/ 97 h 324"/>
                  <a:gd name="T20" fmla="*/ 180 w 217"/>
                  <a:gd name="T21" fmla="*/ 55 h 324"/>
                  <a:gd name="T22" fmla="*/ 144 w 217"/>
                  <a:gd name="T23" fmla="*/ 45 h 324"/>
                  <a:gd name="T24" fmla="*/ 125 w 217"/>
                  <a:gd name="T25" fmla="*/ 36 h 324"/>
                  <a:gd name="T26" fmla="*/ 119 w 217"/>
                  <a:gd name="T27" fmla="*/ 19 h 324"/>
                  <a:gd name="T28" fmla="*/ 89 w 217"/>
                  <a:gd name="T29" fmla="*/ 31 h 324"/>
                  <a:gd name="T30" fmla="*/ 60 w 217"/>
                  <a:gd name="T31" fmla="*/ 1 h 324"/>
                  <a:gd name="T32" fmla="*/ 45 w 217"/>
                  <a:gd name="T33" fmla="*/ 13 h 324"/>
                  <a:gd name="T34" fmla="*/ 26 w 217"/>
                  <a:gd name="T35" fmla="*/ 0 h 324"/>
                  <a:gd name="T36" fmla="*/ 15 w 217"/>
                  <a:gd name="T37" fmla="*/ 9 h 324"/>
                  <a:gd name="T38" fmla="*/ 0 w 217"/>
                  <a:gd name="T39" fmla="*/ 18 h 324"/>
                  <a:gd name="T40" fmla="*/ 23 w 217"/>
                  <a:gd name="T41" fmla="*/ 34 h 324"/>
                  <a:gd name="T42" fmla="*/ 29 w 217"/>
                  <a:gd name="T43" fmla="*/ 66 h 324"/>
                  <a:gd name="T44" fmla="*/ 38 w 217"/>
                  <a:gd name="T45" fmla="*/ 82 h 324"/>
                  <a:gd name="T46" fmla="*/ 50 w 217"/>
                  <a:gd name="T47" fmla="*/ 94 h 324"/>
                  <a:gd name="T48" fmla="*/ 54 w 217"/>
                  <a:gd name="T49" fmla="*/ 115 h 324"/>
                  <a:gd name="T50" fmla="*/ 69 w 217"/>
                  <a:gd name="T51" fmla="*/ 139 h 324"/>
                  <a:gd name="T52" fmla="*/ 86 w 217"/>
                  <a:gd name="T53" fmla="*/ 163 h 324"/>
                  <a:gd name="T54" fmla="*/ 95 w 217"/>
                  <a:gd name="T55" fmla="*/ 198 h 324"/>
                  <a:gd name="T56" fmla="*/ 83 w 217"/>
                  <a:gd name="T57" fmla="*/ 231 h 324"/>
                  <a:gd name="T58" fmla="*/ 86 w 217"/>
                  <a:gd name="T59" fmla="*/ 264 h 324"/>
                  <a:gd name="T60" fmla="*/ 98 w 217"/>
                  <a:gd name="T61" fmla="*/ 297 h 324"/>
                  <a:gd name="T62" fmla="*/ 126 w 217"/>
                  <a:gd name="T63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7" h="324">
                    <a:moveTo>
                      <a:pt x="126" y="324"/>
                    </a:moveTo>
                    <a:lnTo>
                      <a:pt x="119" y="270"/>
                    </a:lnTo>
                    <a:lnTo>
                      <a:pt x="119" y="232"/>
                    </a:lnTo>
                    <a:lnTo>
                      <a:pt x="125" y="208"/>
                    </a:lnTo>
                    <a:lnTo>
                      <a:pt x="140" y="190"/>
                    </a:lnTo>
                    <a:lnTo>
                      <a:pt x="158" y="183"/>
                    </a:lnTo>
                    <a:lnTo>
                      <a:pt x="158" y="157"/>
                    </a:lnTo>
                    <a:lnTo>
                      <a:pt x="174" y="136"/>
                    </a:lnTo>
                    <a:lnTo>
                      <a:pt x="198" y="117"/>
                    </a:lnTo>
                    <a:lnTo>
                      <a:pt x="217" y="97"/>
                    </a:lnTo>
                    <a:lnTo>
                      <a:pt x="180" y="55"/>
                    </a:lnTo>
                    <a:lnTo>
                      <a:pt x="144" y="45"/>
                    </a:lnTo>
                    <a:lnTo>
                      <a:pt x="125" y="36"/>
                    </a:lnTo>
                    <a:lnTo>
                      <a:pt x="119" y="19"/>
                    </a:lnTo>
                    <a:lnTo>
                      <a:pt x="89" y="31"/>
                    </a:lnTo>
                    <a:lnTo>
                      <a:pt x="60" y="1"/>
                    </a:lnTo>
                    <a:lnTo>
                      <a:pt x="45" y="13"/>
                    </a:lnTo>
                    <a:lnTo>
                      <a:pt x="26" y="0"/>
                    </a:lnTo>
                    <a:lnTo>
                      <a:pt x="15" y="9"/>
                    </a:lnTo>
                    <a:lnTo>
                      <a:pt x="0" y="18"/>
                    </a:lnTo>
                    <a:lnTo>
                      <a:pt x="23" y="34"/>
                    </a:lnTo>
                    <a:lnTo>
                      <a:pt x="29" y="66"/>
                    </a:lnTo>
                    <a:lnTo>
                      <a:pt x="38" y="82"/>
                    </a:lnTo>
                    <a:lnTo>
                      <a:pt x="50" y="94"/>
                    </a:lnTo>
                    <a:lnTo>
                      <a:pt x="54" y="115"/>
                    </a:lnTo>
                    <a:lnTo>
                      <a:pt x="69" y="139"/>
                    </a:lnTo>
                    <a:lnTo>
                      <a:pt x="86" y="163"/>
                    </a:lnTo>
                    <a:lnTo>
                      <a:pt x="95" y="198"/>
                    </a:lnTo>
                    <a:lnTo>
                      <a:pt x="83" y="231"/>
                    </a:lnTo>
                    <a:lnTo>
                      <a:pt x="86" y="264"/>
                    </a:lnTo>
                    <a:lnTo>
                      <a:pt x="98" y="297"/>
                    </a:lnTo>
                    <a:lnTo>
                      <a:pt x="126" y="324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7" name="Freeform 21"/>
              <p:cNvSpPr>
                <a:spLocks/>
              </p:cNvSpPr>
              <p:nvPr/>
            </p:nvSpPr>
            <p:spPr bwMode="auto">
              <a:xfrm>
                <a:off x="4014788" y="3960813"/>
                <a:ext cx="1141412" cy="1301750"/>
              </a:xfrm>
              <a:custGeom>
                <a:avLst/>
                <a:gdLst>
                  <a:gd name="T0" fmla="*/ 2259 w 3595"/>
                  <a:gd name="T1" fmla="*/ 4023 h 4099"/>
                  <a:gd name="T2" fmla="*/ 1782 w 3595"/>
                  <a:gd name="T3" fmla="*/ 3733 h 4099"/>
                  <a:gd name="T4" fmla="*/ 2131 w 3595"/>
                  <a:gd name="T5" fmla="*/ 3778 h 4099"/>
                  <a:gd name="T6" fmla="*/ 1915 w 3595"/>
                  <a:gd name="T7" fmla="*/ 3606 h 4099"/>
                  <a:gd name="T8" fmla="*/ 2101 w 3595"/>
                  <a:gd name="T9" fmla="*/ 3393 h 4099"/>
                  <a:gd name="T10" fmla="*/ 1875 w 3595"/>
                  <a:gd name="T11" fmla="*/ 3199 h 4099"/>
                  <a:gd name="T12" fmla="*/ 1515 w 3595"/>
                  <a:gd name="T13" fmla="*/ 3199 h 4099"/>
                  <a:gd name="T14" fmla="*/ 991 w 3595"/>
                  <a:gd name="T15" fmla="*/ 3139 h 4099"/>
                  <a:gd name="T16" fmla="*/ 826 w 3595"/>
                  <a:gd name="T17" fmla="*/ 3121 h 4099"/>
                  <a:gd name="T18" fmla="*/ 661 w 3595"/>
                  <a:gd name="T19" fmla="*/ 2718 h 4099"/>
                  <a:gd name="T20" fmla="*/ 600 w 3595"/>
                  <a:gd name="T21" fmla="*/ 2494 h 4099"/>
                  <a:gd name="T22" fmla="*/ 573 w 3595"/>
                  <a:gd name="T23" fmla="*/ 1924 h 4099"/>
                  <a:gd name="T24" fmla="*/ 646 w 3595"/>
                  <a:gd name="T25" fmla="*/ 1693 h 4099"/>
                  <a:gd name="T26" fmla="*/ 478 w 3595"/>
                  <a:gd name="T27" fmla="*/ 1408 h 4099"/>
                  <a:gd name="T28" fmla="*/ 238 w 3595"/>
                  <a:gd name="T29" fmla="*/ 1290 h 4099"/>
                  <a:gd name="T30" fmla="*/ 241 w 3595"/>
                  <a:gd name="T31" fmla="*/ 1182 h 4099"/>
                  <a:gd name="T32" fmla="*/ 246 w 3595"/>
                  <a:gd name="T33" fmla="*/ 993 h 4099"/>
                  <a:gd name="T34" fmla="*/ 496 w 3595"/>
                  <a:gd name="T35" fmla="*/ 1054 h 4099"/>
                  <a:gd name="T36" fmla="*/ 814 w 3595"/>
                  <a:gd name="T37" fmla="*/ 1032 h 4099"/>
                  <a:gd name="T38" fmla="*/ 1095 w 3595"/>
                  <a:gd name="T39" fmla="*/ 762 h 4099"/>
                  <a:gd name="T40" fmla="*/ 1396 w 3595"/>
                  <a:gd name="T41" fmla="*/ 543 h 4099"/>
                  <a:gd name="T42" fmla="*/ 1287 w 3595"/>
                  <a:gd name="T43" fmla="*/ 151 h 4099"/>
                  <a:gd name="T44" fmla="*/ 943 w 3595"/>
                  <a:gd name="T45" fmla="*/ 0 h 4099"/>
                  <a:gd name="T46" fmla="*/ 1578 w 3595"/>
                  <a:gd name="T47" fmla="*/ 124 h 4099"/>
                  <a:gd name="T48" fmla="*/ 2005 w 3595"/>
                  <a:gd name="T49" fmla="*/ 105 h 4099"/>
                  <a:gd name="T50" fmla="*/ 1878 w 3595"/>
                  <a:gd name="T51" fmla="*/ 346 h 4099"/>
                  <a:gd name="T52" fmla="*/ 1834 w 3595"/>
                  <a:gd name="T53" fmla="*/ 516 h 4099"/>
                  <a:gd name="T54" fmla="*/ 1723 w 3595"/>
                  <a:gd name="T55" fmla="*/ 678 h 4099"/>
                  <a:gd name="T56" fmla="*/ 1918 w 3595"/>
                  <a:gd name="T57" fmla="*/ 801 h 4099"/>
                  <a:gd name="T58" fmla="*/ 2155 w 3595"/>
                  <a:gd name="T59" fmla="*/ 1219 h 4099"/>
                  <a:gd name="T60" fmla="*/ 2290 w 3595"/>
                  <a:gd name="T61" fmla="*/ 1065 h 4099"/>
                  <a:gd name="T62" fmla="*/ 2418 w 3595"/>
                  <a:gd name="T63" fmla="*/ 1164 h 4099"/>
                  <a:gd name="T64" fmla="*/ 2431 w 3595"/>
                  <a:gd name="T65" fmla="*/ 1309 h 4099"/>
                  <a:gd name="T66" fmla="*/ 2605 w 3595"/>
                  <a:gd name="T67" fmla="*/ 1198 h 4099"/>
                  <a:gd name="T68" fmla="*/ 2727 w 3595"/>
                  <a:gd name="T69" fmla="*/ 1290 h 4099"/>
                  <a:gd name="T70" fmla="*/ 2788 w 3595"/>
                  <a:gd name="T71" fmla="*/ 1018 h 4099"/>
                  <a:gd name="T72" fmla="*/ 2892 w 3595"/>
                  <a:gd name="T73" fmla="*/ 870 h 4099"/>
                  <a:gd name="T74" fmla="*/ 3129 w 3595"/>
                  <a:gd name="T75" fmla="*/ 1125 h 4099"/>
                  <a:gd name="T76" fmla="*/ 2905 w 3595"/>
                  <a:gd name="T77" fmla="*/ 1564 h 4099"/>
                  <a:gd name="T78" fmla="*/ 3298 w 3595"/>
                  <a:gd name="T79" fmla="*/ 1593 h 4099"/>
                  <a:gd name="T80" fmla="*/ 2998 w 3595"/>
                  <a:gd name="T81" fmla="*/ 1837 h 4099"/>
                  <a:gd name="T82" fmla="*/ 3238 w 3595"/>
                  <a:gd name="T83" fmla="*/ 2359 h 4099"/>
                  <a:gd name="T84" fmla="*/ 3564 w 3595"/>
                  <a:gd name="T85" fmla="*/ 2622 h 4099"/>
                  <a:gd name="T86" fmla="*/ 3468 w 3595"/>
                  <a:gd name="T87" fmla="*/ 2943 h 4099"/>
                  <a:gd name="T88" fmla="*/ 3007 w 3595"/>
                  <a:gd name="T89" fmla="*/ 3013 h 4099"/>
                  <a:gd name="T90" fmla="*/ 2740 w 3595"/>
                  <a:gd name="T91" fmla="*/ 3342 h 4099"/>
                  <a:gd name="T92" fmla="*/ 2592 w 3595"/>
                  <a:gd name="T93" fmla="*/ 3319 h 4099"/>
                  <a:gd name="T94" fmla="*/ 2913 w 3595"/>
                  <a:gd name="T95" fmla="*/ 3508 h 4099"/>
                  <a:gd name="T96" fmla="*/ 2754 w 3595"/>
                  <a:gd name="T97" fmla="*/ 3673 h 4099"/>
                  <a:gd name="T98" fmla="*/ 2752 w 3595"/>
                  <a:gd name="T99" fmla="*/ 4021 h 4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95" h="4099">
                    <a:moveTo>
                      <a:pt x="2472" y="4095"/>
                    </a:moveTo>
                    <a:lnTo>
                      <a:pt x="2368" y="3993"/>
                    </a:lnTo>
                    <a:lnTo>
                      <a:pt x="2259" y="4023"/>
                    </a:lnTo>
                    <a:lnTo>
                      <a:pt x="2236" y="3961"/>
                    </a:lnTo>
                    <a:lnTo>
                      <a:pt x="2008" y="3831"/>
                    </a:lnTo>
                    <a:lnTo>
                      <a:pt x="1782" y="3733"/>
                    </a:lnTo>
                    <a:lnTo>
                      <a:pt x="1860" y="3717"/>
                    </a:lnTo>
                    <a:lnTo>
                      <a:pt x="2085" y="3822"/>
                    </a:lnTo>
                    <a:lnTo>
                      <a:pt x="2131" y="3778"/>
                    </a:lnTo>
                    <a:lnTo>
                      <a:pt x="2140" y="3733"/>
                    </a:lnTo>
                    <a:lnTo>
                      <a:pt x="2053" y="3667"/>
                    </a:lnTo>
                    <a:lnTo>
                      <a:pt x="1915" y="3606"/>
                    </a:lnTo>
                    <a:lnTo>
                      <a:pt x="1890" y="3525"/>
                    </a:lnTo>
                    <a:lnTo>
                      <a:pt x="1998" y="3483"/>
                    </a:lnTo>
                    <a:lnTo>
                      <a:pt x="2101" y="3393"/>
                    </a:lnTo>
                    <a:lnTo>
                      <a:pt x="1987" y="3363"/>
                    </a:lnTo>
                    <a:lnTo>
                      <a:pt x="1861" y="3343"/>
                    </a:lnTo>
                    <a:lnTo>
                      <a:pt x="1875" y="3199"/>
                    </a:lnTo>
                    <a:lnTo>
                      <a:pt x="1768" y="3198"/>
                    </a:lnTo>
                    <a:lnTo>
                      <a:pt x="1711" y="3258"/>
                    </a:lnTo>
                    <a:lnTo>
                      <a:pt x="1515" y="3199"/>
                    </a:lnTo>
                    <a:lnTo>
                      <a:pt x="1393" y="3183"/>
                    </a:lnTo>
                    <a:lnTo>
                      <a:pt x="1246" y="3108"/>
                    </a:lnTo>
                    <a:lnTo>
                      <a:pt x="991" y="3139"/>
                    </a:lnTo>
                    <a:lnTo>
                      <a:pt x="900" y="3198"/>
                    </a:lnTo>
                    <a:lnTo>
                      <a:pt x="876" y="3277"/>
                    </a:lnTo>
                    <a:lnTo>
                      <a:pt x="826" y="3121"/>
                    </a:lnTo>
                    <a:lnTo>
                      <a:pt x="886" y="3018"/>
                    </a:lnTo>
                    <a:lnTo>
                      <a:pt x="798" y="2871"/>
                    </a:lnTo>
                    <a:lnTo>
                      <a:pt x="661" y="2718"/>
                    </a:lnTo>
                    <a:lnTo>
                      <a:pt x="660" y="2583"/>
                    </a:lnTo>
                    <a:lnTo>
                      <a:pt x="469" y="2523"/>
                    </a:lnTo>
                    <a:lnTo>
                      <a:pt x="600" y="2494"/>
                    </a:lnTo>
                    <a:lnTo>
                      <a:pt x="706" y="2376"/>
                    </a:lnTo>
                    <a:lnTo>
                      <a:pt x="661" y="2104"/>
                    </a:lnTo>
                    <a:lnTo>
                      <a:pt x="573" y="1924"/>
                    </a:lnTo>
                    <a:lnTo>
                      <a:pt x="451" y="1936"/>
                    </a:lnTo>
                    <a:lnTo>
                      <a:pt x="465" y="1801"/>
                    </a:lnTo>
                    <a:lnTo>
                      <a:pt x="646" y="1693"/>
                    </a:lnTo>
                    <a:lnTo>
                      <a:pt x="526" y="1581"/>
                    </a:lnTo>
                    <a:lnTo>
                      <a:pt x="525" y="1474"/>
                    </a:lnTo>
                    <a:lnTo>
                      <a:pt x="478" y="1408"/>
                    </a:lnTo>
                    <a:lnTo>
                      <a:pt x="342" y="1354"/>
                    </a:lnTo>
                    <a:lnTo>
                      <a:pt x="177" y="1317"/>
                    </a:lnTo>
                    <a:lnTo>
                      <a:pt x="238" y="1290"/>
                    </a:lnTo>
                    <a:lnTo>
                      <a:pt x="369" y="1305"/>
                    </a:lnTo>
                    <a:lnTo>
                      <a:pt x="421" y="1237"/>
                    </a:lnTo>
                    <a:lnTo>
                      <a:pt x="241" y="1182"/>
                    </a:lnTo>
                    <a:lnTo>
                      <a:pt x="211" y="1051"/>
                    </a:lnTo>
                    <a:lnTo>
                      <a:pt x="0" y="994"/>
                    </a:lnTo>
                    <a:lnTo>
                      <a:pt x="246" y="993"/>
                    </a:lnTo>
                    <a:lnTo>
                      <a:pt x="360" y="1024"/>
                    </a:lnTo>
                    <a:lnTo>
                      <a:pt x="586" y="931"/>
                    </a:lnTo>
                    <a:lnTo>
                      <a:pt x="496" y="1054"/>
                    </a:lnTo>
                    <a:lnTo>
                      <a:pt x="721" y="1141"/>
                    </a:lnTo>
                    <a:lnTo>
                      <a:pt x="706" y="1035"/>
                    </a:lnTo>
                    <a:lnTo>
                      <a:pt x="814" y="1032"/>
                    </a:lnTo>
                    <a:lnTo>
                      <a:pt x="970" y="952"/>
                    </a:lnTo>
                    <a:lnTo>
                      <a:pt x="1089" y="882"/>
                    </a:lnTo>
                    <a:lnTo>
                      <a:pt x="1095" y="762"/>
                    </a:lnTo>
                    <a:lnTo>
                      <a:pt x="1068" y="663"/>
                    </a:lnTo>
                    <a:lnTo>
                      <a:pt x="1216" y="633"/>
                    </a:lnTo>
                    <a:lnTo>
                      <a:pt x="1396" y="543"/>
                    </a:lnTo>
                    <a:lnTo>
                      <a:pt x="1426" y="391"/>
                    </a:lnTo>
                    <a:lnTo>
                      <a:pt x="1393" y="213"/>
                    </a:lnTo>
                    <a:lnTo>
                      <a:pt x="1287" y="151"/>
                    </a:lnTo>
                    <a:lnTo>
                      <a:pt x="1098" y="103"/>
                    </a:lnTo>
                    <a:lnTo>
                      <a:pt x="871" y="18"/>
                    </a:lnTo>
                    <a:lnTo>
                      <a:pt x="943" y="0"/>
                    </a:lnTo>
                    <a:lnTo>
                      <a:pt x="1104" y="60"/>
                    </a:lnTo>
                    <a:lnTo>
                      <a:pt x="1270" y="76"/>
                    </a:lnTo>
                    <a:lnTo>
                      <a:pt x="1578" y="124"/>
                    </a:lnTo>
                    <a:lnTo>
                      <a:pt x="1741" y="169"/>
                    </a:lnTo>
                    <a:lnTo>
                      <a:pt x="1920" y="91"/>
                    </a:lnTo>
                    <a:lnTo>
                      <a:pt x="2005" y="105"/>
                    </a:lnTo>
                    <a:lnTo>
                      <a:pt x="1951" y="273"/>
                    </a:lnTo>
                    <a:lnTo>
                      <a:pt x="1993" y="376"/>
                    </a:lnTo>
                    <a:lnTo>
                      <a:pt x="1878" y="346"/>
                    </a:lnTo>
                    <a:lnTo>
                      <a:pt x="1828" y="289"/>
                    </a:lnTo>
                    <a:lnTo>
                      <a:pt x="1740" y="379"/>
                    </a:lnTo>
                    <a:lnTo>
                      <a:pt x="1834" y="516"/>
                    </a:lnTo>
                    <a:lnTo>
                      <a:pt x="1873" y="648"/>
                    </a:lnTo>
                    <a:lnTo>
                      <a:pt x="1825" y="691"/>
                    </a:lnTo>
                    <a:lnTo>
                      <a:pt x="1723" y="678"/>
                    </a:lnTo>
                    <a:lnTo>
                      <a:pt x="1621" y="816"/>
                    </a:lnTo>
                    <a:lnTo>
                      <a:pt x="1756" y="841"/>
                    </a:lnTo>
                    <a:lnTo>
                      <a:pt x="1918" y="801"/>
                    </a:lnTo>
                    <a:lnTo>
                      <a:pt x="1998" y="1032"/>
                    </a:lnTo>
                    <a:lnTo>
                      <a:pt x="2085" y="1216"/>
                    </a:lnTo>
                    <a:lnTo>
                      <a:pt x="2155" y="1219"/>
                    </a:lnTo>
                    <a:lnTo>
                      <a:pt x="2173" y="1162"/>
                    </a:lnTo>
                    <a:lnTo>
                      <a:pt x="2203" y="1107"/>
                    </a:lnTo>
                    <a:lnTo>
                      <a:pt x="2290" y="1065"/>
                    </a:lnTo>
                    <a:lnTo>
                      <a:pt x="2376" y="1014"/>
                    </a:lnTo>
                    <a:lnTo>
                      <a:pt x="2460" y="1069"/>
                    </a:lnTo>
                    <a:lnTo>
                      <a:pt x="2418" y="1164"/>
                    </a:lnTo>
                    <a:lnTo>
                      <a:pt x="2353" y="1252"/>
                    </a:lnTo>
                    <a:lnTo>
                      <a:pt x="2355" y="1320"/>
                    </a:lnTo>
                    <a:lnTo>
                      <a:pt x="2431" y="1309"/>
                    </a:lnTo>
                    <a:lnTo>
                      <a:pt x="2500" y="1228"/>
                    </a:lnTo>
                    <a:lnTo>
                      <a:pt x="2535" y="1156"/>
                    </a:lnTo>
                    <a:lnTo>
                      <a:pt x="2605" y="1198"/>
                    </a:lnTo>
                    <a:lnTo>
                      <a:pt x="2574" y="1249"/>
                    </a:lnTo>
                    <a:lnTo>
                      <a:pt x="2650" y="1323"/>
                    </a:lnTo>
                    <a:lnTo>
                      <a:pt x="2727" y="1290"/>
                    </a:lnTo>
                    <a:lnTo>
                      <a:pt x="2731" y="1245"/>
                    </a:lnTo>
                    <a:lnTo>
                      <a:pt x="2790" y="1128"/>
                    </a:lnTo>
                    <a:lnTo>
                      <a:pt x="2788" y="1018"/>
                    </a:lnTo>
                    <a:lnTo>
                      <a:pt x="2719" y="874"/>
                    </a:lnTo>
                    <a:lnTo>
                      <a:pt x="2776" y="858"/>
                    </a:lnTo>
                    <a:lnTo>
                      <a:pt x="2892" y="870"/>
                    </a:lnTo>
                    <a:lnTo>
                      <a:pt x="2944" y="952"/>
                    </a:lnTo>
                    <a:lnTo>
                      <a:pt x="3102" y="1018"/>
                    </a:lnTo>
                    <a:lnTo>
                      <a:pt x="3129" y="1125"/>
                    </a:lnTo>
                    <a:lnTo>
                      <a:pt x="2922" y="1312"/>
                    </a:lnTo>
                    <a:lnTo>
                      <a:pt x="2818" y="1476"/>
                    </a:lnTo>
                    <a:lnTo>
                      <a:pt x="2905" y="1564"/>
                    </a:lnTo>
                    <a:lnTo>
                      <a:pt x="3018" y="1576"/>
                    </a:lnTo>
                    <a:lnTo>
                      <a:pt x="3187" y="1528"/>
                    </a:lnTo>
                    <a:lnTo>
                      <a:pt x="3298" y="1593"/>
                    </a:lnTo>
                    <a:lnTo>
                      <a:pt x="3223" y="1681"/>
                    </a:lnTo>
                    <a:lnTo>
                      <a:pt x="3102" y="1744"/>
                    </a:lnTo>
                    <a:lnTo>
                      <a:pt x="2998" y="1837"/>
                    </a:lnTo>
                    <a:lnTo>
                      <a:pt x="2956" y="2130"/>
                    </a:lnTo>
                    <a:lnTo>
                      <a:pt x="3033" y="2251"/>
                    </a:lnTo>
                    <a:lnTo>
                      <a:pt x="3238" y="2359"/>
                    </a:lnTo>
                    <a:lnTo>
                      <a:pt x="3361" y="2413"/>
                    </a:lnTo>
                    <a:lnTo>
                      <a:pt x="3483" y="2473"/>
                    </a:lnTo>
                    <a:lnTo>
                      <a:pt x="3564" y="2622"/>
                    </a:lnTo>
                    <a:lnTo>
                      <a:pt x="3541" y="2749"/>
                    </a:lnTo>
                    <a:lnTo>
                      <a:pt x="3595" y="2826"/>
                    </a:lnTo>
                    <a:lnTo>
                      <a:pt x="3468" y="2943"/>
                    </a:lnTo>
                    <a:lnTo>
                      <a:pt x="3300" y="3019"/>
                    </a:lnTo>
                    <a:lnTo>
                      <a:pt x="3133" y="3004"/>
                    </a:lnTo>
                    <a:lnTo>
                      <a:pt x="3007" y="3013"/>
                    </a:lnTo>
                    <a:lnTo>
                      <a:pt x="2896" y="3078"/>
                    </a:lnTo>
                    <a:lnTo>
                      <a:pt x="2829" y="3181"/>
                    </a:lnTo>
                    <a:lnTo>
                      <a:pt x="2740" y="3342"/>
                    </a:lnTo>
                    <a:lnTo>
                      <a:pt x="2700" y="3288"/>
                    </a:lnTo>
                    <a:lnTo>
                      <a:pt x="2638" y="3268"/>
                    </a:lnTo>
                    <a:lnTo>
                      <a:pt x="2592" y="3319"/>
                    </a:lnTo>
                    <a:lnTo>
                      <a:pt x="2640" y="3403"/>
                    </a:lnTo>
                    <a:lnTo>
                      <a:pt x="2736" y="3444"/>
                    </a:lnTo>
                    <a:lnTo>
                      <a:pt x="2913" y="3508"/>
                    </a:lnTo>
                    <a:lnTo>
                      <a:pt x="2896" y="3618"/>
                    </a:lnTo>
                    <a:lnTo>
                      <a:pt x="2773" y="3615"/>
                    </a:lnTo>
                    <a:lnTo>
                      <a:pt x="2754" y="3673"/>
                    </a:lnTo>
                    <a:lnTo>
                      <a:pt x="2839" y="3807"/>
                    </a:lnTo>
                    <a:lnTo>
                      <a:pt x="2916" y="3960"/>
                    </a:lnTo>
                    <a:lnTo>
                      <a:pt x="2752" y="4021"/>
                    </a:lnTo>
                    <a:lnTo>
                      <a:pt x="2637" y="4099"/>
                    </a:lnTo>
                    <a:lnTo>
                      <a:pt x="2472" y="4095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>
              <a:off x="4838232" y="3070567"/>
              <a:ext cx="2083348" cy="1160380"/>
              <a:chOff x="4711700" y="3781425"/>
              <a:chExt cx="2479675" cy="1381125"/>
            </a:xfrm>
          </p:grpSpPr>
          <p:sp>
            <p:nvSpPr>
              <p:cNvPr id="180" name="Freeform 17"/>
              <p:cNvSpPr>
                <a:spLocks/>
              </p:cNvSpPr>
              <p:nvPr/>
            </p:nvSpPr>
            <p:spPr bwMode="auto">
              <a:xfrm>
                <a:off x="4711700" y="4035425"/>
                <a:ext cx="146050" cy="277813"/>
              </a:xfrm>
              <a:custGeom>
                <a:avLst/>
                <a:gdLst>
                  <a:gd name="T0" fmla="*/ 26 w 92"/>
                  <a:gd name="T1" fmla="*/ 32 h 175"/>
                  <a:gd name="T2" fmla="*/ 42 w 92"/>
                  <a:gd name="T3" fmla="*/ 70 h 175"/>
                  <a:gd name="T4" fmla="*/ 36 w 92"/>
                  <a:gd name="T5" fmla="*/ 82 h 175"/>
                  <a:gd name="T6" fmla="*/ 16 w 92"/>
                  <a:gd name="T7" fmla="*/ 92 h 175"/>
                  <a:gd name="T8" fmla="*/ 8 w 92"/>
                  <a:gd name="T9" fmla="*/ 110 h 175"/>
                  <a:gd name="T10" fmla="*/ 0 w 92"/>
                  <a:gd name="T11" fmla="*/ 134 h 175"/>
                  <a:gd name="T12" fmla="*/ 6 w 92"/>
                  <a:gd name="T13" fmla="*/ 150 h 175"/>
                  <a:gd name="T14" fmla="*/ 1 w 92"/>
                  <a:gd name="T15" fmla="*/ 175 h 175"/>
                  <a:gd name="T16" fmla="*/ 20 w 92"/>
                  <a:gd name="T17" fmla="*/ 166 h 175"/>
                  <a:gd name="T18" fmla="*/ 36 w 92"/>
                  <a:gd name="T19" fmla="*/ 156 h 175"/>
                  <a:gd name="T20" fmla="*/ 53 w 92"/>
                  <a:gd name="T21" fmla="*/ 167 h 175"/>
                  <a:gd name="T22" fmla="*/ 92 w 92"/>
                  <a:gd name="T23" fmla="*/ 154 h 175"/>
                  <a:gd name="T24" fmla="*/ 88 w 92"/>
                  <a:gd name="T25" fmla="*/ 118 h 175"/>
                  <a:gd name="T26" fmla="*/ 80 w 92"/>
                  <a:gd name="T27" fmla="*/ 70 h 175"/>
                  <a:gd name="T28" fmla="*/ 60 w 92"/>
                  <a:gd name="T29" fmla="*/ 54 h 175"/>
                  <a:gd name="T30" fmla="*/ 70 w 92"/>
                  <a:gd name="T31" fmla="*/ 22 h 175"/>
                  <a:gd name="T32" fmla="*/ 52 w 92"/>
                  <a:gd name="T33" fmla="*/ 6 h 175"/>
                  <a:gd name="T34" fmla="*/ 30 w 92"/>
                  <a:gd name="T35" fmla="*/ 0 h 175"/>
                  <a:gd name="T36" fmla="*/ 26 w 92"/>
                  <a:gd name="T37" fmla="*/ 32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175">
                    <a:moveTo>
                      <a:pt x="26" y="32"/>
                    </a:moveTo>
                    <a:lnTo>
                      <a:pt x="42" y="70"/>
                    </a:lnTo>
                    <a:lnTo>
                      <a:pt x="36" y="82"/>
                    </a:lnTo>
                    <a:lnTo>
                      <a:pt x="16" y="92"/>
                    </a:lnTo>
                    <a:lnTo>
                      <a:pt x="8" y="110"/>
                    </a:lnTo>
                    <a:lnTo>
                      <a:pt x="0" y="134"/>
                    </a:lnTo>
                    <a:lnTo>
                      <a:pt x="6" y="150"/>
                    </a:lnTo>
                    <a:lnTo>
                      <a:pt x="1" y="175"/>
                    </a:lnTo>
                    <a:lnTo>
                      <a:pt x="20" y="166"/>
                    </a:lnTo>
                    <a:lnTo>
                      <a:pt x="36" y="156"/>
                    </a:lnTo>
                    <a:lnTo>
                      <a:pt x="53" y="167"/>
                    </a:lnTo>
                    <a:lnTo>
                      <a:pt x="92" y="154"/>
                    </a:lnTo>
                    <a:lnTo>
                      <a:pt x="88" y="118"/>
                    </a:lnTo>
                    <a:lnTo>
                      <a:pt x="80" y="70"/>
                    </a:lnTo>
                    <a:lnTo>
                      <a:pt x="60" y="54"/>
                    </a:lnTo>
                    <a:lnTo>
                      <a:pt x="70" y="22"/>
                    </a:lnTo>
                    <a:lnTo>
                      <a:pt x="52" y="6"/>
                    </a:lnTo>
                    <a:lnTo>
                      <a:pt x="30" y="0"/>
                    </a:lnTo>
                    <a:lnTo>
                      <a:pt x="26" y="32"/>
                    </a:lnTo>
                    <a:close/>
                  </a:path>
                </a:pathLst>
              </a:custGeom>
              <a:solidFill>
                <a:srgbClr val="F5B90F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1" name="Freeform 18"/>
              <p:cNvSpPr>
                <a:spLocks/>
              </p:cNvSpPr>
              <p:nvPr/>
            </p:nvSpPr>
            <p:spPr bwMode="auto">
              <a:xfrm>
                <a:off x="6835775" y="4775200"/>
                <a:ext cx="355600" cy="387350"/>
              </a:xfrm>
              <a:custGeom>
                <a:avLst/>
                <a:gdLst>
                  <a:gd name="T0" fmla="*/ 216 w 224"/>
                  <a:gd name="T1" fmla="*/ 218 h 244"/>
                  <a:gd name="T2" fmla="*/ 186 w 224"/>
                  <a:gd name="T3" fmla="*/ 244 h 244"/>
                  <a:gd name="T4" fmla="*/ 86 w 224"/>
                  <a:gd name="T5" fmla="*/ 206 h 244"/>
                  <a:gd name="T6" fmla="*/ 31 w 224"/>
                  <a:gd name="T7" fmla="*/ 189 h 244"/>
                  <a:gd name="T8" fmla="*/ 0 w 224"/>
                  <a:gd name="T9" fmla="*/ 164 h 244"/>
                  <a:gd name="T10" fmla="*/ 4 w 224"/>
                  <a:gd name="T11" fmla="*/ 148 h 244"/>
                  <a:gd name="T12" fmla="*/ 12 w 224"/>
                  <a:gd name="T13" fmla="*/ 122 h 244"/>
                  <a:gd name="T14" fmla="*/ 2 w 224"/>
                  <a:gd name="T15" fmla="*/ 96 h 244"/>
                  <a:gd name="T16" fmla="*/ 12 w 224"/>
                  <a:gd name="T17" fmla="*/ 48 h 244"/>
                  <a:gd name="T18" fmla="*/ 20 w 224"/>
                  <a:gd name="T19" fmla="*/ 32 h 244"/>
                  <a:gd name="T20" fmla="*/ 24 w 224"/>
                  <a:gd name="T21" fmla="*/ 10 h 244"/>
                  <a:gd name="T22" fmla="*/ 38 w 224"/>
                  <a:gd name="T23" fmla="*/ 0 h 244"/>
                  <a:gd name="T24" fmla="*/ 54 w 224"/>
                  <a:gd name="T25" fmla="*/ 22 h 244"/>
                  <a:gd name="T26" fmla="*/ 84 w 224"/>
                  <a:gd name="T27" fmla="*/ 42 h 244"/>
                  <a:gd name="T28" fmla="*/ 106 w 224"/>
                  <a:gd name="T29" fmla="*/ 58 h 244"/>
                  <a:gd name="T30" fmla="*/ 140 w 224"/>
                  <a:gd name="T31" fmla="*/ 66 h 244"/>
                  <a:gd name="T32" fmla="*/ 152 w 224"/>
                  <a:gd name="T33" fmla="*/ 92 h 244"/>
                  <a:gd name="T34" fmla="*/ 182 w 224"/>
                  <a:gd name="T35" fmla="*/ 108 h 244"/>
                  <a:gd name="T36" fmla="*/ 218 w 224"/>
                  <a:gd name="T37" fmla="*/ 118 h 244"/>
                  <a:gd name="T38" fmla="*/ 224 w 224"/>
                  <a:gd name="T39" fmla="*/ 158 h 244"/>
                  <a:gd name="T40" fmla="*/ 212 w 224"/>
                  <a:gd name="T41" fmla="*/ 186 h 244"/>
                  <a:gd name="T42" fmla="*/ 216 w 224"/>
                  <a:gd name="T43" fmla="*/ 218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4" h="244">
                    <a:moveTo>
                      <a:pt x="216" y="218"/>
                    </a:moveTo>
                    <a:lnTo>
                      <a:pt x="186" y="244"/>
                    </a:lnTo>
                    <a:lnTo>
                      <a:pt x="86" y="206"/>
                    </a:lnTo>
                    <a:lnTo>
                      <a:pt x="31" y="189"/>
                    </a:lnTo>
                    <a:lnTo>
                      <a:pt x="0" y="164"/>
                    </a:lnTo>
                    <a:lnTo>
                      <a:pt x="4" y="148"/>
                    </a:lnTo>
                    <a:lnTo>
                      <a:pt x="12" y="122"/>
                    </a:lnTo>
                    <a:lnTo>
                      <a:pt x="2" y="96"/>
                    </a:lnTo>
                    <a:lnTo>
                      <a:pt x="12" y="48"/>
                    </a:lnTo>
                    <a:lnTo>
                      <a:pt x="20" y="32"/>
                    </a:lnTo>
                    <a:lnTo>
                      <a:pt x="24" y="10"/>
                    </a:lnTo>
                    <a:lnTo>
                      <a:pt x="38" y="0"/>
                    </a:lnTo>
                    <a:lnTo>
                      <a:pt x="54" y="22"/>
                    </a:lnTo>
                    <a:lnTo>
                      <a:pt x="84" y="42"/>
                    </a:lnTo>
                    <a:lnTo>
                      <a:pt x="106" y="58"/>
                    </a:lnTo>
                    <a:lnTo>
                      <a:pt x="140" y="66"/>
                    </a:lnTo>
                    <a:lnTo>
                      <a:pt x="152" y="92"/>
                    </a:lnTo>
                    <a:lnTo>
                      <a:pt x="182" y="108"/>
                    </a:lnTo>
                    <a:lnTo>
                      <a:pt x="218" y="118"/>
                    </a:lnTo>
                    <a:lnTo>
                      <a:pt x="224" y="158"/>
                    </a:lnTo>
                    <a:lnTo>
                      <a:pt x="212" y="186"/>
                    </a:lnTo>
                    <a:lnTo>
                      <a:pt x="216" y="218"/>
                    </a:lnTo>
                    <a:close/>
                  </a:path>
                </a:pathLst>
              </a:custGeom>
              <a:solidFill>
                <a:srgbClr val="F5B90F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" name="Freeform 22"/>
              <p:cNvSpPr>
                <a:spLocks/>
              </p:cNvSpPr>
              <p:nvPr/>
            </p:nvSpPr>
            <p:spPr bwMode="auto">
              <a:xfrm>
                <a:off x="4713288" y="3781425"/>
                <a:ext cx="554037" cy="684213"/>
              </a:xfrm>
              <a:custGeom>
                <a:avLst/>
                <a:gdLst>
                  <a:gd name="T0" fmla="*/ 1578 w 1744"/>
                  <a:gd name="T1" fmla="*/ 1119 h 2155"/>
                  <a:gd name="T2" fmla="*/ 1515 w 1744"/>
                  <a:gd name="T3" fmla="*/ 850 h 2155"/>
                  <a:gd name="T4" fmla="*/ 1520 w 1744"/>
                  <a:gd name="T5" fmla="*/ 690 h 2155"/>
                  <a:gd name="T6" fmla="*/ 1625 w 1744"/>
                  <a:gd name="T7" fmla="*/ 555 h 2155"/>
                  <a:gd name="T8" fmla="*/ 1700 w 1744"/>
                  <a:gd name="T9" fmla="*/ 415 h 2155"/>
                  <a:gd name="T10" fmla="*/ 1650 w 1744"/>
                  <a:gd name="T11" fmla="*/ 310 h 2155"/>
                  <a:gd name="T12" fmla="*/ 1620 w 1744"/>
                  <a:gd name="T13" fmla="*/ 215 h 2155"/>
                  <a:gd name="T14" fmla="*/ 1425 w 1744"/>
                  <a:gd name="T15" fmla="*/ 130 h 2155"/>
                  <a:gd name="T16" fmla="*/ 1205 w 1744"/>
                  <a:gd name="T17" fmla="*/ 100 h 2155"/>
                  <a:gd name="T18" fmla="*/ 1095 w 1744"/>
                  <a:gd name="T19" fmla="*/ 25 h 2155"/>
                  <a:gd name="T20" fmla="*/ 975 w 1744"/>
                  <a:gd name="T21" fmla="*/ 0 h 2155"/>
                  <a:gd name="T22" fmla="*/ 705 w 1744"/>
                  <a:gd name="T23" fmla="*/ 100 h 2155"/>
                  <a:gd name="T24" fmla="*/ 555 w 1744"/>
                  <a:gd name="T25" fmla="*/ 210 h 2155"/>
                  <a:gd name="T26" fmla="*/ 260 w 1744"/>
                  <a:gd name="T27" fmla="*/ 445 h 2155"/>
                  <a:gd name="T28" fmla="*/ 0 w 1744"/>
                  <a:gd name="T29" fmla="*/ 615 h 2155"/>
                  <a:gd name="T30" fmla="*/ 35 w 1744"/>
                  <a:gd name="T31" fmla="*/ 705 h 2155"/>
                  <a:gd name="T32" fmla="*/ 240 w 1744"/>
                  <a:gd name="T33" fmla="*/ 655 h 2155"/>
                  <a:gd name="T34" fmla="*/ 350 w 1744"/>
                  <a:gd name="T35" fmla="*/ 640 h 2155"/>
                  <a:gd name="T36" fmla="*/ 435 w 1744"/>
                  <a:gd name="T37" fmla="*/ 765 h 2155"/>
                  <a:gd name="T38" fmla="*/ 425 w 1744"/>
                  <a:gd name="T39" fmla="*/ 885 h 2155"/>
                  <a:gd name="T40" fmla="*/ 455 w 1744"/>
                  <a:gd name="T41" fmla="*/ 1015 h 2155"/>
                  <a:gd name="T42" fmla="*/ 465 w 1744"/>
                  <a:gd name="T43" fmla="*/ 1140 h 2155"/>
                  <a:gd name="T44" fmla="*/ 510 w 1744"/>
                  <a:gd name="T45" fmla="*/ 1300 h 2155"/>
                  <a:gd name="T46" fmla="*/ 515 w 1744"/>
                  <a:gd name="T47" fmla="*/ 1440 h 2155"/>
                  <a:gd name="T48" fmla="*/ 575 w 1744"/>
                  <a:gd name="T49" fmla="*/ 1425 h 2155"/>
                  <a:gd name="T50" fmla="*/ 690 w 1744"/>
                  <a:gd name="T51" fmla="*/ 1435 h 2155"/>
                  <a:gd name="T52" fmla="*/ 740 w 1744"/>
                  <a:gd name="T53" fmla="*/ 1515 h 2155"/>
                  <a:gd name="T54" fmla="*/ 901 w 1744"/>
                  <a:gd name="T55" fmla="*/ 1583 h 2155"/>
                  <a:gd name="T56" fmla="*/ 928 w 1744"/>
                  <a:gd name="T57" fmla="*/ 1690 h 2155"/>
                  <a:gd name="T58" fmla="*/ 719 w 1744"/>
                  <a:gd name="T59" fmla="*/ 1880 h 2155"/>
                  <a:gd name="T60" fmla="*/ 614 w 1744"/>
                  <a:gd name="T61" fmla="*/ 2041 h 2155"/>
                  <a:gd name="T62" fmla="*/ 706 w 1744"/>
                  <a:gd name="T63" fmla="*/ 2131 h 2155"/>
                  <a:gd name="T64" fmla="*/ 812 w 1744"/>
                  <a:gd name="T65" fmla="*/ 2143 h 2155"/>
                  <a:gd name="T66" fmla="*/ 988 w 1744"/>
                  <a:gd name="T67" fmla="*/ 2093 h 2155"/>
                  <a:gd name="T68" fmla="*/ 1097 w 1744"/>
                  <a:gd name="T69" fmla="*/ 2155 h 2155"/>
                  <a:gd name="T70" fmla="*/ 1394 w 1744"/>
                  <a:gd name="T71" fmla="*/ 2027 h 2155"/>
                  <a:gd name="T72" fmla="*/ 1484 w 1744"/>
                  <a:gd name="T73" fmla="*/ 1927 h 2155"/>
                  <a:gd name="T74" fmla="*/ 1618 w 1744"/>
                  <a:gd name="T75" fmla="*/ 1805 h 2155"/>
                  <a:gd name="T76" fmla="*/ 1744 w 1744"/>
                  <a:gd name="T77" fmla="*/ 1571 h 2155"/>
                  <a:gd name="T78" fmla="*/ 1578 w 1744"/>
                  <a:gd name="T79" fmla="*/ 1119 h 2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44" h="2155">
                    <a:moveTo>
                      <a:pt x="1578" y="1119"/>
                    </a:moveTo>
                    <a:lnTo>
                      <a:pt x="1515" y="850"/>
                    </a:lnTo>
                    <a:lnTo>
                      <a:pt x="1520" y="690"/>
                    </a:lnTo>
                    <a:lnTo>
                      <a:pt x="1625" y="555"/>
                    </a:lnTo>
                    <a:lnTo>
                      <a:pt x="1700" y="415"/>
                    </a:lnTo>
                    <a:lnTo>
                      <a:pt x="1650" y="310"/>
                    </a:lnTo>
                    <a:lnTo>
                      <a:pt x="1620" y="215"/>
                    </a:lnTo>
                    <a:lnTo>
                      <a:pt x="1425" y="130"/>
                    </a:lnTo>
                    <a:lnTo>
                      <a:pt x="1205" y="100"/>
                    </a:lnTo>
                    <a:lnTo>
                      <a:pt x="1095" y="25"/>
                    </a:lnTo>
                    <a:lnTo>
                      <a:pt x="975" y="0"/>
                    </a:lnTo>
                    <a:lnTo>
                      <a:pt x="705" y="100"/>
                    </a:lnTo>
                    <a:lnTo>
                      <a:pt x="555" y="210"/>
                    </a:lnTo>
                    <a:lnTo>
                      <a:pt x="260" y="445"/>
                    </a:lnTo>
                    <a:lnTo>
                      <a:pt x="0" y="615"/>
                    </a:lnTo>
                    <a:lnTo>
                      <a:pt x="35" y="705"/>
                    </a:lnTo>
                    <a:lnTo>
                      <a:pt x="240" y="655"/>
                    </a:lnTo>
                    <a:lnTo>
                      <a:pt x="350" y="640"/>
                    </a:lnTo>
                    <a:lnTo>
                      <a:pt x="435" y="765"/>
                    </a:lnTo>
                    <a:lnTo>
                      <a:pt x="425" y="885"/>
                    </a:lnTo>
                    <a:lnTo>
                      <a:pt x="455" y="1015"/>
                    </a:lnTo>
                    <a:lnTo>
                      <a:pt x="465" y="1140"/>
                    </a:lnTo>
                    <a:lnTo>
                      <a:pt x="510" y="1300"/>
                    </a:lnTo>
                    <a:lnTo>
                      <a:pt x="515" y="1440"/>
                    </a:lnTo>
                    <a:lnTo>
                      <a:pt x="575" y="1425"/>
                    </a:lnTo>
                    <a:lnTo>
                      <a:pt x="690" y="1435"/>
                    </a:lnTo>
                    <a:lnTo>
                      <a:pt x="740" y="1515"/>
                    </a:lnTo>
                    <a:lnTo>
                      <a:pt x="901" y="1583"/>
                    </a:lnTo>
                    <a:lnTo>
                      <a:pt x="928" y="1690"/>
                    </a:lnTo>
                    <a:lnTo>
                      <a:pt x="719" y="1880"/>
                    </a:lnTo>
                    <a:lnTo>
                      <a:pt x="614" y="2041"/>
                    </a:lnTo>
                    <a:lnTo>
                      <a:pt x="706" y="2131"/>
                    </a:lnTo>
                    <a:lnTo>
                      <a:pt x="812" y="2143"/>
                    </a:lnTo>
                    <a:lnTo>
                      <a:pt x="988" y="2093"/>
                    </a:lnTo>
                    <a:lnTo>
                      <a:pt x="1097" y="2155"/>
                    </a:lnTo>
                    <a:lnTo>
                      <a:pt x="1394" y="2027"/>
                    </a:lnTo>
                    <a:lnTo>
                      <a:pt x="1484" y="1927"/>
                    </a:lnTo>
                    <a:lnTo>
                      <a:pt x="1618" y="1805"/>
                    </a:lnTo>
                    <a:lnTo>
                      <a:pt x="1744" y="1571"/>
                    </a:lnTo>
                    <a:lnTo>
                      <a:pt x="1578" y="1119"/>
                    </a:lnTo>
                    <a:close/>
                  </a:path>
                </a:pathLst>
              </a:custGeom>
              <a:solidFill>
                <a:srgbClr val="F5B90F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3" name="Freeform 23"/>
              <p:cNvSpPr>
                <a:spLocks/>
              </p:cNvSpPr>
              <p:nvPr/>
            </p:nvSpPr>
            <p:spPr bwMode="auto">
              <a:xfrm>
                <a:off x="5203825" y="4348163"/>
                <a:ext cx="100012" cy="157163"/>
              </a:xfrm>
              <a:custGeom>
                <a:avLst/>
                <a:gdLst>
                  <a:gd name="T0" fmla="*/ 32 w 315"/>
                  <a:gd name="T1" fmla="*/ 269 h 497"/>
                  <a:gd name="T2" fmla="*/ 156 w 315"/>
                  <a:gd name="T3" fmla="*/ 72 h 497"/>
                  <a:gd name="T4" fmla="*/ 224 w 315"/>
                  <a:gd name="T5" fmla="*/ 0 h 497"/>
                  <a:gd name="T6" fmla="*/ 297 w 315"/>
                  <a:gd name="T7" fmla="*/ 179 h 497"/>
                  <a:gd name="T8" fmla="*/ 315 w 315"/>
                  <a:gd name="T9" fmla="*/ 251 h 497"/>
                  <a:gd name="T10" fmla="*/ 303 w 315"/>
                  <a:gd name="T11" fmla="*/ 354 h 497"/>
                  <a:gd name="T12" fmla="*/ 141 w 315"/>
                  <a:gd name="T13" fmla="*/ 497 h 497"/>
                  <a:gd name="T14" fmla="*/ 77 w 315"/>
                  <a:gd name="T15" fmla="*/ 480 h 497"/>
                  <a:gd name="T16" fmla="*/ 0 w 315"/>
                  <a:gd name="T17" fmla="*/ 378 h 497"/>
                  <a:gd name="T18" fmla="*/ 32 w 315"/>
                  <a:gd name="T19" fmla="*/ 269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5" h="497">
                    <a:moveTo>
                      <a:pt x="32" y="269"/>
                    </a:moveTo>
                    <a:lnTo>
                      <a:pt x="156" y="72"/>
                    </a:lnTo>
                    <a:lnTo>
                      <a:pt x="224" y="0"/>
                    </a:lnTo>
                    <a:lnTo>
                      <a:pt x="297" y="179"/>
                    </a:lnTo>
                    <a:lnTo>
                      <a:pt x="315" y="251"/>
                    </a:lnTo>
                    <a:lnTo>
                      <a:pt x="303" y="354"/>
                    </a:lnTo>
                    <a:lnTo>
                      <a:pt x="141" y="497"/>
                    </a:lnTo>
                    <a:lnTo>
                      <a:pt x="77" y="480"/>
                    </a:lnTo>
                    <a:lnTo>
                      <a:pt x="0" y="378"/>
                    </a:lnTo>
                    <a:lnTo>
                      <a:pt x="32" y="269"/>
                    </a:lnTo>
                    <a:close/>
                  </a:path>
                </a:pathLst>
              </a:custGeom>
              <a:solidFill>
                <a:srgbClr val="F5B90F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2672190" y="1320662"/>
              <a:ext cx="1435136" cy="1292423"/>
              <a:chOff x="2133600" y="1698625"/>
              <a:chExt cx="1708150" cy="1538288"/>
            </a:xfrm>
          </p:grpSpPr>
          <p:sp>
            <p:nvSpPr>
              <p:cNvPr id="178" name="Freeform 6"/>
              <p:cNvSpPr>
                <a:spLocks/>
              </p:cNvSpPr>
              <p:nvPr/>
            </p:nvSpPr>
            <p:spPr bwMode="auto">
              <a:xfrm>
                <a:off x="2339975" y="2682875"/>
                <a:ext cx="279400" cy="352425"/>
              </a:xfrm>
              <a:custGeom>
                <a:avLst/>
                <a:gdLst>
                  <a:gd name="T0" fmla="*/ 28 w 176"/>
                  <a:gd name="T1" fmla="*/ 182 h 222"/>
                  <a:gd name="T2" fmla="*/ 0 w 176"/>
                  <a:gd name="T3" fmla="*/ 172 h 222"/>
                  <a:gd name="T4" fmla="*/ 20 w 176"/>
                  <a:gd name="T5" fmla="*/ 142 h 222"/>
                  <a:gd name="T6" fmla="*/ 44 w 176"/>
                  <a:gd name="T7" fmla="*/ 130 h 222"/>
                  <a:gd name="T8" fmla="*/ 70 w 176"/>
                  <a:gd name="T9" fmla="*/ 118 h 222"/>
                  <a:gd name="T10" fmla="*/ 50 w 176"/>
                  <a:gd name="T11" fmla="*/ 98 h 222"/>
                  <a:gd name="T12" fmla="*/ 56 w 176"/>
                  <a:gd name="T13" fmla="*/ 84 h 222"/>
                  <a:gd name="T14" fmla="*/ 58 w 176"/>
                  <a:gd name="T15" fmla="*/ 64 h 222"/>
                  <a:gd name="T16" fmla="*/ 96 w 176"/>
                  <a:gd name="T17" fmla="*/ 55 h 222"/>
                  <a:gd name="T18" fmla="*/ 132 w 176"/>
                  <a:gd name="T19" fmla="*/ 48 h 222"/>
                  <a:gd name="T20" fmla="*/ 148 w 176"/>
                  <a:gd name="T21" fmla="*/ 20 h 222"/>
                  <a:gd name="T22" fmla="*/ 164 w 176"/>
                  <a:gd name="T23" fmla="*/ 10 h 222"/>
                  <a:gd name="T24" fmla="*/ 174 w 176"/>
                  <a:gd name="T25" fmla="*/ 0 h 222"/>
                  <a:gd name="T26" fmla="*/ 176 w 176"/>
                  <a:gd name="T27" fmla="*/ 38 h 222"/>
                  <a:gd name="T28" fmla="*/ 170 w 176"/>
                  <a:gd name="T29" fmla="*/ 68 h 222"/>
                  <a:gd name="T30" fmla="*/ 148 w 176"/>
                  <a:gd name="T31" fmla="*/ 66 h 222"/>
                  <a:gd name="T32" fmla="*/ 144 w 176"/>
                  <a:gd name="T33" fmla="*/ 104 h 222"/>
                  <a:gd name="T34" fmla="*/ 158 w 176"/>
                  <a:gd name="T35" fmla="*/ 132 h 222"/>
                  <a:gd name="T36" fmla="*/ 120 w 176"/>
                  <a:gd name="T37" fmla="*/ 196 h 222"/>
                  <a:gd name="T38" fmla="*/ 94 w 176"/>
                  <a:gd name="T39" fmla="*/ 218 h 222"/>
                  <a:gd name="T40" fmla="*/ 66 w 176"/>
                  <a:gd name="T41" fmla="*/ 222 h 222"/>
                  <a:gd name="T42" fmla="*/ 44 w 176"/>
                  <a:gd name="T43" fmla="*/ 218 h 222"/>
                  <a:gd name="T44" fmla="*/ 40 w 176"/>
                  <a:gd name="T45" fmla="*/ 200 h 222"/>
                  <a:gd name="T46" fmla="*/ 28 w 176"/>
                  <a:gd name="T47" fmla="*/ 18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6" h="222">
                    <a:moveTo>
                      <a:pt x="28" y="182"/>
                    </a:moveTo>
                    <a:lnTo>
                      <a:pt x="0" y="172"/>
                    </a:lnTo>
                    <a:lnTo>
                      <a:pt x="20" y="142"/>
                    </a:lnTo>
                    <a:lnTo>
                      <a:pt x="44" y="130"/>
                    </a:lnTo>
                    <a:lnTo>
                      <a:pt x="70" y="118"/>
                    </a:lnTo>
                    <a:lnTo>
                      <a:pt x="50" y="98"/>
                    </a:lnTo>
                    <a:lnTo>
                      <a:pt x="56" y="84"/>
                    </a:lnTo>
                    <a:lnTo>
                      <a:pt x="58" y="64"/>
                    </a:lnTo>
                    <a:lnTo>
                      <a:pt x="96" y="55"/>
                    </a:lnTo>
                    <a:lnTo>
                      <a:pt x="132" y="48"/>
                    </a:lnTo>
                    <a:lnTo>
                      <a:pt x="148" y="20"/>
                    </a:lnTo>
                    <a:lnTo>
                      <a:pt x="164" y="10"/>
                    </a:lnTo>
                    <a:lnTo>
                      <a:pt x="174" y="0"/>
                    </a:lnTo>
                    <a:lnTo>
                      <a:pt x="176" y="38"/>
                    </a:lnTo>
                    <a:lnTo>
                      <a:pt x="170" y="68"/>
                    </a:lnTo>
                    <a:lnTo>
                      <a:pt x="148" y="66"/>
                    </a:lnTo>
                    <a:lnTo>
                      <a:pt x="144" y="104"/>
                    </a:lnTo>
                    <a:lnTo>
                      <a:pt x="158" y="132"/>
                    </a:lnTo>
                    <a:lnTo>
                      <a:pt x="120" y="196"/>
                    </a:lnTo>
                    <a:lnTo>
                      <a:pt x="94" y="218"/>
                    </a:lnTo>
                    <a:lnTo>
                      <a:pt x="66" y="222"/>
                    </a:lnTo>
                    <a:lnTo>
                      <a:pt x="44" y="218"/>
                    </a:lnTo>
                    <a:lnTo>
                      <a:pt x="40" y="200"/>
                    </a:lnTo>
                    <a:lnTo>
                      <a:pt x="28" y="182"/>
                    </a:lnTo>
                    <a:close/>
                  </a:path>
                </a:pathLst>
              </a:custGeom>
              <a:solidFill>
                <a:srgbClr val="5082BE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79" name="Freeform 24"/>
              <p:cNvSpPr>
                <a:spLocks/>
              </p:cNvSpPr>
              <p:nvPr/>
            </p:nvSpPr>
            <p:spPr bwMode="auto">
              <a:xfrm>
                <a:off x="2133600" y="1698625"/>
                <a:ext cx="1708150" cy="1538288"/>
              </a:xfrm>
              <a:custGeom>
                <a:avLst/>
                <a:gdLst>
                  <a:gd name="T0" fmla="*/ 3832 w 5380"/>
                  <a:gd name="T1" fmla="*/ 696 h 4845"/>
                  <a:gd name="T2" fmla="*/ 3463 w 5380"/>
                  <a:gd name="T3" fmla="*/ 1171 h 4845"/>
                  <a:gd name="T4" fmla="*/ 3024 w 5380"/>
                  <a:gd name="T5" fmla="*/ 1996 h 4845"/>
                  <a:gd name="T6" fmla="*/ 2488 w 5380"/>
                  <a:gd name="T7" fmla="*/ 2346 h 4845"/>
                  <a:gd name="T8" fmla="*/ 1788 w 5380"/>
                  <a:gd name="T9" fmla="*/ 2310 h 4845"/>
                  <a:gd name="T10" fmla="*/ 1254 w 5380"/>
                  <a:gd name="T11" fmla="*/ 2521 h 4845"/>
                  <a:gd name="T12" fmla="*/ 699 w 5380"/>
                  <a:gd name="T13" fmla="*/ 2710 h 4845"/>
                  <a:gd name="T14" fmla="*/ 7 w 5380"/>
                  <a:gd name="T15" fmla="*/ 3682 h 4845"/>
                  <a:gd name="T16" fmla="*/ 78 w 5380"/>
                  <a:gd name="T17" fmla="*/ 4011 h 4845"/>
                  <a:gd name="T18" fmla="*/ 168 w 5380"/>
                  <a:gd name="T19" fmla="*/ 3859 h 4845"/>
                  <a:gd name="T20" fmla="*/ 378 w 5380"/>
                  <a:gd name="T21" fmla="*/ 4219 h 4845"/>
                  <a:gd name="T22" fmla="*/ 649 w 5380"/>
                  <a:gd name="T23" fmla="*/ 4110 h 4845"/>
                  <a:gd name="T24" fmla="*/ 558 w 5380"/>
                  <a:gd name="T25" fmla="*/ 3829 h 4845"/>
                  <a:gd name="T26" fmla="*/ 780 w 5380"/>
                  <a:gd name="T27" fmla="*/ 3570 h 4845"/>
                  <a:gd name="T28" fmla="*/ 951 w 5380"/>
                  <a:gd name="T29" fmla="*/ 3229 h 4845"/>
                  <a:gd name="T30" fmla="*/ 1318 w 5380"/>
                  <a:gd name="T31" fmla="*/ 3061 h 4845"/>
                  <a:gd name="T32" fmla="*/ 1429 w 5380"/>
                  <a:gd name="T33" fmla="*/ 2841 h 4845"/>
                  <a:gd name="T34" fmla="*/ 1854 w 5380"/>
                  <a:gd name="T35" fmla="*/ 2859 h 4845"/>
                  <a:gd name="T36" fmla="*/ 1875 w 5380"/>
                  <a:gd name="T37" fmla="*/ 2521 h 4845"/>
                  <a:gd name="T38" fmla="*/ 2131 w 5380"/>
                  <a:gd name="T39" fmla="*/ 2835 h 4845"/>
                  <a:gd name="T40" fmla="*/ 2446 w 5380"/>
                  <a:gd name="T41" fmla="*/ 2880 h 4845"/>
                  <a:gd name="T42" fmla="*/ 2859 w 5380"/>
                  <a:gd name="T43" fmla="*/ 2736 h 4845"/>
                  <a:gd name="T44" fmla="*/ 3150 w 5380"/>
                  <a:gd name="T45" fmla="*/ 2716 h 4845"/>
                  <a:gd name="T46" fmla="*/ 3417 w 5380"/>
                  <a:gd name="T47" fmla="*/ 2643 h 4845"/>
                  <a:gd name="T48" fmla="*/ 3654 w 5380"/>
                  <a:gd name="T49" fmla="*/ 2674 h 4845"/>
                  <a:gd name="T50" fmla="*/ 3445 w 5380"/>
                  <a:gd name="T51" fmla="*/ 2818 h 4845"/>
                  <a:gd name="T52" fmla="*/ 2985 w 5380"/>
                  <a:gd name="T53" fmla="*/ 3241 h 4845"/>
                  <a:gd name="T54" fmla="*/ 2907 w 5380"/>
                  <a:gd name="T55" fmla="*/ 3004 h 4845"/>
                  <a:gd name="T56" fmla="*/ 2370 w 5380"/>
                  <a:gd name="T57" fmla="*/ 3033 h 4845"/>
                  <a:gd name="T58" fmla="*/ 2173 w 5380"/>
                  <a:gd name="T59" fmla="*/ 3574 h 4845"/>
                  <a:gd name="T60" fmla="*/ 2244 w 5380"/>
                  <a:gd name="T61" fmla="*/ 3870 h 4845"/>
                  <a:gd name="T62" fmla="*/ 2070 w 5380"/>
                  <a:gd name="T63" fmla="*/ 4273 h 4845"/>
                  <a:gd name="T64" fmla="*/ 2304 w 5380"/>
                  <a:gd name="T65" fmla="*/ 4174 h 4845"/>
                  <a:gd name="T66" fmla="*/ 2619 w 5380"/>
                  <a:gd name="T67" fmla="*/ 4111 h 4845"/>
                  <a:gd name="T68" fmla="*/ 3057 w 5380"/>
                  <a:gd name="T69" fmla="*/ 4293 h 4845"/>
                  <a:gd name="T70" fmla="*/ 3117 w 5380"/>
                  <a:gd name="T71" fmla="*/ 4590 h 4845"/>
                  <a:gd name="T72" fmla="*/ 3315 w 5380"/>
                  <a:gd name="T73" fmla="*/ 4699 h 4845"/>
                  <a:gd name="T74" fmla="*/ 3703 w 5380"/>
                  <a:gd name="T75" fmla="*/ 4762 h 4845"/>
                  <a:gd name="T76" fmla="*/ 3810 w 5380"/>
                  <a:gd name="T77" fmla="*/ 4431 h 4845"/>
                  <a:gd name="T78" fmla="*/ 4308 w 5380"/>
                  <a:gd name="T79" fmla="*/ 4129 h 4845"/>
                  <a:gd name="T80" fmla="*/ 4606 w 5380"/>
                  <a:gd name="T81" fmla="*/ 4005 h 4845"/>
                  <a:gd name="T82" fmla="*/ 4548 w 5380"/>
                  <a:gd name="T83" fmla="*/ 3270 h 4845"/>
                  <a:gd name="T84" fmla="*/ 4312 w 5380"/>
                  <a:gd name="T85" fmla="*/ 3048 h 4845"/>
                  <a:gd name="T86" fmla="*/ 3907 w 5380"/>
                  <a:gd name="T87" fmla="*/ 2704 h 4845"/>
                  <a:gd name="T88" fmla="*/ 4174 w 5380"/>
                  <a:gd name="T89" fmla="*/ 2784 h 4845"/>
                  <a:gd name="T90" fmla="*/ 4417 w 5380"/>
                  <a:gd name="T91" fmla="*/ 2974 h 4845"/>
                  <a:gd name="T92" fmla="*/ 4705 w 5380"/>
                  <a:gd name="T93" fmla="*/ 2971 h 4845"/>
                  <a:gd name="T94" fmla="*/ 4839 w 5380"/>
                  <a:gd name="T95" fmla="*/ 2571 h 4845"/>
                  <a:gd name="T96" fmla="*/ 5172 w 5380"/>
                  <a:gd name="T97" fmla="*/ 2086 h 4845"/>
                  <a:gd name="T98" fmla="*/ 5145 w 5380"/>
                  <a:gd name="T99" fmla="*/ 1332 h 4845"/>
                  <a:gd name="T100" fmla="*/ 5098 w 5380"/>
                  <a:gd name="T101" fmla="*/ 1057 h 4845"/>
                  <a:gd name="T102" fmla="*/ 4948 w 5380"/>
                  <a:gd name="T103" fmla="*/ 810 h 4845"/>
                  <a:gd name="T104" fmla="*/ 5080 w 5380"/>
                  <a:gd name="T105" fmla="*/ 315 h 4845"/>
                  <a:gd name="T106" fmla="*/ 5380 w 5380"/>
                  <a:gd name="T107" fmla="*/ 108 h 4845"/>
                  <a:gd name="T108" fmla="*/ 5217 w 5380"/>
                  <a:gd name="T109" fmla="*/ 16 h 4845"/>
                  <a:gd name="T110" fmla="*/ 4636 w 5380"/>
                  <a:gd name="T111" fmla="*/ 531 h 4845"/>
                  <a:gd name="T112" fmla="*/ 4012 w 5380"/>
                  <a:gd name="T113" fmla="*/ 607 h 4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380" h="4845">
                    <a:moveTo>
                      <a:pt x="4012" y="607"/>
                    </a:moveTo>
                    <a:lnTo>
                      <a:pt x="3900" y="615"/>
                    </a:lnTo>
                    <a:lnTo>
                      <a:pt x="3832" y="696"/>
                    </a:lnTo>
                    <a:lnTo>
                      <a:pt x="3832" y="697"/>
                    </a:lnTo>
                    <a:lnTo>
                      <a:pt x="3732" y="888"/>
                    </a:lnTo>
                    <a:lnTo>
                      <a:pt x="3463" y="1171"/>
                    </a:lnTo>
                    <a:lnTo>
                      <a:pt x="3435" y="1320"/>
                    </a:lnTo>
                    <a:lnTo>
                      <a:pt x="3193" y="1740"/>
                    </a:lnTo>
                    <a:lnTo>
                      <a:pt x="3024" y="1996"/>
                    </a:lnTo>
                    <a:lnTo>
                      <a:pt x="2787" y="2206"/>
                    </a:lnTo>
                    <a:lnTo>
                      <a:pt x="2623" y="2286"/>
                    </a:lnTo>
                    <a:lnTo>
                      <a:pt x="2488" y="2346"/>
                    </a:lnTo>
                    <a:lnTo>
                      <a:pt x="2341" y="2376"/>
                    </a:lnTo>
                    <a:lnTo>
                      <a:pt x="2025" y="2359"/>
                    </a:lnTo>
                    <a:lnTo>
                      <a:pt x="1788" y="2310"/>
                    </a:lnTo>
                    <a:lnTo>
                      <a:pt x="1576" y="2401"/>
                    </a:lnTo>
                    <a:lnTo>
                      <a:pt x="1356" y="2502"/>
                    </a:lnTo>
                    <a:lnTo>
                      <a:pt x="1254" y="2521"/>
                    </a:lnTo>
                    <a:lnTo>
                      <a:pt x="1110" y="2509"/>
                    </a:lnTo>
                    <a:lnTo>
                      <a:pt x="856" y="2452"/>
                    </a:lnTo>
                    <a:lnTo>
                      <a:pt x="699" y="2710"/>
                    </a:lnTo>
                    <a:lnTo>
                      <a:pt x="487" y="2892"/>
                    </a:lnTo>
                    <a:lnTo>
                      <a:pt x="141" y="3409"/>
                    </a:lnTo>
                    <a:lnTo>
                      <a:pt x="7" y="3682"/>
                    </a:lnTo>
                    <a:lnTo>
                      <a:pt x="0" y="3829"/>
                    </a:lnTo>
                    <a:lnTo>
                      <a:pt x="7" y="4060"/>
                    </a:lnTo>
                    <a:lnTo>
                      <a:pt x="78" y="4011"/>
                    </a:lnTo>
                    <a:lnTo>
                      <a:pt x="49" y="3928"/>
                    </a:lnTo>
                    <a:lnTo>
                      <a:pt x="69" y="3841"/>
                    </a:lnTo>
                    <a:lnTo>
                      <a:pt x="168" y="3859"/>
                    </a:lnTo>
                    <a:lnTo>
                      <a:pt x="219" y="4050"/>
                    </a:lnTo>
                    <a:lnTo>
                      <a:pt x="286" y="4167"/>
                    </a:lnTo>
                    <a:lnTo>
                      <a:pt x="378" y="4219"/>
                    </a:lnTo>
                    <a:lnTo>
                      <a:pt x="463" y="4189"/>
                    </a:lnTo>
                    <a:lnTo>
                      <a:pt x="522" y="4167"/>
                    </a:lnTo>
                    <a:lnTo>
                      <a:pt x="649" y="4110"/>
                    </a:lnTo>
                    <a:lnTo>
                      <a:pt x="559" y="4042"/>
                    </a:lnTo>
                    <a:lnTo>
                      <a:pt x="568" y="3936"/>
                    </a:lnTo>
                    <a:lnTo>
                      <a:pt x="558" y="3829"/>
                    </a:lnTo>
                    <a:lnTo>
                      <a:pt x="559" y="3732"/>
                    </a:lnTo>
                    <a:lnTo>
                      <a:pt x="666" y="3621"/>
                    </a:lnTo>
                    <a:lnTo>
                      <a:pt x="780" y="3570"/>
                    </a:lnTo>
                    <a:lnTo>
                      <a:pt x="850" y="3478"/>
                    </a:lnTo>
                    <a:lnTo>
                      <a:pt x="877" y="3364"/>
                    </a:lnTo>
                    <a:lnTo>
                      <a:pt x="951" y="3229"/>
                    </a:lnTo>
                    <a:lnTo>
                      <a:pt x="1020" y="3148"/>
                    </a:lnTo>
                    <a:lnTo>
                      <a:pt x="1162" y="3150"/>
                    </a:lnTo>
                    <a:lnTo>
                      <a:pt x="1318" y="3061"/>
                    </a:lnTo>
                    <a:lnTo>
                      <a:pt x="1288" y="2928"/>
                    </a:lnTo>
                    <a:lnTo>
                      <a:pt x="1411" y="2919"/>
                    </a:lnTo>
                    <a:lnTo>
                      <a:pt x="1429" y="2841"/>
                    </a:lnTo>
                    <a:lnTo>
                      <a:pt x="1528" y="2938"/>
                    </a:lnTo>
                    <a:lnTo>
                      <a:pt x="1696" y="2872"/>
                    </a:lnTo>
                    <a:lnTo>
                      <a:pt x="1854" y="2859"/>
                    </a:lnTo>
                    <a:lnTo>
                      <a:pt x="2008" y="2791"/>
                    </a:lnTo>
                    <a:lnTo>
                      <a:pt x="1878" y="2671"/>
                    </a:lnTo>
                    <a:lnTo>
                      <a:pt x="1875" y="2521"/>
                    </a:lnTo>
                    <a:lnTo>
                      <a:pt x="1918" y="2613"/>
                    </a:lnTo>
                    <a:lnTo>
                      <a:pt x="1980" y="2703"/>
                    </a:lnTo>
                    <a:lnTo>
                      <a:pt x="2131" y="2835"/>
                    </a:lnTo>
                    <a:lnTo>
                      <a:pt x="2152" y="2926"/>
                    </a:lnTo>
                    <a:lnTo>
                      <a:pt x="2229" y="3000"/>
                    </a:lnTo>
                    <a:lnTo>
                      <a:pt x="2446" y="2880"/>
                    </a:lnTo>
                    <a:lnTo>
                      <a:pt x="2668" y="2811"/>
                    </a:lnTo>
                    <a:lnTo>
                      <a:pt x="2767" y="2790"/>
                    </a:lnTo>
                    <a:lnTo>
                      <a:pt x="2859" y="2736"/>
                    </a:lnTo>
                    <a:lnTo>
                      <a:pt x="2917" y="2794"/>
                    </a:lnTo>
                    <a:lnTo>
                      <a:pt x="3090" y="2761"/>
                    </a:lnTo>
                    <a:lnTo>
                      <a:pt x="3150" y="2716"/>
                    </a:lnTo>
                    <a:lnTo>
                      <a:pt x="3225" y="2700"/>
                    </a:lnTo>
                    <a:lnTo>
                      <a:pt x="3367" y="2731"/>
                    </a:lnTo>
                    <a:lnTo>
                      <a:pt x="3417" y="2643"/>
                    </a:lnTo>
                    <a:lnTo>
                      <a:pt x="3478" y="2565"/>
                    </a:lnTo>
                    <a:lnTo>
                      <a:pt x="3571" y="2601"/>
                    </a:lnTo>
                    <a:lnTo>
                      <a:pt x="3654" y="2674"/>
                    </a:lnTo>
                    <a:lnTo>
                      <a:pt x="3843" y="2745"/>
                    </a:lnTo>
                    <a:lnTo>
                      <a:pt x="3582" y="2851"/>
                    </a:lnTo>
                    <a:lnTo>
                      <a:pt x="3445" y="2818"/>
                    </a:lnTo>
                    <a:lnTo>
                      <a:pt x="3309" y="2839"/>
                    </a:lnTo>
                    <a:lnTo>
                      <a:pt x="3181" y="3016"/>
                    </a:lnTo>
                    <a:lnTo>
                      <a:pt x="2985" y="3241"/>
                    </a:lnTo>
                    <a:lnTo>
                      <a:pt x="2935" y="3154"/>
                    </a:lnTo>
                    <a:lnTo>
                      <a:pt x="3013" y="3061"/>
                    </a:lnTo>
                    <a:lnTo>
                      <a:pt x="2907" y="3004"/>
                    </a:lnTo>
                    <a:lnTo>
                      <a:pt x="2742" y="2941"/>
                    </a:lnTo>
                    <a:lnTo>
                      <a:pt x="2530" y="2947"/>
                    </a:lnTo>
                    <a:lnTo>
                      <a:pt x="2370" y="3033"/>
                    </a:lnTo>
                    <a:lnTo>
                      <a:pt x="2212" y="3171"/>
                    </a:lnTo>
                    <a:lnTo>
                      <a:pt x="2109" y="3369"/>
                    </a:lnTo>
                    <a:lnTo>
                      <a:pt x="2173" y="3574"/>
                    </a:lnTo>
                    <a:lnTo>
                      <a:pt x="2085" y="3738"/>
                    </a:lnTo>
                    <a:lnTo>
                      <a:pt x="2139" y="3861"/>
                    </a:lnTo>
                    <a:lnTo>
                      <a:pt x="2244" y="3870"/>
                    </a:lnTo>
                    <a:lnTo>
                      <a:pt x="2259" y="3990"/>
                    </a:lnTo>
                    <a:lnTo>
                      <a:pt x="2154" y="4126"/>
                    </a:lnTo>
                    <a:lnTo>
                      <a:pt x="2070" y="4273"/>
                    </a:lnTo>
                    <a:lnTo>
                      <a:pt x="2154" y="4266"/>
                    </a:lnTo>
                    <a:lnTo>
                      <a:pt x="2202" y="4201"/>
                    </a:lnTo>
                    <a:lnTo>
                      <a:pt x="2304" y="4174"/>
                    </a:lnTo>
                    <a:lnTo>
                      <a:pt x="2367" y="4216"/>
                    </a:lnTo>
                    <a:lnTo>
                      <a:pt x="2475" y="4156"/>
                    </a:lnTo>
                    <a:lnTo>
                      <a:pt x="2619" y="4111"/>
                    </a:lnTo>
                    <a:lnTo>
                      <a:pt x="2818" y="4084"/>
                    </a:lnTo>
                    <a:lnTo>
                      <a:pt x="2956" y="4155"/>
                    </a:lnTo>
                    <a:lnTo>
                      <a:pt x="3057" y="4293"/>
                    </a:lnTo>
                    <a:lnTo>
                      <a:pt x="3100" y="4416"/>
                    </a:lnTo>
                    <a:lnTo>
                      <a:pt x="3058" y="4543"/>
                    </a:lnTo>
                    <a:lnTo>
                      <a:pt x="3117" y="4590"/>
                    </a:lnTo>
                    <a:lnTo>
                      <a:pt x="3099" y="4681"/>
                    </a:lnTo>
                    <a:lnTo>
                      <a:pt x="3214" y="4702"/>
                    </a:lnTo>
                    <a:lnTo>
                      <a:pt x="3315" y="4699"/>
                    </a:lnTo>
                    <a:lnTo>
                      <a:pt x="3417" y="4845"/>
                    </a:lnTo>
                    <a:lnTo>
                      <a:pt x="3541" y="4804"/>
                    </a:lnTo>
                    <a:lnTo>
                      <a:pt x="3703" y="4762"/>
                    </a:lnTo>
                    <a:lnTo>
                      <a:pt x="3757" y="4692"/>
                    </a:lnTo>
                    <a:lnTo>
                      <a:pt x="3807" y="4566"/>
                    </a:lnTo>
                    <a:lnTo>
                      <a:pt x="3810" y="4431"/>
                    </a:lnTo>
                    <a:lnTo>
                      <a:pt x="4101" y="4267"/>
                    </a:lnTo>
                    <a:lnTo>
                      <a:pt x="4254" y="4203"/>
                    </a:lnTo>
                    <a:lnTo>
                      <a:pt x="4308" y="4129"/>
                    </a:lnTo>
                    <a:lnTo>
                      <a:pt x="4614" y="4170"/>
                    </a:lnTo>
                    <a:lnTo>
                      <a:pt x="4659" y="4125"/>
                    </a:lnTo>
                    <a:lnTo>
                      <a:pt x="4606" y="4005"/>
                    </a:lnTo>
                    <a:lnTo>
                      <a:pt x="4525" y="3772"/>
                    </a:lnTo>
                    <a:lnTo>
                      <a:pt x="4500" y="3448"/>
                    </a:lnTo>
                    <a:lnTo>
                      <a:pt x="4548" y="3270"/>
                    </a:lnTo>
                    <a:lnTo>
                      <a:pt x="4582" y="3121"/>
                    </a:lnTo>
                    <a:lnTo>
                      <a:pt x="4429" y="3084"/>
                    </a:lnTo>
                    <a:lnTo>
                      <a:pt x="4312" y="3048"/>
                    </a:lnTo>
                    <a:lnTo>
                      <a:pt x="4215" y="2946"/>
                    </a:lnTo>
                    <a:lnTo>
                      <a:pt x="4029" y="2805"/>
                    </a:lnTo>
                    <a:lnTo>
                      <a:pt x="3907" y="2704"/>
                    </a:lnTo>
                    <a:lnTo>
                      <a:pt x="3907" y="2623"/>
                    </a:lnTo>
                    <a:lnTo>
                      <a:pt x="4008" y="2632"/>
                    </a:lnTo>
                    <a:lnTo>
                      <a:pt x="4174" y="2784"/>
                    </a:lnTo>
                    <a:lnTo>
                      <a:pt x="4279" y="2854"/>
                    </a:lnTo>
                    <a:lnTo>
                      <a:pt x="4336" y="2917"/>
                    </a:lnTo>
                    <a:lnTo>
                      <a:pt x="4417" y="2974"/>
                    </a:lnTo>
                    <a:lnTo>
                      <a:pt x="4527" y="3019"/>
                    </a:lnTo>
                    <a:lnTo>
                      <a:pt x="4633" y="3016"/>
                    </a:lnTo>
                    <a:lnTo>
                      <a:pt x="4705" y="2971"/>
                    </a:lnTo>
                    <a:lnTo>
                      <a:pt x="4771" y="2886"/>
                    </a:lnTo>
                    <a:lnTo>
                      <a:pt x="4798" y="2712"/>
                    </a:lnTo>
                    <a:lnTo>
                      <a:pt x="4839" y="2571"/>
                    </a:lnTo>
                    <a:lnTo>
                      <a:pt x="4963" y="2314"/>
                    </a:lnTo>
                    <a:lnTo>
                      <a:pt x="5125" y="2160"/>
                    </a:lnTo>
                    <a:lnTo>
                      <a:pt x="5172" y="2086"/>
                    </a:lnTo>
                    <a:lnTo>
                      <a:pt x="5160" y="1872"/>
                    </a:lnTo>
                    <a:lnTo>
                      <a:pt x="5110" y="1503"/>
                    </a:lnTo>
                    <a:lnTo>
                      <a:pt x="5145" y="1332"/>
                    </a:lnTo>
                    <a:lnTo>
                      <a:pt x="5205" y="1201"/>
                    </a:lnTo>
                    <a:lnTo>
                      <a:pt x="5146" y="1140"/>
                    </a:lnTo>
                    <a:lnTo>
                      <a:pt x="5098" y="1057"/>
                    </a:lnTo>
                    <a:lnTo>
                      <a:pt x="4996" y="943"/>
                    </a:lnTo>
                    <a:lnTo>
                      <a:pt x="4950" y="849"/>
                    </a:lnTo>
                    <a:lnTo>
                      <a:pt x="4948" y="810"/>
                    </a:lnTo>
                    <a:lnTo>
                      <a:pt x="4920" y="636"/>
                    </a:lnTo>
                    <a:lnTo>
                      <a:pt x="4966" y="478"/>
                    </a:lnTo>
                    <a:lnTo>
                      <a:pt x="5080" y="315"/>
                    </a:lnTo>
                    <a:lnTo>
                      <a:pt x="5187" y="231"/>
                    </a:lnTo>
                    <a:lnTo>
                      <a:pt x="5320" y="165"/>
                    </a:lnTo>
                    <a:lnTo>
                      <a:pt x="5380" y="108"/>
                    </a:lnTo>
                    <a:lnTo>
                      <a:pt x="5352" y="40"/>
                    </a:lnTo>
                    <a:lnTo>
                      <a:pt x="5311" y="0"/>
                    </a:lnTo>
                    <a:lnTo>
                      <a:pt x="5217" y="16"/>
                    </a:lnTo>
                    <a:lnTo>
                      <a:pt x="5094" y="91"/>
                    </a:lnTo>
                    <a:lnTo>
                      <a:pt x="4929" y="288"/>
                    </a:lnTo>
                    <a:lnTo>
                      <a:pt x="4636" y="531"/>
                    </a:lnTo>
                    <a:lnTo>
                      <a:pt x="4452" y="589"/>
                    </a:lnTo>
                    <a:lnTo>
                      <a:pt x="4243" y="619"/>
                    </a:lnTo>
                    <a:lnTo>
                      <a:pt x="4012" y="607"/>
                    </a:lnTo>
                    <a:close/>
                  </a:path>
                </a:pathLst>
              </a:custGeom>
              <a:solidFill>
                <a:srgbClr val="5082BE"/>
              </a:solidFill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cxnSp>
          <p:nvCxnSpPr>
            <p:cNvPr id="148" name="肘形连接符 147"/>
            <p:cNvCxnSpPr>
              <a:stCxn id="149" idx="4"/>
              <a:endCxn id="175" idx="1"/>
            </p:cNvCxnSpPr>
            <p:nvPr/>
          </p:nvCxnSpPr>
          <p:spPr>
            <a:xfrm rot="16200000" flipH="1">
              <a:off x="5355860" y="3060456"/>
              <a:ext cx="79779" cy="610175"/>
            </a:xfrm>
            <a:prstGeom prst="bentConnector2">
              <a:avLst/>
            </a:prstGeom>
            <a:noFill/>
            <a:ln w="9525">
              <a:solidFill>
                <a:srgbClr val="C00000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149" name="Oval 25"/>
            <p:cNvSpPr>
              <a:spLocks noChangeArrowheads="1"/>
            </p:cNvSpPr>
            <p:nvPr/>
          </p:nvSpPr>
          <p:spPr bwMode="gray">
            <a:xfrm>
              <a:off x="5044948" y="3234227"/>
              <a:ext cx="91428" cy="9142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grpSp>
          <p:nvGrpSpPr>
            <p:cNvPr id="150" name="组合 149"/>
            <p:cNvGrpSpPr/>
            <p:nvPr/>
          </p:nvGrpSpPr>
          <p:grpSpPr>
            <a:xfrm>
              <a:off x="5700837" y="2703958"/>
              <a:ext cx="1772471" cy="1243390"/>
              <a:chOff x="416520" y="4774171"/>
              <a:chExt cx="2109658" cy="1479927"/>
            </a:xfrm>
          </p:grpSpPr>
          <p:sp>
            <p:nvSpPr>
              <p:cNvPr id="175" name="圆角矩形 174"/>
              <p:cNvSpPr/>
              <p:nvPr/>
            </p:nvSpPr>
            <p:spPr>
              <a:xfrm>
                <a:off x="416520" y="4964087"/>
                <a:ext cx="2109658" cy="1290011"/>
              </a:xfrm>
              <a:prstGeom prst="roundRect">
                <a:avLst>
                  <a:gd name="adj" fmla="val 11361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176" name="圆角矩形 45"/>
              <p:cNvSpPr/>
              <p:nvPr/>
            </p:nvSpPr>
            <p:spPr>
              <a:xfrm>
                <a:off x="680339" y="4774171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 kern="0" dirty="0"/>
                  <a:t>Capital Region of Denmark</a:t>
                </a:r>
              </a:p>
            </p:txBody>
          </p:sp>
          <p:sp>
            <p:nvSpPr>
              <p:cNvPr id="177" name="Text Box 16"/>
              <p:cNvSpPr txBox="1">
                <a:spLocks noChangeArrowheads="1"/>
              </p:cNvSpPr>
              <p:nvPr/>
            </p:nvSpPr>
            <p:spPr bwMode="auto">
              <a:xfrm>
                <a:off x="481277" y="5301819"/>
                <a:ext cx="1978393" cy="7238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</p:txBody>
          </p:sp>
        </p:grpSp>
        <p:cxnSp>
          <p:nvCxnSpPr>
            <p:cNvPr id="151" name="肘形连接符 150"/>
            <p:cNvCxnSpPr>
              <a:stCxn id="172" idx="3"/>
              <a:endCxn id="153" idx="4"/>
            </p:cNvCxnSpPr>
            <p:nvPr/>
          </p:nvCxnSpPr>
          <p:spPr>
            <a:xfrm flipV="1">
              <a:off x="2322790" y="3069234"/>
              <a:ext cx="757168" cy="411222"/>
            </a:xfrm>
            <a:prstGeom prst="bentConnector2">
              <a:avLst/>
            </a:prstGeom>
            <a:noFill/>
            <a:ln w="9525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grpSp>
          <p:nvGrpSpPr>
            <p:cNvPr id="152" name="组合 151"/>
            <p:cNvGrpSpPr/>
            <p:nvPr/>
          </p:nvGrpSpPr>
          <p:grpSpPr>
            <a:xfrm>
              <a:off x="550319" y="2778980"/>
              <a:ext cx="1772471" cy="1243390"/>
              <a:chOff x="416520" y="4774171"/>
              <a:chExt cx="2109658" cy="1479927"/>
            </a:xfrm>
          </p:grpSpPr>
          <p:sp>
            <p:nvSpPr>
              <p:cNvPr id="172" name="圆角矩形 171"/>
              <p:cNvSpPr/>
              <p:nvPr/>
            </p:nvSpPr>
            <p:spPr>
              <a:xfrm>
                <a:off x="416520" y="4964087"/>
                <a:ext cx="2109658" cy="1290011"/>
              </a:xfrm>
              <a:prstGeom prst="roundRect">
                <a:avLst>
                  <a:gd name="adj" fmla="val 11361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173" name="圆角矩形 45"/>
              <p:cNvSpPr/>
              <p:nvPr/>
            </p:nvSpPr>
            <p:spPr>
              <a:xfrm>
                <a:off x="680339" y="4774171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 kern="0" dirty="0"/>
                  <a:t>Central Denmark Region</a:t>
                </a:r>
              </a:p>
            </p:txBody>
          </p:sp>
          <p:sp>
            <p:nvSpPr>
              <p:cNvPr id="174" name="Text Box 16"/>
              <p:cNvSpPr txBox="1">
                <a:spLocks noChangeArrowheads="1"/>
              </p:cNvSpPr>
              <p:nvPr/>
            </p:nvSpPr>
            <p:spPr bwMode="auto">
              <a:xfrm>
                <a:off x="481277" y="5301819"/>
                <a:ext cx="1978393" cy="7238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</p:txBody>
          </p:sp>
        </p:grpSp>
        <p:sp>
          <p:nvSpPr>
            <p:cNvPr id="153" name="Oval 25"/>
            <p:cNvSpPr>
              <a:spLocks noChangeArrowheads="1"/>
            </p:cNvSpPr>
            <p:nvPr/>
          </p:nvSpPr>
          <p:spPr bwMode="gray">
            <a:xfrm>
              <a:off x="3034244" y="2977806"/>
              <a:ext cx="91428" cy="9142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cxnSp>
          <p:nvCxnSpPr>
            <p:cNvPr id="154" name="肘形连接符 153"/>
            <p:cNvCxnSpPr>
              <a:stCxn id="155" idx="0"/>
              <a:endCxn id="168" idx="3"/>
            </p:cNvCxnSpPr>
            <p:nvPr/>
          </p:nvCxnSpPr>
          <p:spPr>
            <a:xfrm rot="16200000" flipV="1">
              <a:off x="3023259" y="1109142"/>
              <a:ext cx="126078" cy="1415259"/>
            </a:xfrm>
            <a:prstGeom prst="bentConnector2">
              <a:avLst/>
            </a:prstGeom>
            <a:noFill/>
            <a:ln w="9525">
              <a:solidFill>
                <a:srgbClr val="C00000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155" name="Oval 25"/>
            <p:cNvSpPr>
              <a:spLocks noChangeArrowheads="1"/>
            </p:cNvSpPr>
            <p:nvPr/>
          </p:nvSpPr>
          <p:spPr bwMode="gray">
            <a:xfrm>
              <a:off x="3748213" y="1879811"/>
              <a:ext cx="91428" cy="9142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grpSp>
          <p:nvGrpSpPr>
            <p:cNvPr id="156" name="组合 155"/>
            <p:cNvGrpSpPr/>
            <p:nvPr/>
          </p:nvGrpSpPr>
          <p:grpSpPr>
            <a:xfrm>
              <a:off x="606197" y="1052257"/>
              <a:ext cx="1772471" cy="1243390"/>
              <a:chOff x="416520" y="4774171"/>
              <a:chExt cx="2109658" cy="1479927"/>
            </a:xfrm>
          </p:grpSpPr>
          <p:sp>
            <p:nvSpPr>
              <p:cNvPr id="168" name="圆角矩形 167"/>
              <p:cNvSpPr/>
              <p:nvPr/>
            </p:nvSpPr>
            <p:spPr>
              <a:xfrm>
                <a:off x="416520" y="4964087"/>
                <a:ext cx="2109658" cy="1290011"/>
              </a:xfrm>
              <a:prstGeom prst="roundRect">
                <a:avLst>
                  <a:gd name="adj" fmla="val 11361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169" name="圆角矩形 45"/>
              <p:cNvSpPr/>
              <p:nvPr/>
            </p:nvSpPr>
            <p:spPr>
              <a:xfrm>
                <a:off x="680339" y="4774171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 kern="0" dirty="0"/>
                  <a:t>North Denmark Region</a:t>
                </a:r>
              </a:p>
            </p:txBody>
          </p:sp>
          <p:sp>
            <p:nvSpPr>
              <p:cNvPr id="171" name="Text Box 16"/>
              <p:cNvSpPr txBox="1">
                <a:spLocks noChangeArrowheads="1"/>
              </p:cNvSpPr>
              <p:nvPr/>
            </p:nvSpPr>
            <p:spPr bwMode="auto">
              <a:xfrm>
                <a:off x="481277" y="5301819"/>
                <a:ext cx="1978393" cy="7238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</p:txBody>
          </p:sp>
        </p:grpSp>
        <p:cxnSp>
          <p:nvCxnSpPr>
            <p:cNvPr id="157" name="肘形连接符 156"/>
            <p:cNvCxnSpPr>
              <a:stCxn id="158" idx="0"/>
              <a:endCxn id="165" idx="1"/>
            </p:cNvCxnSpPr>
            <p:nvPr/>
          </p:nvCxnSpPr>
          <p:spPr>
            <a:xfrm rot="5400000" flipH="1" flipV="1">
              <a:off x="4132080" y="2626624"/>
              <a:ext cx="1441452" cy="366897"/>
            </a:xfrm>
            <a:prstGeom prst="bentConnector2">
              <a:avLst/>
            </a:prstGeom>
            <a:noFill/>
            <a:ln w="9525">
              <a:solidFill>
                <a:srgbClr val="C00000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158" name="Oval 25"/>
            <p:cNvSpPr>
              <a:spLocks noChangeArrowheads="1"/>
            </p:cNvSpPr>
            <p:nvPr/>
          </p:nvSpPr>
          <p:spPr bwMode="gray">
            <a:xfrm>
              <a:off x="4623644" y="3530798"/>
              <a:ext cx="91428" cy="9142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5036255" y="1387870"/>
              <a:ext cx="1772471" cy="1243390"/>
              <a:chOff x="416520" y="4774171"/>
              <a:chExt cx="2109658" cy="1479927"/>
            </a:xfrm>
          </p:grpSpPr>
          <p:sp>
            <p:nvSpPr>
              <p:cNvPr id="165" name="圆角矩形 164"/>
              <p:cNvSpPr/>
              <p:nvPr/>
            </p:nvSpPr>
            <p:spPr>
              <a:xfrm>
                <a:off x="416520" y="4964087"/>
                <a:ext cx="2109658" cy="1290011"/>
              </a:xfrm>
              <a:prstGeom prst="roundRect">
                <a:avLst>
                  <a:gd name="adj" fmla="val 11361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166" name="圆角矩形 45"/>
              <p:cNvSpPr/>
              <p:nvPr/>
            </p:nvSpPr>
            <p:spPr>
              <a:xfrm>
                <a:off x="680339" y="4774171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 kern="0" dirty="0"/>
                  <a:t>Zealand </a:t>
                </a:r>
              </a:p>
            </p:txBody>
          </p:sp>
          <p:sp>
            <p:nvSpPr>
              <p:cNvPr id="167" name="Text Box 16"/>
              <p:cNvSpPr txBox="1">
                <a:spLocks noChangeArrowheads="1"/>
              </p:cNvSpPr>
              <p:nvPr/>
            </p:nvSpPr>
            <p:spPr bwMode="auto">
              <a:xfrm>
                <a:off x="481277" y="5301819"/>
                <a:ext cx="1978393" cy="7238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393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Terms of use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466743" y="1867076"/>
            <a:ext cx="8077182" cy="2861677"/>
          </a:xfrm>
          <a:prstGeom prst="roundRect">
            <a:avLst>
              <a:gd name="adj" fmla="val 10889"/>
            </a:avLst>
          </a:prstGeom>
          <a:noFill/>
          <a:ln w="9525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 defTabSz="913940"/>
            <a:endParaRPr lang="zh-CN" altLang="en-US" sz="1600" b="1" kern="0">
              <a:solidFill>
                <a:sysClr val="windowText" lastClr="000000"/>
              </a:solidFill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gray">
          <a:xfrm>
            <a:off x="593648" y="1009952"/>
            <a:ext cx="79693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ea typeface="宋体" pitchFamily="2" charset="-122"/>
              </a:rPr>
              <a:t>We have released our work under the terms of </a:t>
            </a:r>
            <a:r>
              <a:rPr lang="en-US" altLang="zh-CN" sz="1600" dirty="0"/>
              <a:t>Creative Commons’</a:t>
            </a:r>
            <a:r>
              <a:rPr lang="en-US" altLang="zh-CN" sz="1600" dirty="0">
                <a:solidFill>
                  <a:srgbClr val="000000"/>
                </a:solidFill>
                <a:ea typeface="宋体" pitchFamily="2" charset="-122"/>
              </a:rPr>
              <a:t> license, that is </a:t>
            </a:r>
            <a:r>
              <a:rPr lang="en-US" altLang="zh-CN" sz="1600" b="1" dirty="0">
                <a:solidFill>
                  <a:srgbClr val="FF0000"/>
                </a:solidFill>
                <a:ea typeface="宋体" pitchFamily="2" charset="-122"/>
              </a:rPr>
              <a:t>Attribution-</a:t>
            </a:r>
            <a:r>
              <a:rPr lang="en-US" altLang="zh-CN" sz="1600" b="1" dirty="0" err="1">
                <a:solidFill>
                  <a:srgbClr val="FF0000"/>
                </a:solidFill>
                <a:ea typeface="宋体" pitchFamily="2" charset="-122"/>
              </a:rPr>
              <a:t>NoDerivatives</a:t>
            </a:r>
            <a:r>
              <a:rPr lang="en-US" altLang="zh-CN" sz="1600" b="1" dirty="0">
                <a:solidFill>
                  <a:srgbClr val="FF0000"/>
                </a:solidFill>
                <a:ea typeface="宋体" pitchFamily="2" charset="-122"/>
              </a:rPr>
              <a:t> 4.0 International (CC BY-ND 4.0)</a:t>
            </a:r>
            <a:r>
              <a:rPr lang="en-US" altLang="zh-CN" sz="16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zh-CN" altLang="en-US" sz="16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600" dirty="0"/>
              <a:t>And every template you download from </a:t>
            </a:r>
            <a:r>
              <a:rPr lang="en-US" altLang="zh-CN" sz="1600" u="sng" dirty="0">
                <a:solidFill>
                  <a:srgbClr val="0070C0"/>
                </a:solidFill>
                <a:latin typeface="Calibri" pitchFamily="34" charset="0"/>
                <a:cs typeface="Calibri" pitchFamily="34" charset="0"/>
                <a:hlinkClick r:id="rId2" action="ppaction://hlinkfile"/>
              </a:rPr>
              <a:t>yourfreetemplates.com</a:t>
            </a:r>
            <a:r>
              <a:rPr lang="en-US" altLang="zh-CN" sz="1600" dirty="0"/>
              <a:t> is the intellectual property of and is owned by us</a:t>
            </a:r>
            <a:r>
              <a:rPr lang="en-US" altLang="zh-CN" sz="1600" dirty="0">
                <a:solidFill>
                  <a:srgbClr val="000000"/>
                </a:solidFill>
                <a:ea typeface="宋体" pitchFamily="2" charset="-122"/>
              </a:rPr>
              <a:t>. </a:t>
            </a:r>
            <a:endParaRPr lang="en-US" altLang="zh-CN" sz="1600" b="1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069464" y="2105731"/>
            <a:ext cx="7030928" cy="11680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 marL="117461" indent="-117461">
              <a:lnSpc>
                <a:spcPct val="114000"/>
              </a:lnSpc>
              <a:spcAft>
                <a:spcPts val="6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lang="en-US" altLang="zh-CN" sz="1400" b="1" dirty="0">
                <a:latin typeface="Calibri" pitchFamily="34" charset="0"/>
                <a:cs typeface="Calibri" pitchFamily="34" charset="0"/>
              </a:rPr>
              <a:t>Use 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— </a:t>
            </a:r>
            <a:r>
              <a:rPr lang="en-US" altLang="zh-CN" sz="1400" dirty="0"/>
              <a:t>make any necessary modification(s) to 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our PowerPoint templates </a:t>
            </a:r>
            <a:r>
              <a:rPr lang="en-US" altLang="zh-CN" sz="1400" dirty="0"/>
              <a:t>to fit your purposes, personally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, educationally, or even commercially.</a:t>
            </a:r>
          </a:p>
          <a:p>
            <a:pPr marL="117461" indent="-117461">
              <a:lnSpc>
                <a:spcPct val="114000"/>
              </a:lnSpc>
              <a:spcAft>
                <a:spcPts val="6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lang="en-US" altLang="zh-CN" sz="1400" b="1" dirty="0">
                <a:latin typeface="Calibri" pitchFamily="34" charset="0"/>
                <a:cs typeface="Calibri" pitchFamily="34" charset="0"/>
              </a:rPr>
              <a:t>Share 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— any page </a:t>
            </a:r>
            <a:r>
              <a:rPr lang="en-US" altLang="en-US" sz="1400" dirty="0">
                <a:cs typeface="Arial" panose="020B0604020202020204" pitchFamily="34" charset="0"/>
              </a:rPr>
              <a:t>links from our website </a:t>
            </a:r>
            <a:r>
              <a:rPr lang="en-US" altLang="zh-CN" sz="1400" dirty="0"/>
              <a:t>with your friends through Facebook, Twitter and </a:t>
            </a:r>
            <a:r>
              <a:rPr lang="en-US" altLang="zh-CN" sz="1400" dirty="0" err="1"/>
              <a:t>Pinterest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82393" y="1867076"/>
            <a:ext cx="3689608" cy="310913"/>
          </a:xfrm>
          <a:prstGeom prst="roundRect">
            <a:avLst>
              <a:gd name="adj" fmla="val 50000"/>
            </a:avLst>
          </a:prstGeom>
          <a:noFill/>
          <a:ln w="9525">
            <a:noFill/>
            <a:prstDash val="sysDash"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defTabSz="913940">
              <a:defRPr/>
            </a:pPr>
            <a:r>
              <a:rPr lang="en-US" altLang="zh-CN" b="1" kern="0" dirty="0">
                <a:solidFill>
                  <a:sysClr val="windowText" lastClr="000000"/>
                </a:solidFill>
              </a:rPr>
              <a:t>You are free to:</a:t>
            </a:r>
            <a:endParaRPr lang="zh-CN" altLang="en-US" b="1" kern="0" dirty="0">
              <a:solidFill>
                <a:sysClr val="windowText" lastClr="000000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82393" y="3201545"/>
            <a:ext cx="3689608" cy="310913"/>
          </a:xfrm>
          <a:prstGeom prst="roundRect">
            <a:avLst>
              <a:gd name="adj" fmla="val 50000"/>
            </a:avLst>
          </a:prstGeom>
          <a:noFill/>
          <a:ln w="9525">
            <a:noFill/>
            <a:prstDash val="sysDash"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defTabSz="913940"/>
            <a:r>
              <a:rPr lang="en-US" altLang="zh-CN" b="1" kern="0" dirty="0">
                <a:solidFill>
                  <a:sysClr val="windowText" lastClr="000000"/>
                </a:solidFill>
              </a:rPr>
              <a:t>You are not allowed to:</a:t>
            </a:r>
            <a:endParaRPr lang="zh-CN" altLang="en-US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1069464" y="3440199"/>
            <a:ext cx="7030928" cy="10947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 marL="117461" indent="-117461">
              <a:lnSpc>
                <a:spcPct val="114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lang="en-US" altLang="zh-CN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Upload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 any of our PowerPoint templates, </a:t>
            </a:r>
            <a:r>
              <a:rPr lang="en-US" altLang="zh-CN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modified or unmodified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, on a diskette, CD, your website or </a:t>
            </a:r>
            <a:r>
              <a:rPr lang="en-GB" altLang="en-US" sz="1400" dirty="0">
                <a:cs typeface="Arial" panose="020B0604020202020204" pitchFamily="34" charset="0"/>
              </a:rPr>
              <a:t>content share ones 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like </a:t>
            </a:r>
            <a:r>
              <a:rPr lang="en-GB" altLang="en-US" sz="1400" dirty="0" err="1">
                <a:cs typeface="Arial" panose="020B0604020202020204" pitchFamily="34" charset="0"/>
              </a:rPr>
              <a:t>Slideshare</a:t>
            </a:r>
            <a:r>
              <a:rPr lang="en-GB" altLang="en-US" sz="1400" dirty="0">
                <a:cs typeface="Arial" panose="020B0604020202020204" pitchFamily="34" charset="0"/>
              </a:rPr>
              <a:t> , </a:t>
            </a:r>
            <a:r>
              <a:rPr lang="en-GB" altLang="en-US" sz="1400" dirty="0" err="1">
                <a:cs typeface="Arial" panose="020B0604020202020204" pitchFamily="34" charset="0"/>
              </a:rPr>
              <a:t>Scribd</a:t>
            </a:r>
            <a:r>
              <a:rPr lang="en-GB" altLang="en-US" sz="1400" dirty="0">
                <a:cs typeface="Arial" panose="020B0604020202020204" pitchFamily="34" charset="0"/>
              </a:rPr>
              <a:t>, YouTube, LinkedIn, and Google+ etc.</a:t>
            </a:r>
          </a:p>
          <a:p>
            <a:pPr marL="117461" indent="-117461">
              <a:lnSpc>
                <a:spcPct val="114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lang="en-US" altLang="zh-CN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Offer</a:t>
            </a:r>
            <a:r>
              <a:rPr lang="en-US" altLang="zh-CN" sz="1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them for redistribution or resale in any form without prior written consent from </a:t>
            </a:r>
            <a:r>
              <a:rPr lang="en-US" altLang="zh-CN" sz="1400" u="sng" dirty="0">
                <a:solidFill>
                  <a:srgbClr val="0070C0"/>
                </a:solidFill>
                <a:latin typeface="Calibri" pitchFamily="34" charset="0"/>
                <a:cs typeface="Calibri" pitchFamily="34" charset="0"/>
                <a:hlinkClick r:id="rId2" action="ppaction://hlinkfile"/>
              </a:rPr>
              <a:t>yourfreetemplates.com</a:t>
            </a:r>
            <a:r>
              <a:rPr lang="en-US" altLang="zh-CN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zh-CN" altLang="en-US" sz="1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1069465" y="4472808"/>
            <a:ext cx="5778555" cy="2909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>
              <a:lnSpc>
                <a:spcPct val="114000"/>
              </a:lnSpc>
              <a:buClr>
                <a:schemeClr val="accent1"/>
              </a:buClr>
              <a:buSzPct val="50000"/>
            </a:pPr>
            <a:r>
              <a:rPr lang="en-US" altLang="zh-CN" sz="1200" b="1" dirty="0">
                <a:latin typeface="Calibri" pitchFamily="34" charset="0"/>
                <a:cs typeface="Calibri" pitchFamily="34" charset="0"/>
              </a:rPr>
              <a:t>For More details, please visit </a:t>
            </a:r>
            <a:r>
              <a:rPr lang="en-US" altLang="zh-CN" sz="1200" b="1" dirty="0">
                <a:hlinkClick r:id="rId3"/>
              </a:rPr>
              <a:t>http://yourfreetemplates.com/terms-of-use/</a:t>
            </a:r>
            <a:r>
              <a:rPr lang="en-US" altLang="zh-CN" sz="1200" b="1" dirty="0">
                <a:latin typeface="Calibri" pitchFamily="34" charset="0"/>
                <a:cs typeface="Calibri" pitchFamily="34" charset="0"/>
              </a:rPr>
              <a:t> </a:t>
            </a:r>
            <a:endParaRPr lang="zh-CN" alt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66744" y="987574"/>
            <a:ext cx="8077181" cy="788975"/>
          </a:xfrm>
          <a:prstGeom prst="roundRect">
            <a:avLst>
              <a:gd name="adj" fmla="val 34297"/>
            </a:avLst>
          </a:prstGeom>
          <a:noFill/>
          <a:ln w="9525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 defTabSz="913940">
              <a:defRPr/>
            </a:pPr>
            <a:endParaRPr lang="en-US" altLang="zh-CN" sz="1600" b="1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49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83FB46DD-DD36-4F37-84ED-9012A4C3EE43}"/>
              </a:ext>
            </a:extLst>
          </p:cNvPr>
          <p:cNvSpPr/>
          <p:nvPr/>
        </p:nvSpPr>
        <p:spPr>
          <a:xfrm>
            <a:off x="5171160" y="2264290"/>
            <a:ext cx="729430" cy="6937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15" name="组合 14"/>
          <p:cNvGrpSpPr/>
          <p:nvPr/>
        </p:nvGrpSpPr>
        <p:grpSpPr>
          <a:xfrm>
            <a:off x="2808197" y="1320662"/>
            <a:ext cx="3070459" cy="3441125"/>
            <a:chOff x="2265272" y="1320662"/>
            <a:chExt cx="3070459" cy="3441125"/>
          </a:xfrm>
        </p:grpSpPr>
        <p:grpSp>
          <p:nvGrpSpPr>
            <p:cNvPr id="143" name="组合 142"/>
            <p:cNvGrpSpPr/>
            <p:nvPr/>
          </p:nvGrpSpPr>
          <p:grpSpPr>
            <a:xfrm>
              <a:off x="2552151" y="2322323"/>
              <a:ext cx="1743236" cy="1131037"/>
              <a:chOff x="1990725" y="2890838"/>
              <a:chExt cx="2074862" cy="1346200"/>
            </a:xfrm>
          </p:grpSpPr>
          <p:sp>
            <p:nvSpPr>
              <p:cNvPr id="196" name="Freeform 5"/>
              <p:cNvSpPr>
                <a:spLocks/>
              </p:cNvSpPr>
              <p:nvPr/>
            </p:nvSpPr>
            <p:spPr bwMode="auto">
              <a:xfrm>
                <a:off x="3738563" y="3943350"/>
                <a:ext cx="100012" cy="293688"/>
              </a:xfrm>
              <a:custGeom>
                <a:avLst/>
                <a:gdLst>
                  <a:gd name="T0" fmla="*/ 9 w 63"/>
                  <a:gd name="T1" fmla="*/ 182 h 185"/>
                  <a:gd name="T2" fmla="*/ 8 w 63"/>
                  <a:gd name="T3" fmla="*/ 164 h 185"/>
                  <a:gd name="T4" fmla="*/ 0 w 63"/>
                  <a:gd name="T5" fmla="*/ 141 h 185"/>
                  <a:gd name="T6" fmla="*/ 9 w 63"/>
                  <a:gd name="T7" fmla="*/ 113 h 185"/>
                  <a:gd name="T8" fmla="*/ 26 w 63"/>
                  <a:gd name="T9" fmla="*/ 98 h 185"/>
                  <a:gd name="T10" fmla="*/ 31 w 63"/>
                  <a:gd name="T11" fmla="*/ 78 h 185"/>
                  <a:gd name="T12" fmla="*/ 29 w 63"/>
                  <a:gd name="T13" fmla="*/ 62 h 185"/>
                  <a:gd name="T14" fmla="*/ 9 w 63"/>
                  <a:gd name="T15" fmla="*/ 45 h 185"/>
                  <a:gd name="T16" fmla="*/ 5 w 63"/>
                  <a:gd name="T17" fmla="*/ 29 h 185"/>
                  <a:gd name="T18" fmla="*/ 9 w 63"/>
                  <a:gd name="T19" fmla="*/ 0 h 185"/>
                  <a:gd name="T20" fmla="*/ 23 w 63"/>
                  <a:gd name="T21" fmla="*/ 2 h 185"/>
                  <a:gd name="T22" fmla="*/ 21 w 63"/>
                  <a:gd name="T23" fmla="*/ 27 h 185"/>
                  <a:gd name="T24" fmla="*/ 33 w 63"/>
                  <a:gd name="T25" fmla="*/ 45 h 185"/>
                  <a:gd name="T26" fmla="*/ 50 w 63"/>
                  <a:gd name="T27" fmla="*/ 65 h 185"/>
                  <a:gd name="T28" fmla="*/ 44 w 63"/>
                  <a:gd name="T29" fmla="*/ 84 h 185"/>
                  <a:gd name="T30" fmla="*/ 51 w 63"/>
                  <a:gd name="T31" fmla="*/ 98 h 185"/>
                  <a:gd name="T32" fmla="*/ 63 w 63"/>
                  <a:gd name="T33" fmla="*/ 107 h 185"/>
                  <a:gd name="T34" fmla="*/ 50 w 63"/>
                  <a:gd name="T35" fmla="*/ 132 h 185"/>
                  <a:gd name="T36" fmla="*/ 53 w 63"/>
                  <a:gd name="T37" fmla="*/ 158 h 185"/>
                  <a:gd name="T38" fmla="*/ 47 w 63"/>
                  <a:gd name="T39" fmla="*/ 170 h 185"/>
                  <a:gd name="T40" fmla="*/ 47 w 63"/>
                  <a:gd name="T41" fmla="*/ 185 h 185"/>
                  <a:gd name="T42" fmla="*/ 9 w 63"/>
                  <a:gd name="T43" fmla="*/ 18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3" h="185">
                    <a:moveTo>
                      <a:pt x="9" y="182"/>
                    </a:moveTo>
                    <a:lnTo>
                      <a:pt x="8" y="164"/>
                    </a:lnTo>
                    <a:lnTo>
                      <a:pt x="0" y="141"/>
                    </a:lnTo>
                    <a:lnTo>
                      <a:pt x="9" y="113"/>
                    </a:lnTo>
                    <a:lnTo>
                      <a:pt x="26" y="98"/>
                    </a:lnTo>
                    <a:lnTo>
                      <a:pt x="31" y="78"/>
                    </a:lnTo>
                    <a:lnTo>
                      <a:pt x="29" y="62"/>
                    </a:lnTo>
                    <a:lnTo>
                      <a:pt x="9" y="45"/>
                    </a:lnTo>
                    <a:lnTo>
                      <a:pt x="5" y="29"/>
                    </a:lnTo>
                    <a:lnTo>
                      <a:pt x="9" y="0"/>
                    </a:lnTo>
                    <a:lnTo>
                      <a:pt x="23" y="2"/>
                    </a:lnTo>
                    <a:lnTo>
                      <a:pt x="21" y="27"/>
                    </a:lnTo>
                    <a:lnTo>
                      <a:pt x="33" y="45"/>
                    </a:lnTo>
                    <a:lnTo>
                      <a:pt x="50" y="65"/>
                    </a:lnTo>
                    <a:lnTo>
                      <a:pt x="44" y="84"/>
                    </a:lnTo>
                    <a:lnTo>
                      <a:pt x="51" y="98"/>
                    </a:lnTo>
                    <a:lnTo>
                      <a:pt x="63" y="107"/>
                    </a:lnTo>
                    <a:lnTo>
                      <a:pt x="50" y="132"/>
                    </a:lnTo>
                    <a:lnTo>
                      <a:pt x="53" y="158"/>
                    </a:lnTo>
                    <a:lnTo>
                      <a:pt x="47" y="170"/>
                    </a:lnTo>
                    <a:lnTo>
                      <a:pt x="47" y="185"/>
                    </a:lnTo>
                    <a:lnTo>
                      <a:pt x="9" y="18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7" name="Freeform 7"/>
              <p:cNvSpPr>
                <a:spLocks/>
              </p:cNvSpPr>
              <p:nvPr/>
            </p:nvSpPr>
            <p:spPr bwMode="auto">
              <a:xfrm>
                <a:off x="2252663" y="3028950"/>
                <a:ext cx="117475" cy="112713"/>
              </a:xfrm>
              <a:custGeom>
                <a:avLst/>
                <a:gdLst>
                  <a:gd name="T0" fmla="*/ 223 w 368"/>
                  <a:gd name="T1" fmla="*/ 315 h 355"/>
                  <a:gd name="T2" fmla="*/ 293 w 368"/>
                  <a:gd name="T3" fmla="*/ 355 h 355"/>
                  <a:gd name="T4" fmla="*/ 353 w 368"/>
                  <a:gd name="T5" fmla="*/ 315 h 355"/>
                  <a:gd name="T6" fmla="*/ 368 w 368"/>
                  <a:gd name="T7" fmla="*/ 265 h 355"/>
                  <a:gd name="T8" fmla="*/ 368 w 368"/>
                  <a:gd name="T9" fmla="*/ 180 h 355"/>
                  <a:gd name="T10" fmla="*/ 343 w 368"/>
                  <a:gd name="T11" fmla="*/ 90 h 355"/>
                  <a:gd name="T12" fmla="*/ 353 w 368"/>
                  <a:gd name="T13" fmla="*/ 30 h 355"/>
                  <a:gd name="T14" fmla="*/ 268 w 368"/>
                  <a:gd name="T15" fmla="*/ 85 h 355"/>
                  <a:gd name="T16" fmla="*/ 178 w 368"/>
                  <a:gd name="T17" fmla="*/ 60 h 355"/>
                  <a:gd name="T18" fmla="*/ 128 w 368"/>
                  <a:gd name="T19" fmla="*/ 15 h 355"/>
                  <a:gd name="T20" fmla="*/ 83 w 368"/>
                  <a:gd name="T21" fmla="*/ 0 h 355"/>
                  <a:gd name="T22" fmla="*/ 0 w 368"/>
                  <a:gd name="T23" fmla="*/ 32 h 355"/>
                  <a:gd name="T24" fmla="*/ 73 w 368"/>
                  <a:gd name="T25" fmla="*/ 90 h 355"/>
                  <a:gd name="T26" fmla="*/ 173 w 368"/>
                  <a:gd name="T27" fmla="*/ 150 h 355"/>
                  <a:gd name="T28" fmla="*/ 193 w 368"/>
                  <a:gd name="T29" fmla="*/ 225 h 355"/>
                  <a:gd name="T30" fmla="*/ 223 w 368"/>
                  <a:gd name="T31" fmla="*/ 31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8" h="355">
                    <a:moveTo>
                      <a:pt x="223" y="315"/>
                    </a:moveTo>
                    <a:lnTo>
                      <a:pt x="293" y="355"/>
                    </a:lnTo>
                    <a:lnTo>
                      <a:pt x="353" y="315"/>
                    </a:lnTo>
                    <a:lnTo>
                      <a:pt x="368" y="265"/>
                    </a:lnTo>
                    <a:lnTo>
                      <a:pt x="368" y="180"/>
                    </a:lnTo>
                    <a:lnTo>
                      <a:pt x="343" y="90"/>
                    </a:lnTo>
                    <a:lnTo>
                      <a:pt x="353" y="30"/>
                    </a:lnTo>
                    <a:lnTo>
                      <a:pt x="268" y="85"/>
                    </a:lnTo>
                    <a:lnTo>
                      <a:pt x="178" y="60"/>
                    </a:lnTo>
                    <a:lnTo>
                      <a:pt x="128" y="15"/>
                    </a:lnTo>
                    <a:lnTo>
                      <a:pt x="83" y="0"/>
                    </a:lnTo>
                    <a:lnTo>
                      <a:pt x="0" y="32"/>
                    </a:lnTo>
                    <a:lnTo>
                      <a:pt x="73" y="90"/>
                    </a:lnTo>
                    <a:lnTo>
                      <a:pt x="173" y="150"/>
                    </a:lnTo>
                    <a:lnTo>
                      <a:pt x="193" y="225"/>
                    </a:lnTo>
                    <a:lnTo>
                      <a:pt x="223" y="31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8" name="Freeform 19"/>
              <p:cNvSpPr>
                <a:spLocks/>
              </p:cNvSpPr>
              <p:nvPr/>
            </p:nvSpPr>
            <p:spPr bwMode="auto">
              <a:xfrm>
                <a:off x="1990725" y="2890838"/>
                <a:ext cx="2074862" cy="1333500"/>
              </a:xfrm>
              <a:custGeom>
                <a:avLst/>
                <a:gdLst>
                  <a:gd name="T0" fmla="*/ 291 w 6536"/>
                  <a:gd name="T1" fmla="*/ 1439 h 4199"/>
                  <a:gd name="T2" fmla="*/ 215 w 6536"/>
                  <a:gd name="T3" fmla="*/ 1658 h 4199"/>
                  <a:gd name="T4" fmla="*/ 392 w 6536"/>
                  <a:gd name="T5" fmla="*/ 1980 h 4199"/>
                  <a:gd name="T6" fmla="*/ 0 w 6536"/>
                  <a:gd name="T7" fmla="*/ 2744 h 4199"/>
                  <a:gd name="T8" fmla="*/ 216 w 6536"/>
                  <a:gd name="T9" fmla="*/ 2795 h 4199"/>
                  <a:gd name="T10" fmla="*/ 647 w 6536"/>
                  <a:gd name="T11" fmla="*/ 3438 h 4199"/>
                  <a:gd name="T12" fmla="*/ 152 w 6536"/>
                  <a:gd name="T13" fmla="*/ 3932 h 4199"/>
                  <a:gd name="T14" fmla="*/ 954 w 6536"/>
                  <a:gd name="T15" fmla="*/ 4199 h 4199"/>
                  <a:gd name="T16" fmla="*/ 1466 w 6536"/>
                  <a:gd name="T17" fmla="*/ 4049 h 4199"/>
                  <a:gd name="T18" fmla="*/ 2172 w 6536"/>
                  <a:gd name="T19" fmla="*/ 3891 h 4199"/>
                  <a:gd name="T20" fmla="*/ 2358 w 6536"/>
                  <a:gd name="T21" fmla="*/ 3294 h 4199"/>
                  <a:gd name="T22" fmla="*/ 2730 w 6536"/>
                  <a:gd name="T23" fmla="*/ 3011 h 4199"/>
                  <a:gd name="T24" fmla="*/ 3029 w 6536"/>
                  <a:gd name="T25" fmla="*/ 3329 h 4199"/>
                  <a:gd name="T26" fmla="*/ 3222 w 6536"/>
                  <a:gd name="T27" fmla="*/ 3059 h 4199"/>
                  <a:gd name="T28" fmla="*/ 3932 w 6536"/>
                  <a:gd name="T29" fmla="*/ 3261 h 4199"/>
                  <a:gd name="T30" fmla="*/ 4380 w 6536"/>
                  <a:gd name="T31" fmla="*/ 3383 h 4199"/>
                  <a:gd name="T32" fmla="*/ 4478 w 6536"/>
                  <a:gd name="T33" fmla="*/ 3744 h 4199"/>
                  <a:gd name="T34" fmla="*/ 4728 w 6536"/>
                  <a:gd name="T35" fmla="*/ 3945 h 4199"/>
                  <a:gd name="T36" fmla="*/ 4889 w 6536"/>
                  <a:gd name="T37" fmla="*/ 3639 h 4199"/>
                  <a:gd name="T38" fmla="*/ 4878 w 6536"/>
                  <a:gd name="T39" fmla="*/ 3179 h 4199"/>
                  <a:gd name="T40" fmla="*/ 4886 w 6536"/>
                  <a:gd name="T41" fmla="*/ 2657 h 4199"/>
                  <a:gd name="T42" fmla="*/ 5147 w 6536"/>
                  <a:gd name="T43" fmla="*/ 2210 h 4199"/>
                  <a:gd name="T44" fmla="*/ 5486 w 6536"/>
                  <a:gd name="T45" fmla="*/ 2171 h 4199"/>
                  <a:gd name="T46" fmla="*/ 5264 w 6536"/>
                  <a:gd name="T47" fmla="*/ 2415 h 4199"/>
                  <a:gd name="T48" fmla="*/ 5322 w 6536"/>
                  <a:gd name="T49" fmla="*/ 2640 h 4199"/>
                  <a:gd name="T50" fmla="*/ 5457 w 6536"/>
                  <a:gd name="T51" fmla="*/ 2762 h 4199"/>
                  <a:gd name="T52" fmla="*/ 5583 w 6536"/>
                  <a:gd name="T53" fmla="*/ 2742 h 4199"/>
                  <a:gd name="T54" fmla="*/ 5832 w 6536"/>
                  <a:gd name="T55" fmla="*/ 2408 h 4199"/>
                  <a:gd name="T56" fmla="*/ 6002 w 6536"/>
                  <a:gd name="T57" fmla="*/ 2670 h 4199"/>
                  <a:gd name="T58" fmla="*/ 6387 w 6536"/>
                  <a:gd name="T59" fmla="*/ 1815 h 4199"/>
                  <a:gd name="T60" fmla="*/ 6329 w 6536"/>
                  <a:gd name="T61" fmla="*/ 1334 h 4199"/>
                  <a:gd name="T62" fmla="*/ 5763 w 6536"/>
                  <a:gd name="T63" fmla="*/ 1194 h 4199"/>
                  <a:gd name="T64" fmla="*/ 5085 w 6536"/>
                  <a:gd name="T65" fmla="*/ 924 h 4199"/>
                  <a:gd name="T66" fmla="*/ 4922 w 6536"/>
                  <a:gd name="T67" fmla="*/ 1224 h 4199"/>
                  <a:gd name="T68" fmla="*/ 4812 w 6536"/>
                  <a:gd name="T69" fmla="*/ 1169 h 4199"/>
                  <a:gd name="T70" fmla="*/ 5069 w 6536"/>
                  <a:gd name="T71" fmla="*/ 803 h 4199"/>
                  <a:gd name="T72" fmla="*/ 4931 w 6536"/>
                  <a:gd name="T73" fmla="*/ 488 h 4199"/>
                  <a:gd name="T74" fmla="*/ 4262 w 6536"/>
                  <a:gd name="T75" fmla="*/ 672 h 4199"/>
                  <a:gd name="T76" fmla="*/ 3996 w 6536"/>
                  <a:gd name="T77" fmla="*/ 1044 h 4199"/>
                  <a:gd name="T78" fmla="*/ 3552 w 6536"/>
                  <a:gd name="T79" fmla="*/ 921 h 4199"/>
                  <a:gd name="T80" fmla="*/ 3509 w 6536"/>
                  <a:gd name="T81" fmla="*/ 534 h 4199"/>
                  <a:gd name="T82" fmla="*/ 2922 w 6536"/>
                  <a:gd name="T83" fmla="*/ 399 h 4199"/>
                  <a:gd name="T84" fmla="*/ 2838 w 6536"/>
                  <a:gd name="T85" fmla="*/ 989 h 4199"/>
                  <a:gd name="T86" fmla="*/ 2709 w 6536"/>
                  <a:gd name="T87" fmla="*/ 980 h 4199"/>
                  <a:gd name="T88" fmla="*/ 2399 w 6536"/>
                  <a:gd name="T89" fmla="*/ 873 h 4199"/>
                  <a:gd name="T90" fmla="*/ 2399 w 6536"/>
                  <a:gd name="T91" fmla="*/ 542 h 4199"/>
                  <a:gd name="T92" fmla="*/ 2028 w 6536"/>
                  <a:gd name="T93" fmla="*/ 27 h 4199"/>
                  <a:gd name="T94" fmla="*/ 1859 w 6536"/>
                  <a:gd name="T95" fmla="*/ 453 h 4199"/>
                  <a:gd name="T96" fmla="*/ 1502 w 6536"/>
                  <a:gd name="T97" fmla="*/ 887 h 4199"/>
                  <a:gd name="T98" fmla="*/ 1472 w 6536"/>
                  <a:gd name="T99" fmla="*/ 1260 h 4199"/>
                  <a:gd name="T100" fmla="*/ 1128 w 6536"/>
                  <a:gd name="T101" fmla="*/ 980 h 4199"/>
                  <a:gd name="T102" fmla="*/ 542 w 6536"/>
                  <a:gd name="T103" fmla="*/ 914 h 4199"/>
                  <a:gd name="T104" fmla="*/ 408 w 6536"/>
                  <a:gd name="T105" fmla="*/ 449 h 4199"/>
                  <a:gd name="T106" fmla="*/ 150 w 6536"/>
                  <a:gd name="T107" fmla="*/ 1103 h 4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536" h="4199">
                    <a:moveTo>
                      <a:pt x="150" y="1103"/>
                    </a:moveTo>
                    <a:lnTo>
                      <a:pt x="120" y="1262"/>
                    </a:lnTo>
                    <a:lnTo>
                      <a:pt x="120" y="1409"/>
                    </a:lnTo>
                    <a:lnTo>
                      <a:pt x="291" y="1439"/>
                    </a:lnTo>
                    <a:lnTo>
                      <a:pt x="444" y="1436"/>
                    </a:lnTo>
                    <a:lnTo>
                      <a:pt x="422" y="1647"/>
                    </a:lnTo>
                    <a:lnTo>
                      <a:pt x="254" y="1590"/>
                    </a:lnTo>
                    <a:lnTo>
                      <a:pt x="215" y="1658"/>
                    </a:lnTo>
                    <a:lnTo>
                      <a:pt x="348" y="1710"/>
                    </a:lnTo>
                    <a:lnTo>
                      <a:pt x="557" y="1841"/>
                    </a:lnTo>
                    <a:lnTo>
                      <a:pt x="513" y="1932"/>
                    </a:lnTo>
                    <a:lnTo>
                      <a:pt x="392" y="1980"/>
                    </a:lnTo>
                    <a:lnTo>
                      <a:pt x="332" y="1857"/>
                    </a:lnTo>
                    <a:lnTo>
                      <a:pt x="120" y="1829"/>
                    </a:lnTo>
                    <a:lnTo>
                      <a:pt x="135" y="2157"/>
                    </a:lnTo>
                    <a:lnTo>
                      <a:pt x="0" y="2744"/>
                    </a:lnTo>
                    <a:lnTo>
                      <a:pt x="30" y="3191"/>
                    </a:lnTo>
                    <a:lnTo>
                      <a:pt x="62" y="3117"/>
                    </a:lnTo>
                    <a:lnTo>
                      <a:pt x="92" y="2762"/>
                    </a:lnTo>
                    <a:lnTo>
                      <a:pt x="216" y="2795"/>
                    </a:lnTo>
                    <a:lnTo>
                      <a:pt x="374" y="2892"/>
                    </a:lnTo>
                    <a:lnTo>
                      <a:pt x="449" y="3024"/>
                    </a:lnTo>
                    <a:lnTo>
                      <a:pt x="542" y="3224"/>
                    </a:lnTo>
                    <a:lnTo>
                      <a:pt x="647" y="3438"/>
                    </a:lnTo>
                    <a:lnTo>
                      <a:pt x="662" y="3614"/>
                    </a:lnTo>
                    <a:lnTo>
                      <a:pt x="408" y="3807"/>
                    </a:lnTo>
                    <a:lnTo>
                      <a:pt x="216" y="3927"/>
                    </a:lnTo>
                    <a:lnTo>
                      <a:pt x="152" y="3932"/>
                    </a:lnTo>
                    <a:lnTo>
                      <a:pt x="162" y="4115"/>
                    </a:lnTo>
                    <a:lnTo>
                      <a:pt x="281" y="4013"/>
                    </a:lnTo>
                    <a:lnTo>
                      <a:pt x="627" y="4044"/>
                    </a:lnTo>
                    <a:lnTo>
                      <a:pt x="954" y="4199"/>
                    </a:lnTo>
                    <a:lnTo>
                      <a:pt x="1098" y="4094"/>
                    </a:lnTo>
                    <a:lnTo>
                      <a:pt x="1046" y="3944"/>
                    </a:lnTo>
                    <a:lnTo>
                      <a:pt x="1362" y="3869"/>
                    </a:lnTo>
                    <a:lnTo>
                      <a:pt x="1466" y="4049"/>
                    </a:lnTo>
                    <a:lnTo>
                      <a:pt x="1646" y="3984"/>
                    </a:lnTo>
                    <a:lnTo>
                      <a:pt x="1697" y="3753"/>
                    </a:lnTo>
                    <a:lnTo>
                      <a:pt x="1962" y="3705"/>
                    </a:lnTo>
                    <a:lnTo>
                      <a:pt x="2172" y="3891"/>
                    </a:lnTo>
                    <a:lnTo>
                      <a:pt x="2229" y="3794"/>
                    </a:lnTo>
                    <a:lnTo>
                      <a:pt x="2325" y="3737"/>
                    </a:lnTo>
                    <a:lnTo>
                      <a:pt x="2492" y="3432"/>
                    </a:lnTo>
                    <a:lnTo>
                      <a:pt x="2358" y="3294"/>
                    </a:lnTo>
                    <a:lnTo>
                      <a:pt x="2366" y="3209"/>
                    </a:lnTo>
                    <a:lnTo>
                      <a:pt x="2465" y="3099"/>
                    </a:lnTo>
                    <a:lnTo>
                      <a:pt x="2535" y="3042"/>
                    </a:lnTo>
                    <a:lnTo>
                      <a:pt x="2730" y="3011"/>
                    </a:lnTo>
                    <a:lnTo>
                      <a:pt x="2813" y="3111"/>
                    </a:lnTo>
                    <a:lnTo>
                      <a:pt x="2927" y="3179"/>
                    </a:lnTo>
                    <a:lnTo>
                      <a:pt x="2943" y="3254"/>
                    </a:lnTo>
                    <a:lnTo>
                      <a:pt x="3029" y="3329"/>
                    </a:lnTo>
                    <a:lnTo>
                      <a:pt x="3147" y="3270"/>
                    </a:lnTo>
                    <a:lnTo>
                      <a:pt x="3101" y="3176"/>
                    </a:lnTo>
                    <a:lnTo>
                      <a:pt x="3156" y="3110"/>
                    </a:lnTo>
                    <a:lnTo>
                      <a:pt x="3222" y="3059"/>
                    </a:lnTo>
                    <a:lnTo>
                      <a:pt x="3371" y="3087"/>
                    </a:lnTo>
                    <a:lnTo>
                      <a:pt x="3614" y="3174"/>
                    </a:lnTo>
                    <a:lnTo>
                      <a:pt x="3884" y="3194"/>
                    </a:lnTo>
                    <a:lnTo>
                      <a:pt x="3932" y="3261"/>
                    </a:lnTo>
                    <a:lnTo>
                      <a:pt x="3945" y="3359"/>
                    </a:lnTo>
                    <a:lnTo>
                      <a:pt x="4034" y="3375"/>
                    </a:lnTo>
                    <a:lnTo>
                      <a:pt x="4269" y="3330"/>
                    </a:lnTo>
                    <a:lnTo>
                      <a:pt x="4380" y="3383"/>
                    </a:lnTo>
                    <a:lnTo>
                      <a:pt x="4409" y="3503"/>
                    </a:lnTo>
                    <a:lnTo>
                      <a:pt x="4361" y="3666"/>
                    </a:lnTo>
                    <a:lnTo>
                      <a:pt x="4361" y="3777"/>
                    </a:lnTo>
                    <a:lnTo>
                      <a:pt x="4478" y="3744"/>
                    </a:lnTo>
                    <a:lnTo>
                      <a:pt x="4562" y="3761"/>
                    </a:lnTo>
                    <a:lnTo>
                      <a:pt x="4637" y="3840"/>
                    </a:lnTo>
                    <a:lnTo>
                      <a:pt x="4664" y="3915"/>
                    </a:lnTo>
                    <a:lnTo>
                      <a:pt x="4728" y="3945"/>
                    </a:lnTo>
                    <a:lnTo>
                      <a:pt x="4772" y="3914"/>
                    </a:lnTo>
                    <a:lnTo>
                      <a:pt x="4782" y="3827"/>
                    </a:lnTo>
                    <a:lnTo>
                      <a:pt x="4772" y="3746"/>
                    </a:lnTo>
                    <a:lnTo>
                      <a:pt x="4889" y="3639"/>
                    </a:lnTo>
                    <a:lnTo>
                      <a:pt x="4904" y="3503"/>
                    </a:lnTo>
                    <a:lnTo>
                      <a:pt x="4901" y="3339"/>
                    </a:lnTo>
                    <a:lnTo>
                      <a:pt x="4965" y="3206"/>
                    </a:lnTo>
                    <a:lnTo>
                      <a:pt x="4878" y="3179"/>
                    </a:lnTo>
                    <a:lnTo>
                      <a:pt x="4919" y="3084"/>
                    </a:lnTo>
                    <a:lnTo>
                      <a:pt x="4922" y="2969"/>
                    </a:lnTo>
                    <a:lnTo>
                      <a:pt x="4845" y="2873"/>
                    </a:lnTo>
                    <a:lnTo>
                      <a:pt x="4886" y="2657"/>
                    </a:lnTo>
                    <a:lnTo>
                      <a:pt x="4922" y="2562"/>
                    </a:lnTo>
                    <a:lnTo>
                      <a:pt x="4952" y="2457"/>
                    </a:lnTo>
                    <a:lnTo>
                      <a:pt x="5040" y="2354"/>
                    </a:lnTo>
                    <a:lnTo>
                      <a:pt x="5147" y="2210"/>
                    </a:lnTo>
                    <a:lnTo>
                      <a:pt x="5210" y="2111"/>
                    </a:lnTo>
                    <a:lnTo>
                      <a:pt x="5304" y="2091"/>
                    </a:lnTo>
                    <a:lnTo>
                      <a:pt x="5384" y="2142"/>
                    </a:lnTo>
                    <a:lnTo>
                      <a:pt x="5486" y="2171"/>
                    </a:lnTo>
                    <a:lnTo>
                      <a:pt x="5373" y="2324"/>
                    </a:lnTo>
                    <a:lnTo>
                      <a:pt x="5367" y="2397"/>
                    </a:lnTo>
                    <a:lnTo>
                      <a:pt x="5315" y="2454"/>
                    </a:lnTo>
                    <a:lnTo>
                      <a:pt x="5264" y="2415"/>
                    </a:lnTo>
                    <a:lnTo>
                      <a:pt x="5142" y="2501"/>
                    </a:lnTo>
                    <a:lnTo>
                      <a:pt x="5162" y="2576"/>
                    </a:lnTo>
                    <a:lnTo>
                      <a:pt x="5214" y="2664"/>
                    </a:lnTo>
                    <a:lnTo>
                      <a:pt x="5322" y="2640"/>
                    </a:lnTo>
                    <a:lnTo>
                      <a:pt x="5381" y="2594"/>
                    </a:lnTo>
                    <a:lnTo>
                      <a:pt x="5471" y="2610"/>
                    </a:lnTo>
                    <a:lnTo>
                      <a:pt x="5504" y="2684"/>
                    </a:lnTo>
                    <a:lnTo>
                      <a:pt x="5457" y="2762"/>
                    </a:lnTo>
                    <a:lnTo>
                      <a:pt x="5489" y="2832"/>
                    </a:lnTo>
                    <a:lnTo>
                      <a:pt x="5531" y="2873"/>
                    </a:lnTo>
                    <a:lnTo>
                      <a:pt x="5627" y="2820"/>
                    </a:lnTo>
                    <a:lnTo>
                      <a:pt x="5583" y="2742"/>
                    </a:lnTo>
                    <a:lnTo>
                      <a:pt x="5552" y="2603"/>
                    </a:lnTo>
                    <a:lnTo>
                      <a:pt x="5606" y="2486"/>
                    </a:lnTo>
                    <a:lnTo>
                      <a:pt x="5715" y="2385"/>
                    </a:lnTo>
                    <a:lnTo>
                      <a:pt x="5832" y="2408"/>
                    </a:lnTo>
                    <a:lnTo>
                      <a:pt x="5877" y="2501"/>
                    </a:lnTo>
                    <a:lnTo>
                      <a:pt x="5807" y="2585"/>
                    </a:lnTo>
                    <a:lnTo>
                      <a:pt x="5913" y="2714"/>
                    </a:lnTo>
                    <a:lnTo>
                      <a:pt x="6002" y="2670"/>
                    </a:lnTo>
                    <a:lnTo>
                      <a:pt x="5996" y="2459"/>
                    </a:lnTo>
                    <a:lnTo>
                      <a:pt x="6248" y="2115"/>
                    </a:lnTo>
                    <a:lnTo>
                      <a:pt x="6407" y="1926"/>
                    </a:lnTo>
                    <a:lnTo>
                      <a:pt x="6387" y="1815"/>
                    </a:lnTo>
                    <a:lnTo>
                      <a:pt x="6420" y="1650"/>
                    </a:lnTo>
                    <a:lnTo>
                      <a:pt x="6536" y="1499"/>
                    </a:lnTo>
                    <a:lnTo>
                      <a:pt x="6423" y="1425"/>
                    </a:lnTo>
                    <a:lnTo>
                      <a:pt x="6329" y="1334"/>
                    </a:lnTo>
                    <a:lnTo>
                      <a:pt x="6287" y="1197"/>
                    </a:lnTo>
                    <a:lnTo>
                      <a:pt x="6117" y="1122"/>
                    </a:lnTo>
                    <a:lnTo>
                      <a:pt x="6000" y="1182"/>
                    </a:lnTo>
                    <a:lnTo>
                      <a:pt x="5763" y="1194"/>
                    </a:lnTo>
                    <a:lnTo>
                      <a:pt x="5549" y="1257"/>
                    </a:lnTo>
                    <a:lnTo>
                      <a:pt x="5349" y="1178"/>
                    </a:lnTo>
                    <a:lnTo>
                      <a:pt x="5225" y="1073"/>
                    </a:lnTo>
                    <a:lnTo>
                      <a:pt x="5085" y="924"/>
                    </a:lnTo>
                    <a:lnTo>
                      <a:pt x="5010" y="959"/>
                    </a:lnTo>
                    <a:lnTo>
                      <a:pt x="4937" y="1041"/>
                    </a:lnTo>
                    <a:lnTo>
                      <a:pt x="4917" y="1124"/>
                    </a:lnTo>
                    <a:lnTo>
                      <a:pt x="4922" y="1224"/>
                    </a:lnTo>
                    <a:lnTo>
                      <a:pt x="4919" y="1358"/>
                    </a:lnTo>
                    <a:lnTo>
                      <a:pt x="4802" y="1364"/>
                    </a:lnTo>
                    <a:lnTo>
                      <a:pt x="4826" y="1269"/>
                    </a:lnTo>
                    <a:lnTo>
                      <a:pt x="4812" y="1169"/>
                    </a:lnTo>
                    <a:lnTo>
                      <a:pt x="4826" y="1092"/>
                    </a:lnTo>
                    <a:lnTo>
                      <a:pt x="4854" y="1007"/>
                    </a:lnTo>
                    <a:lnTo>
                      <a:pt x="4899" y="929"/>
                    </a:lnTo>
                    <a:lnTo>
                      <a:pt x="5069" y="803"/>
                    </a:lnTo>
                    <a:lnTo>
                      <a:pt x="5156" y="749"/>
                    </a:lnTo>
                    <a:lnTo>
                      <a:pt x="5142" y="668"/>
                    </a:lnTo>
                    <a:lnTo>
                      <a:pt x="4988" y="528"/>
                    </a:lnTo>
                    <a:lnTo>
                      <a:pt x="4931" y="488"/>
                    </a:lnTo>
                    <a:lnTo>
                      <a:pt x="4812" y="534"/>
                    </a:lnTo>
                    <a:lnTo>
                      <a:pt x="4709" y="446"/>
                    </a:lnTo>
                    <a:lnTo>
                      <a:pt x="4550" y="512"/>
                    </a:lnTo>
                    <a:lnTo>
                      <a:pt x="4262" y="672"/>
                    </a:lnTo>
                    <a:lnTo>
                      <a:pt x="4260" y="806"/>
                    </a:lnTo>
                    <a:lnTo>
                      <a:pt x="4209" y="932"/>
                    </a:lnTo>
                    <a:lnTo>
                      <a:pt x="4155" y="1005"/>
                    </a:lnTo>
                    <a:lnTo>
                      <a:pt x="3996" y="1044"/>
                    </a:lnTo>
                    <a:lnTo>
                      <a:pt x="3869" y="1089"/>
                    </a:lnTo>
                    <a:lnTo>
                      <a:pt x="3767" y="939"/>
                    </a:lnTo>
                    <a:lnTo>
                      <a:pt x="3668" y="945"/>
                    </a:lnTo>
                    <a:lnTo>
                      <a:pt x="3552" y="921"/>
                    </a:lnTo>
                    <a:lnTo>
                      <a:pt x="3569" y="831"/>
                    </a:lnTo>
                    <a:lnTo>
                      <a:pt x="3510" y="786"/>
                    </a:lnTo>
                    <a:lnTo>
                      <a:pt x="3552" y="660"/>
                    </a:lnTo>
                    <a:lnTo>
                      <a:pt x="3509" y="534"/>
                    </a:lnTo>
                    <a:lnTo>
                      <a:pt x="3407" y="396"/>
                    </a:lnTo>
                    <a:lnTo>
                      <a:pt x="3269" y="329"/>
                    </a:lnTo>
                    <a:lnTo>
                      <a:pt x="3069" y="354"/>
                    </a:lnTo>
                    <a:lnTo>
                      <a:pt x="2922" y="399"/>
                    </a:lnTo>
                    <a:lnTo>
                      <a:pt x="2823" y="456"/>
                    </a:lnTo>
                    <a:lnTo>
                      <a:pt x="2853" y="641"/>
                    </a:lnTo>
                    <a:lnTo>
                      <a:pt x="2807" y="840"/>
                    </a:lnTo>
                    <a:lnTo>
                      <a:pt x="2838" y="989"/>
                    </a:lnTo>
                    <a:lnTo>
                      <a:pt x="3017" y="957"/>
                    </a:lnTo>
                    <a:lnTo>
                      <a:pt x="2987" y="1079"/>
                    </a:lnTo>
                    <a:lnTo>
                      <a:pt x="2780" y="1125"/>
                    </a:lnTo>
                    <a:lnTo>
                      <a:pt x="2709" y="980"/>
                    </a:lnTo>
                    <a:lnTo>
                      <a:pt x="2715" y="732"/>
                    </a:lnTo>
                    <a:lnTo>
                      <a:pt x="2594" y="717"/>
                    </a:lnTo>
                    <a:lnTo>
                      <a:pt x="2489" y="720"/>
                    </a:lnTo>
                    <a:lnTo>
                      <a:pt x="2399" y="873"/>
                    </a:lnTo>
                    <a:lnTo>
                      <a:pt x="2387" y="1002"/>
                    </a:lnTo>
                    <a:lnTo>
                      <a:pt x="2252" y="975"/>
                    </a:lnTo>
                    <a:lnTo>
                      <a:pt x="2262" y="753"/>
                    </a:lnTo>
                    <a:lnTo>
                      <a:pt x="2399" y="542"/>
                    </a:lnTo>
                    <a:lnTo>
                      <a:pt x="2462" y="296"/>
                    </a:lnTo>
                    <a:lnTo>
                      <a:pt x="2340" y="0"/>
                    </a:lnTo>
                    <a:lnTo>
                      <a:pt x="2189" y="57"/>
                    </a:lnTo>
                    <a:lnTo>
                      <a:pt x="2028" y="27"/>
                    </a:lnTo>
                    <a:lnTo>
                      <a:pt x="1931" y="153"/>
                    </a:lnTo>
                    <a:lnTo>
                      <a:pt x="1832" y="329"/>
                    </a:lnTo>
                    <a:lnTo>
                      <a:pt x="1982" y="404"/>
                    </a:lnTo>
                    <a:lnTo>
                      <a:pt x="1859" y="453"/>
                    </a:lnTo>
                    <a:lnTo>
                      <a:pt x="1725" y="492"/>
                    </a:lnTo>
                    <a:lnTo>
                      <a:pt x="1610" y="642"/>
                    </a:lnTo>
                    <a:lnTo>
                      <a:pt x="1425" y="749"/>
                    </a:lnTo>
                    <a:lnTo>
                      <a:pt x="1502" y="887"/>
                    </a:lnTo>
                    <a:lnTo>
                      <a:pt x="1581" y="981"/>
                    </a:lnTo>
                    <a:lnTo>
                      <a:pt x="1560" y="1076"/>
                    </a:lnTo>
                    <a:lnTo>
                      <a:pt x="1583" y="1208"/>
                    </a:lnTo>
                    <a:lnTo>
                      <a:pt x="1472" y="1260"/>
                    </a:lnTo>
                    <a:lnTo>
                      <a:pt x="1337" y="1214"/>
                    </a:lnTo>
                    <a:lnTo>
                      <a:pt x="1185" y="1181"/>
                    </a:lnTo>
                    <a:lnTo>
                      <a:pt x="1217" y="1047"/>
                    </a:lnTo>
                    <a:lnTo>
                      <a:pt x="1128" y="980"/>
                    </a:lnTo>
                    <a:lnTo>
                      <a:pt x="975" y="942"/>
                    </a:lnTo>
                    <a:lnTo>
                      <a:pt x="872" y="869"/>
                    </a:lnTo>
                    <a:lnTo>
                      <a:pt x="707" y="884"/>
                    </a:lnTo>
                    <a:lnTo>
                      <a:pt x="542" y="914"/>
                    </a:lnTo>
                    <a:lnTo>
                      <a:pt x="570" y="822"/>
                    </a:lnTo>
                    <a:lnTo>
                      <a:pt x="446" y="753"/>
                    </a:lnTo>
                    <a:lnTo>
                      <a:pt x="347" y="596"/>
                    </a:lnTo>
                    <a:lnTo>
                      <a:pt x="408" y="449"/>
                    </a:lnTo>
                    <a:lnTo>
                      <a:pt x="314" y="420"/>
                    </a:lnTo>
                    <a:lnTo>
                      <a:pt x="218" y="752"/>
                    </a:lnTo>
                    <a:lnTo>
                      <a:pt x="120" y="975"/>
                    </a:lnTo>
                    <a:lnTo>
                      <a:pt x="150" y="1103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>
              <a:off x="2518807" y="3125252"/>
              <a:ext cx="1752572" cy="1456476"/>
              <a:chOff x="2408238" y="3932238"/>
              <a:chExt cx="2085974" cy="1733550"/>
            </a:xfrm>
          </p:grpSpPr>
          <p:sp>
            <p:nvSpPr>
              <p:cNvPr id="188" name="Freeform 4"/>
              <p:cNvSpPr>
                <a:spLocks/>
              </p:cNvSpPr>
              <p:nvPr/>
            </p:nvSpPr>
            <p:spPr bwMode="auto">
              <a:xfrm>
                <a:off x="2603500" y="4670425"/>
                <a:ext cx="68262" cy="163513"/>
              </a:xfrm>
              <a:custGeom>
                <a:avLst/>
                <a:gdLst>
                  <a:gd name="T0" fmla="*/ 158 w 214"/>
                  <a:gd name="T1" fmla="*/ 514 h 514"/>
                  <a:gd name="T2" fmla="*/ 62 w 214"/>
                  <a:gd name="T3" fmla="*/ 298 h 514"/>
                  <a:gd name="T4" fmla="*/ 38 w 214"/>
                  <a:gd name="T5" fmla="*/ 186 h 514"/>
                  <a:gd name="T6" fmla="*/ 0 w 214"/>
                  <a:gd name="T7" fmla="*/ 45 h 514"/>
                  <a:gd name="T8" fmla="*/ 45 w 214"/>
                  <a:gd name="T9" fmla="*/ 0 h 514"/>
                  <a:gd name="T10" fmla="*/ 90 w 214"/>
                  <a:gd name="T11" fmla="*/ 45 h 514"/>
                  <a:gd name="T12" fmla="*/ 102 w 214"/>
                  <a:gd name="T13" fmla="*/ 154 h 514"/>
                  <a:gd name="T14" fmla="*/ 166 w 214"/>
                  <a:gd name="T15" fmla="*/ 162 h 514"/>
                  <a:gd name="T16" fmla="*/ 214 w 214"/>
                  <a:gd name="T17" fmla="*/ 226 h 514"/>
                  <a:gd name="T18" fmla="*/ 190 w 214"/>
                  <a:gd name="T19" fmla="*/ 290 h 514"/>
                  <a:gd name="T20" fmla="*/ 174 w 214"/>
                  <a:gd name="T21" fmla="*/ 370 h 514"/>
                  <a:gd name="T22" fmla="*/ 206 w 214"/>
                  <a:gd name="T23" fmla="*/ 458 h 514"/>
                  <a:gd name="T24" fmla="*/ 158 w 214"/>
                  <a:gd name="T25" fmla="*/ 514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4" h="514">
                    <a:moveTo>
                      <a:pt x="158" y="514"/>
                    </a:moveTo>
                    <a:lnTo>
                      <a:pt x="62" y="298"/>
                    </a:lnTo>
                    <a:lnTo>
                      <a:pt x="38" y="186"/>
                    </a:lnTo>
                    <a:lnTo>
                      <a:pt x="0" y="45"/>
                    </a:lnTo>
                    <a:lnTo>
                      <a:pt x="45" y="0"/>
                    </a:lnTo>
                    <a:lnTo>
                      <a:pt x="90" y="45"/>
                    </a:lnTo>
                    <a:lnTo>
                      <a:pt x="102" y="154"/>
                    </a:lnTo>
                    <a:lnTo>
                      <a:pt x="166" y="162"/>
                    </a:lnTo>
                    <a:lnTo>
                      <a:pt x="214" y="226"/>
                    </a:lnTo>
                    <a:lnTo>
                      <a:pt x="190" y="290"/>
                    </a:lnTo>
                    <a:lnTo>
                      <a:pt x="174" y="370"/>
                    </a:lnTo>
                    <a:lnTo>
                      <a:pt x="206" y="458"/>
                    </a:lnTo>
                    <a:lnTo>
                      <a:pt x="158" y="514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9" name="Freeform 8"/>
              <p:cNvSpPr>
                <a:spLocks/>
              </p:cNvSpPr>
              <p:nvPr/>
            </p:nvSpPr>
            <p:spPr bwMode="auto">
              <a:xfrm>
                <a:off x="2660650" y="5018088"/>
                <a:ext cx="100012" cy="168275"/>
              </a:xfrm>
              <a:custGeom>
                <a:avLst/>
                <a:gdLst>
                  <a:gd name="T0" fmla="*/ 13 w 63"/>
                  <a:gd name="T1" fmla="*/ 106 h 106"/>
                  <a:gd name="T2" fmla="*/ 46 w 63"/>
                  <a:gd name="T3" fmla="*/ 90 h 106"/>
                  <a:gd name="T4" fmla="*/ 42 w 63"/>
                  <a:gd name="T5" fmla="*/ 43 h 106"/>
                  <a:gd name="T6" fmla="*/ 52 w 63"/>
                  <a:gd name="T7" fmla="*/ 25 h 106"/>
                  <a:gd name="T8" fmla="*/ 63 w 63"/>
                  <a:gd name="T9" fmla="*/ 9 h 106"/>
                  <a:gd name="T10" fmla="*/ 39 w 63"/>
                  <a:gd name="T11" fmla="*/ 3 h 106"/>
                  <a:gd name="T12" fmla="*/ 19 w 63"/>
                  <a:gd name="T13" fmla="*/ 0 h 106"/>
                  <a:gd name="T14" fmla="*/ 6 w 63"/>
                  <a:gd name="T15" fmla="*/ 24 h 106"/>
                  <a:gd name="T16" fmla="*/ 0 w 63"/>
                  <a:gd name="T17" fmla="*/ 44 h 106"/>
                  <a:gd name="T18" fmla="*/ 3 w 63"/>
                  <a:gd name="T19" fmla="*/ 81 h 106"/>
                  <a:gd name="T20" fmla="*/ 13 w 63"/>
                  <a:gd name="T21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06">
                    <a:moveTo>
                      <a:pt x="13" y="106"/>
                    </a:moveTo>
                    <a:lnTo>
                      <a:pt x="46" y="90"/>
                    </a:lnTo>
                    <a:lnTo>
                      <a:pt x="42" y="43"/>
                    </a:lnTo>
                    <a:lnTo>
                      <a:pt x="52" y="25"/>
                    </a:lnTo>
                    <a:lnTo>
                      <a:pt x="63" y="9"/>
                    </a:lnTo>
                    <a:lnTo>
                      <a:pt x="39" y="3"/>
                    </a:lnTo>
                    <a:lnTo>
                      <a:pt x="19" y="0"/>
                    </a:lnTo>
                    <a:lnTo>
                      <a:pt x="6" y="24"/>
                    </a:lnTo>
                    <a:lnTo>
                      <a:pt x="0" y="44"/>
                    </a:lnTo>
                    <a:lnTo>
                      <a:pt x="3" y="81"/>
                    </a:lnTo>
                    <a:lnTo>
                      <a:pt x="13" y="10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0" name="Freeform 9"/>
              <p:cNvSpPr>
                <a:spLocks/>
              </p:cNvSpPr>
              <p:nvPr/>
            </p:nvSpPr>
            <p:spPr bwMode="auto">
              <a:xfrm>
                <a:off x="3525838" y="5203825"/>
                <a:ext cx="301625" cy="280988"/>
              </a:xfrm>
              <a:custGeom>
                <a:avLst/>
                <a:gdLst>
                  <a:gd name="T0" fmla="*/ 110 w 190"/>
                  <a:gd name="T1" fmla="*/ 168 h 177"/>
                  <a:gd name="T2" fmla="*/ 151 w 190"/>
                  <a:gd name="T3" fmla="*/ 177 h 177"/>
                  <a:gd name="T4" fmla="*/ 164 w 190"/>
                  <a:gd name="T5" fmla="*/ 169 h 177"/>
                  <a:gd name="T6" fmla="*/ 190 w 190"/>
                  <a:gd name="T7" fmla="*/ 150 h 177"/>
                  <a:gd name="T8" fmla="*/ 185 w 190"/>
                  <a:gd name="T9" fmla="*/ 117 h 177"/>
                  <a:gd name="T10" fmla="*/ 154 w 190"/>
                  <a:gd name="T11" fmla="*/ 66 h 177"/>
                  <a:gd name="T12" fmla="*/ 116 w 190"/>
                  <a:gd name="T13" fmla="*/ 45 h 177"/>
                  <a:gd name="T14" fmla="*/ 98 w 190"/>
                  <a:gd name="T15" fmla="*/ 18 h 177"/>
                  <a:gd name="T16" fmla="*/ 55 w 190"/>
                  <a:gd name="T17" fmla="*/ 0 h 177"/>
                  <a:gd name="T18" fmla="*/ 14 w 190"/>
                  <a:gd name="T19" fmla="*/ 4 h 177"/>
                  <a:gd name="T20" fmla="*/ 0 w 190"/>
                  <a:gd name="T21" fmla="*/ 18 h 177"/>
                  <a:gd name="T22" fmla="*/ 29 w 190"/>
                  <a:gd name="T23" fmla="*/ 18 h 177"/>
                  <a:gd name="T24" fmla="*/ 32 w 190"/>
                  <a:gd name="T25" fmla="*/ 30 h 177"/>
                  <a:gd name="T26" fmla="*/ 13 w 190"/>
                  <a:gd name="T27" fmla="*/ 37 h 177"/>
                  <a:gd name="T28" fmla="*/ 29 w 190"/>
                  <a:gd name="T29" fmla="*/ 51 h 177"/>
                  <a:gd name="T30" fmla="*/ 70 w 190"/>
                  <a:gd name="T31" fmla="*/ 54 h 177"/>
                  <a:gd name="T32" fmla="*/ 79 w 190"/>
                  <a:gd name="T33" fmla="*/ 78 h 177"/>
                  <a:gd name="T34" fmla="*/ 103 w 190"/>
                  <a:gd name="T35" fmla="*/ 99 h 177"/>
                  <a:gd name="T36" fmla="*/ 100 w 190"/>
                  <a:gd name="T37" fmla="*/ 120 h 177"/>
                  <a:gd name="T38" fmla="*/ 82 w 190"/>
                  <a:gd name="T39" fmla="*/ 111 h 177"/>
                  <a:gd name="T40" fmla="*/ 70 w 190"/>
                  <a:gd name="T41" fmla="*/ 90 h 177"/>
                  <a:gd name="T42" fmla="*/ 59 w 190"/>
                  <a:gd name="T43" fmla="*/ 91 h 177"/>
                  <a:gd name="T44" fmla="*/ 67 w 190"/>
                  <a:gd name="T45" fmla="*/ 127 h 177"/>
                  <a:gd name="T46" fmla="*/ 88 w 190"/>
                  <a:gd name="T47" fmla="*/ 145 h 177"/>
                  <a:gd name="T48" fmla="*/ 119 w 190"/>
                  <a:gd name="T49" fmla="*/ 136 h 177"/>
                  <a:gd name="T50" fmla="*/ 148 w 190"/>
                  <a:gd name="T51" fmla="*/ 157 h 177"/>
                  <a:gd name="T52" fmla="*/ 122 w 190"/>
                  <a:gd name="T53" fmla="*/ 159 h 177"/>
                  <a:gd name="T54" fmla="*/ 110 w 190"/>
                  <a:gd name="T55" fmla="*/ 16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0" h="177">
                    <a:moveTo>
                      <a:pt x="110" y="168"/>
                    </a:moveTo>
                    <a:lnTo>
                      <a:pt x="151" y="177"/>
                    </a:lnTo>
                    <a:lnTo>
                      <a:pt x="164" y="169"/>
                    </a:lnTo>
                    <a:lnTo>
                      <a:pt x="190" y="150"/>
                    </a:lnTo>
                    <a:lnTo>
                      <a:pt x="185" y="117"/>
                    </a:lnTo>
                    <a:lnTo>
                      <a:pt x="154" y="66"/>
                    </a:lnTo>
                    <a:lnTo>
                      <a:pt x="116" y="45"/>
                    </a:lnTo>
                    <a:lnTo>
                      <a:pt x="98" y="18"/>
                    </a:lnTo>
                    <a:lnTo>
                      <a:pt x="55" y="0"/>
                    </a:lnTo>
                    <a:lnTo>
                      <a:pt x="14" y="4"/>
                    </a:lnTo>
                    <a:lnTo>
                      <a:pt x="0" y="18"/>
                    </a:lnTo>
                    <a:lnTo>
                      <a:pt x="29" y="18"/>
                    </a:lnTo>
                    <a:lnTo>
                      <a:pt x="32" y="30"/>
                    </a:lnTo>
                    <a:lnTo>
                      <a:pt x="13" y="37"/>
                    </a:lnTo>
                    <a:lnTo>
                      <a:pt x="29" y="51"/>
                    </a:lnTo>
                    <a:lnTo>
                      <a:pt x="70" y="54"/>
                    </a:lnTo>
                    <a:lnTo>
                      <a:pt x="79" y="78"/>
                    </a:lnTo>
                    <a:lnTo>
                      <a:pt x="103" y="99"/>
                    </a:lnTo>
                    <a:lnTo>
                      <a:pt x="100" y="120"/>
                    </a:lnTo>
                    <a:lnTo>
                      <a:pt x="82" y="111"/>
                    </a:lnTo>
                    <a:lnTo>
                      <a:pt x="70" y="90"/>
                    </a:lnTo>
                    <a:lnTo>
                      <a:pt x="59" y="91"/>
                    </a:lnTo>
                    <a:lnTo>
                      <a:pt x="67" y="127"/>
                    </a:lnTo>
                    <a:lnTo>
                      <a:pt x="88" y="145"/>
                    </a:lnTo>
                    <a:lnTo>
                      <a:pt x="119" y="136"/>
                    </a:lnTo>
                    <a:lnTo>
                      <a:pt x="148" y="157"/>
                    </a:lnTo>
                    <a:lnTo>
                      <a:pt x="122" y="159"/>
                    </a:lnTo>
                    <a:lnTo>
                      <a:pt x="110" y="168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1" name="Freeform 10"/>
              <p:cNvSpPr>
                <a:spLocks/>
              </p:cNvSpPr>
              <p:nvPr/>
            </p:nvSpPr>
            <p:spPr bwMode="auto">
              <a:xfrm>
                <a:off x="3597275" y="4514850"/>
                <a:ext cx="822324" cy="746126"/>
              </a:xfrm>
              <a:custGeom>
                <a:avLst/>
                <a:gdLst>
                  <a:gd name="T0" fmla="*/ 98 w 518"/>
                  <a:gd name="T1" fmla="*/ 312 h 470"/>
                  <a:gd name="T2" fmla="*/ 85 w 518"/>
                  <a:gd name="T3" fmla="*/ 275 h 470"/>
                  <a:gd name="T4" fmla="*/ 76 w 518"/>
                  <a:gd name="T5" fmla="*/ 245 h 470"/>
                  <a:gd name="T6" fmla="*/ 74 w 518"/>
                  <a:gd name="T7" fmla="*/ 213 h 470"/>
                  <a:gd name="T8" fmla="*/ 38 w 518"/>
                  <a:gd name="T9" fmla="*/ 195 h 470"/>
                  <a:gd name="T10" fmla="*/ 58 w 518"/>
                  <a:gd name="T11" fmla="*/ 176 h 470"/>
                  <a:gd name="T12" fmla="*/ 44 w 518"/>
                  <a:gd name="T13" fmla="*/ 155 h 470"/>
                  <a:gd name="T14" fmla="*/ 17 w 518"/>
                  <a:gd name="T15" fmla="*/ 144 h 470"/>
                  <a:gd name="T16" fmla="*/ 5 w 518"/>
                  <a:gd name="T17" fmla="*/ 122 h 470"/>
                  <a:gd name="T18" fmla="*/ 34 w 518"/>
                  <a:gd name="T19" fmla="*/ 134 h 470"/>
                  <a:gd name="T20" fmla="*/ 0 w 518"/>
                  <a:gd name="T21" fmla="*/ 89 h 470"/>
                  <a:gd name="T22" fmla="*/ 52 w 518"/>
                  <a:gd name="T23" fmla="*/ 51 h 470"/>
                  <a:gd name="T24" fmla="*/ 91 w 518"/>
                  <a:gd name="T25" fmla="*/ 78 h 470"/>
                  <a:gd name="T26" fmla="*/ 134 w 518"/>
                  <a:gd name="T27" fmla="*/ 59 h 470"/>
                  <a:gd name="T28" fmla="*/ 194 w 518"/>
                  <a:gd name="T29" fmla="*/ 36 h 470"/>
                  <a:gd name="T30" fmla="*/ 254 w 518"/>
                  <a:gd name="T31" fmla="*/ 11 h 470"/>
                  <a:gd name="T32" fmla="*/ 274 w 518"/>
                  <a:gd name="T33" fmla="*/ 9 h 470"/>
                  <a:gd name="T34" fmla="*/ 301 w 518"/>
                  <a:gd name="T35" fmla="*/ 6 h 470"/>
                  <a:gd name="T36" fmla="*/ 334 w 518"/>
                  <a:gd name="T37" fmla="*/ 44 h 470"/>
                  <a:gd name="T38" fmla="*/ 373 w 518"/>
                  <a:gd name="T39" fmla="*/ 66 h 470"/>
                  <a:gd name="T40" fmla="*/ 358 w 518"/>
                  <a:gd name="T41" fmla="*/ 83 h 470"/>
                  <a:gd name="T42" fmla="*/ 346 w 518"/>
                  <a:gd name="T43" fmla="*/ 108 h 470"/>
                  <a:gd name="T44" fmla="*/ 323 w 518"/>
                  <a:gd name="T45" fmla="*/ 132 h 470"/>
                  <a:gd name="T46" fmla="*/ 356 w 518"/>
                  <a:gd name="T47" fmla="*/ 143 h 470"/>
                  <a:gd name="T48" fmla="*/ 388 w 518"/>
                  <a:gd name="T49" fmla="*/ 120 h 470"/>
                  <a:gd name="T50" fmla="*/ 419 w 518"/>
                  <a:gd name="T51" fmla="*/ 101 h 470"/>
                  <a:gd name="T52" fmla="*/ 401 w 518"/>
                  <a:gd name="T53" fmla="*/ 74 h 470"/>
                  <a:gd name="T54" fmla="*/ 416 w 518"/>
                  <a:gd name="T55" fmla="*/ 47 h 470"/>
                  <a:gd name="T56" fmla="*/ 443 w 518"/>
                  <a:gd name="T57" fmla="*/ 48 h 470"/>
                  <a:gd name="T58" fmla="*/ 479 w 518"/>
                  <a:gd name="T59" fmla="*/ 113 h 470"/>
                  <a:gd name="T60" fmla="*/ 454 w 518"/>
                  <a:gd name="T61" fmla="*/ 123 h 470"/>
                  <a:gd name="T62" fmla="*/ 463 w 518"/>
                  <a:gd name="T63" fmla="*/ 168 h 470"/>
                  <a:gd name="T64" fmla="*/ 518 w 518"/>
                  <a:gd name="T65" fmla="*/ 254 h 470"/>
                  <a:gd name="T66" fmla="*/ 493 w 518"/>
                  <a:gd name="T67" fmla="*/ 272 h 470"/>
                  <a:gd name="T68" fmla="*/ 484 w 518"/>
                  <a:gd name="T69" fmla="*/ 423 h 470"/>
                  <a:gd name="T70" fmla="*/ 446 w 518"/>
                  <a:gd name="T71" fmla="*/ 441 h 470"/>
                  <a:gd name="T72" fmla="*/ 377 w 518"/>
                  <a:gd name="T73" fmla="*/ 470 h 470"/>
                  <a:gd name="T74" fmla="*/ 332 w 518"/>
                  <a:gd name="T75" fmla="*/ 462 h 470"/>
                  <a:gd name="T76" fmla="*/ 272 w 518"/>
                  <a:gd name="T77" fmla="*/ 441 h 470"/>
                  <a:gd name="T78" fmla="*/ 227 w 518"/>
                  <a:gd name="T79" fmla="*/ 419 h 470"/>
                  <a:gd name="T80" fmla="*/ 203 w 518"/>
                  <a:gd name="T81" fmla="*/ 426 h 470"/>
                  <a:gd name="T82" fmla="*/ 167 w 518"/>
                  <a:gd name="T83" fmla="*/ 420 h 470"/>
                  <a:gd name="T84" fmla="*/ 200 w 518"/>
                  <a:gd name="T85" fmla="*/ 389 h 470"/>
                  <a:gd name="T86" fmla="*/ 185 w 518"/>
                  <a:gd name="T87" fmla="*/ 353 h 470"/>
                  <a:gd name="T88" fmla="*/ 155 w 518"/>
                  <a:gd name="T89" fmla="*/ 348 h 470"/>
                  <a:gd name="T90" fmla="*/ 128 w 518"/>
                  <a:gd name="T91" fmla="*/ 342 h 470"/>
                  <a:gd name="T92" fmla="*/ 140 w 518"/>
                  <a:gd name="T93" fmla="*/ 386 h 470"/>
                  <a:gd name="T94" fmla="*/ 122 w 518"/>
                  <a:gd name="T95" fmla="*/ 374 h 470"/>
                  <a:gd name="T96" fmla="*/ 119 w 518"/>
                  <a:gd name="T97" fmla="*/ 344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8" h="470">
                    <a:moveTo>
                      <a:pt x="122" y="320"/>
                    </a:moveTo>
                    <a:lnTo>
                      <a:pt x="98" y="312"/>
                    </a:lnTo>
                    <a:lnTo>
                      <a:pt x="76" y="300"/>
                    </a:lnTo>
                    <a:lnTo>
                      <a:pt x="85" y="275"/>
                    </a:lnTo>
                    <a:lnTo>
                      <a:pt x="83" y="257"/>
                    </a:lnTo>
                    <a:lnTo>
                      <a:pt x="76" y="245"/>
                    </a:lnTo>
                    <a:lnTo>
                      <a:pt x="77" y="222"/>
                    </a:lnTo>
                    <a:lnTo>
                      <a:pt x="74" y="213"/>
                    </a:lnTo>
                    <a:lnTo>
                      <a:pt x="52" y="207"/>
                    </a:lnTo>
                    <a:lnTo>
                      <a:pt x="38" y="195"/>
                    </a:lnTo>
                    <a:lnTo>
                      <a:pt x="45" y="180"/>
                    </a:lnTo>
                    <a:lnTo>
                      <a:pt x="58" y="176"/>
                    </a:lnTo>
                    <a:lnTo>
                      <a:pt x="46" y="165"/>
                    </a:lnTo>
                    <a:lnTo>
                      <a:pt x="44" y="155"/>
                    </a:lnTo>
                    <a:lnTo>
                      <a:pt x="32" y="150"/>
                    </a:lnTo>
                    <a:lnTo>
                      <a:pt x="17" y="144"/>
                    </a:lnTo>
                    <a:lnTo>
                      <a:pt x="8" y="135"/>
                    </a:lnTo>
                    <a:lnTo>
                      <a:pt x="5" y="122"/>
                    </a:lnTo>
                    <a:lnTo>
                      <a:pt x="25" y="132"/>
                    </a:lnTo>
                    <a:lnTo>
                      <a:pt x="34" y="134"/>
                    </a:lnTo>
                    <a:lnTo>
                      <a:pt x="45" y="134"/>
                    </a:lnTo>
                    <a:lnTo>
                      <a:pt x="0" y="89"/>
                    </a:lnTo>
                    <a:lnTo>
                      <a:pt x="31" y="59"/>
                    </a:lnTo>
                    <a:lnTo>
                      <a:pt x="52" y="51"/>
                    </a:lnTo>
                    <a:lnTo>
                      <a:pt x="62" y="72"/>
                    </a:lnTo>
                    <a:lnTo>
                      <a:pt x="91" y="78"/>
                    </a:lnTo>
                    <a:lnTo>
                      <a:pt x="115" y="74"/>
                    </a:lnTo>
                    <a:lnTo>
                      <a:pt x="134" y="59"/>
                    </a:lnTo>
                    <a:lnTo>
                      <a:pt x="161" y="42"/>
                    </a:lnTo>
                    <a:lnTo>
                      <a:pt x="194" y="36"/>
                    </a:lnTo>
                    <a:lnTo>
                      <a:pt x="221" y="12"/>
                    </a:lnTo>
                    <a:lnTo>
                      <a:pt x="254" y="11"/>
                    </a:lnTo>
                    <a:lnTo>
                      <a:pt x="265" y="18"/>
                    </a:lnTo>
                    <a:lnTo>
                      <a:pt x="274" y="9"/>
                    </a:lnTo>
                    <a:lnTo>
                      <a:pt x="278" y="0"/>
                    </a:lnTo>
                    <a:lnTo>
                      <a:pt x="301" y="6"/>
                    </a:lnTo>
                    <a:lnTo>
                      <a:pt x="323" y="20"/>
                    </a:lnTo>
                    <a:lnTo>
                      <a:pt x="334" y="44"/>
                    </a:lnTo>
                    <a:lnTo>
                      <a:pt x="361" y="53"/>
                    </a:lnTo>
                    <a:lnTo>
                      <a:pt x="373" y="66"/>
                    </a:lnTo>
                    <a:lnTo>
                      <a:pt x="353" y="69"/>
                    </a:lnTo>
                    <a:lnTo>
                      <a:pt x="358" y="83"/>
                    </a:lnTo>
                    <a:lnTo>
                      <a:pt x="362" y="99"/>
                    </a:lnTo>
                    <a:lnTo>
                      <a:pt x="346" y="108"/>
                    </a:lnTo>
                    <a:lnTo>
                      <a:pt x="331" y="114"/>
                    </a:lnTo>
                    <a:lnTo>
                      <a:pt x="323" y="132"/>
                    </a:lnTo>
                    <a:lnTo>
                      <a:pt x="338" y="138"/>
                    </a:lnTo>
                    <a:lnTo>
                      <a:pt x="356" y="143"/>
                    </a:lnTo>
                    <a:lnTo>
                      <a:pt x="367" y="129"/>
                    </a:lnTo>
                    <a:lnTo>
                      <a:pt x="388" y="120"/>
                    </a:lnTo>
                    <a:lnTo>
                      <a:pt x="409" y="111"/>
                    </a:lnTo>
                    <a:lnTo>
                      <a:pt x="419" y="101"/>
                    </a:lnTo>
                    <a:lnTo>
                      <a:pt x="408" y="89"/>
                    </a:lnTo>
                    <a:lnTo>
                      <a:pt x="401" y="74"/>
                    </a:lnTo>
                    <a:lnTo>
                      <a:pt x="422" y="81"/>
                    </a:lnTo>
                    <a:lnTo>
                      <a:pt x="416" y="47"/>
                    </a:lnTo>
                    <a:lnTo>
                      <a:pt x="428" y="27"/>
                    </a:lnTo>
                    <a:lnTo>
                      <a:pt x="443" y="48"/>
                    </a:lnTo>
                    <a:lnTo>
                      <a:pt x="454" y="84"/>
                    </a:lnTo>
                    <a:lnTo>
                      <a:pt x="479" y="113"/>
                    </a:lnTo>
                    <a:lnTo>
                      <a:pt x="464" y="114"/>
                    </a:lnTo>
                    <a:lnTo>
                      <a:pt x="454" y="123"/>
                    </a:lnTo>
                    <a:lnTo>
                      <a:pt x="451" y="144"/>
                    </a:lnTo>
                    <a:lnTo>
                      <a:pt x="463" y="168"/>
                    </a:lnTo>
                    <a:lnTo>
                      <a:pt x="503" y="225"/>
                    </a:lnTo>
                    <a:lnTo>
                      <a:pt x="518" y="254"/>
                    </a:lnTo>
                    <a:lnTo>
                      <a:pt x="500" y="258"/>
                    </a:lnTo>
                    <a:lnTo>
                      <a:pt x="493" y="272"/>
                    </a:lnTo>
                    <a:lnTo>
                      <a:pt x="499" y="361"/>
                    </a:lnTo>
                    <a:lnTo>
                      <a:pt x="484" y="423"/>
                    </a:lnTo>
                    <a:lnTo>
                      <a:pt x="467" y="437"/>
                    </a:lnTo>
                    <a:lnTo>
                      <a:pt x="446" y="441"/>
                    </a:lnTo>
                    <a:lnTo>
                      <a:pt x="408" y="452"/>
                    </a:lnTo>
                    <a:lnTo>
                      <a:pt x="377" y="470"/>
                    </a:lnTo>
                    <a:lnTo>
                      <a:pt x="352" y="468"/>
                    </a:lnTo>
                    <a:lnTo>
                      <a:pt x="332" y="462"/>
                    </a:lnTo>
                    <a:lnTo>
                      <a:pt x="305" y="450"/>
                    </a:lnTo>
                    <a:lnTo>
                      <a:pt x="272" y="441"/>
                    </a:lnTo>
                    <a:lnTo>
                      <a:pt x="248" y="434"/>
                    </a:lnTo>
                    <a:lnTo>
                      <a:pt x="227" y="419"/>
                    </a:lnTo>
                    <a:lnTo>
                      <a:pt x="217" y="443"/>
                    </a:lnTo>
                    <a:lnTo>
                      <a:pt x="203" y="426"/>
                    </a:lnTo>
                    <a:lnTo>
                      <a:pt x="187" y="422"/>
                    </a:lnTo>
                    <a:lnTo>
                      <a:pt x="167" y="420"/>
                    </a:lnTo>
                    <a:lnTo>
                      <a:pt x="181" y="407"/>
                    </a:lnTo>
                    <a:lnTo>
                      <a:pt x="200" y="389"/>
                    </a:lnTo>
                    <a:lnTo>
                      <a:pt x="196" y="375"/>
                    </a:lnTo>
                    <a:lnTo>
                      <a:pt x="185" y="353"/>
                    </a:lnTo>
                    <a:lnTo>
                      <a:pt x="172" y="344"/>
                    </a:lnTo>
                    <a:lnTo>
                      <a:pt x="155" y="348"/>
                    </a:lnTo>
                    <a:lnTo>
                      <a:pt x="143" y="342"/>
                    </a:lnTo>
                    <a:lnTo>
                      <a:pt x="128" y="342"/>
                    </a:lnTo>
                    <a:lnTo>
                      <a:pt x="136" y="372"/>
                    </a:lnTo>
                    <a:lnTo>
                      <a:pt x="140" y="386"/>
                    </a:lnTo>
                    <a:lnTo>
                      <a:pt x="128" y="390"/>
                    </a:lnTo>
                    <a:lnTo>
                      <a:pt x="122" y="374"/>
                    </a:lnTo>
                    <a:lnTo>
                      <a:pt x="121" y="360"/>
                    </a:lnTo>
                    <a:lnTo>
                      <a:pt x="119" y="344"/>
                    </a:lnTo>
                    <a:lnTo>
                      <a:pt x="122" y="32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2" name="Freeform 11"/>
              <p:cNvSpPr>
                <a:spLocks/>
              </p:cNvSpPr>
              <p:nvPr/>
            </p:nvSpPr>
            <p:spPr bwMode="auto">
              <a:xfrm>
                <a:off x="4241800" y="5124450"/>
                <a:ext cx="252412" cy="541338"/>
              </a:xfrm>
              <a:custGeom>
                <a:avLst/>
                <a:gdLst>
                  <a:gd name="T0" fmla="*/ 34 w 159"/>
                  <a:gd name="T1" fmla="*/ 341 h 341"/>
                  <a:gd name="T2" fmla="*/ 25 w 159"/>
                  <a:gd name="T3" fmla="*/ 323 h 341"/>
                  <a:gd name="T4" fmla="*/ 28 w 159"/>
                  <a:gd name="T5" fmla="*/ 288 h 341"/>
                  <a:gd name="T6" fmla="*/ 18 w 159"/>
                  <a:gd name="T7" fmla="*/ 267 h 341"/>
                  <a:gd name="T8" fmla="*/ 0 w 159"/>
                  <a:gd name="T9" fmla="*/ 257 h 341"/>
                  <a:gd name="T10" fmla="*/ 21 w 159"/>
                  <a:gd name="T11" fmla="*/ 246 h 341"/>
                  <a:gd name="T12" fmla="*/ 30 w 159"/>
                  <a:gd name="T13" fmla="*/ 225 h 341"/>
                  <a:gd name="T14" fmla="*/ 48 w 159"/>
                  <a:gd name="T15" fmla="*/ 221 h 341"/>
                  <a:gd name="T16" fmla="*/ 54 w 159"/>
                  <a:gd name="T17" fmla="*/ 213 h 341"/>
                  <a:gd name="T18" fmla="*/ 51 w 159"/>
                  <a:gd name="T19" fmla="*/ 200 h 341"/>
                  <a:gd name="T20" fmla="*/ 34 w 159"/>
                  <a:gd name="T21" fmla="*/ 189 h 341"/>
                  <a:gd name="T22" fmla="*/ 58 w 159"/>
                  <a:gd name="T23" fmla="*/ 141 h 341"/>
                  <a:gd name="T24" fmla="*/ 100 w 159"/>
                  <a:gd name="T25" fmla="*/ 108 h 341"/>
                  <a:gd name="T26" fmla="*/ 123 w 159"/>
                  <a:gd name="T27" fmla="*/ 71 h 341"/>
                  <a:gd name="T28" fmla="*/ 124 w 159"/>
                  <a:gd name="T29" fmla="*/ 26 h 341"/>
                  <a:gd name="T30" fmla="*/ 148 w 159"/>
                  <a:gd name="T31" fmla="*/ 0 h 341"/>
                  <a:gd name="T32" fmla="*/ 159 w 159"/>
                  <a:gd name="T33" fmla="*/ 0 h 341"/>
                  <a:gd name="T34" fmla="*/ 159 w 159"/>
                  <a:gd name="T35" fmla="*/ 33 h 341"/>
                  <a:gd name="T36" fmla="*/ 145 w 159"/>
                  <a:gd name="T37" fmla="*/ 71 h 341"/>
                  <a:gd name="T38" fmla="*/ 132 w 159"/>
                  <a:gd name="T39" fmla="*/ 108 h 341"/>
                  <a:gd name="T40" fmla="*/ 108 w 159"/>
                  <a:gd name="T41" fmla="*/ 147 h 341"/>
                  <a:gd name="T42" fmla="*/ 82 w 159"/>
                  <a:gd name="T43" fmla="*/ 218 h 341"/>
                  <a:gd name="T44" fmla="*/ 58 w 159"/>
                  <a:gd name="T45" fmla="*/ 296 h 341"/>
                  <a:gd name="T46" fmla="*/ 52 w 159"/>
                  <a:gd name="T47" fmla="*/ 324 h 341"/>
                  <a:gd name="T48" fmla="*/ 34 w 159"/>
                  <a:gd name="T49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9" h="341">
                    <a:moveTo>
                      <a:pt x="34" y="341"/>
                    </a:moveTo>
                    <a:lnTo>
                      <a:pt x="25" y="323"/>
                    </a:lnTo>
                    <a:lnTo>
                      <a:pt x="28" y="288"/>
                    </a:lnTo>
                    <a:lnTo>
                      <a:pt x="18" y="267"/>
                    </a:lnTo>
                    <a:lnTo>
                      <a:pt x="0" y="257"/>
                    </a:lnTo>
                    <a:lnTo>
                      <a:pt x="21" y="246"/>
                    </a:lnTo>
                    <a:lnTo>
                      <a:pt x="30" y="225"/>
                    </a:lnTo>
                    <a:lnTo>
                      <a:pt x="48" y="221"/>
                    </a:lnTo>
                    <a:lnTo>
                      <a:pt x="54" y="213"/>
                    </a:lnTo>
                    <a:lnTo>
                      <a:pt x="51" y="200"/>
                    </a:lnTo>
                    <a:lnTo>
                      <a:pt x="34" y="189"/>
                    </a:lnTo>
                    <a:lnTo>
                      <a:pt x="58" y="141"/>
                    </a:lnTo>
                    <a:lnTo>
                      <a:pt x="100" y="108"/>
                    </a:lnTo>
                    <a:lnTo>
                      <a:pt x="123" y="71"/>
                    </a:lnTo>
                    <a:lnTo>
                      <a:pt x="124" y="26"/>
                    </a:lnTo>
                    <a:lnTo>
                      <a:pt x="148" y="0"/>
                    </a:lnTo>
                    <a:lnTo>
                      <a:pt x="159" y="0"/>
                    </a:lnTo>
                    <a:lnTo>
                      <a:pt x="159" y="33"/>
                    </a:lnTo>
                    <a:lnTo>
                      <a:pt x="145" y="71"/>
                    </a:lnTo>
                    <a:lnTo>
                      <a:pt x="132" y="108"/>
                    </a:lnTo>
                    <a:lnTo>
                      <a:pt x="108" y="147"/>
                    </a:lnTo>
                    <a:lnTo>
                      <a:pt x="82" y="218"/>
                    </a:lnTo>
                    <a:lnTo>
                      <a:pt x="58" y="296"/>
                    </a:lnTo>
                    <a:lnTo>
                      <a:pt x="52" y="324"/>
                    </a:lnTo>
                    <a:lnTo>
                      <a:pt x="34" y="34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3" name="Freeform 12"/>
              <p:cNvSpPr>
                <a:spLocks/>
              </p:cNvSpPr>
              <p:nvPr/>
            </p:nvSpPr>
            <p:spPr bwMode="auto">
              <a:xfrm>
                <a:off x="3943350" y="5343525"/>
                <a:ext cx="228600" cy="188913"/>
              </a:xfrm>
              <a:custGeom>
                <a:avLst/>
                <a:gdLst>
                  <a:gd name="T0" fmla="*/ 95 w 144"/>
                  <a:gd name="T1" fmla="*/ 119 h 119"/>
                  <a:gd name="T2" fmla="*/ 72 w 144"/>
                  <a:gd name="T3" fmla="*/ 92 h 119"/>
                  <a:gd name="T4" fmla="*/ 45 w 144"/>
                  <a:gd name="T5" fmla="*/ 72 h 119"/>
                  <a:gd name="T6" fmla="*/ 9 w 144"/>
                  <a:gd name="T7" fmla="*/ 21 h 119"/>
                  <a:gd name="T8" fmla="*/ 0 w 144"/>
                  <a:gd name="T9" fmla="*/ 0 h 119"/>
                  <a:gd name="T10" fmla="*/ 26 w 144"/>
                  <a:gd name="T11" fmla="*/ 18 h 119"/>
                  <a:gd name="T12" fmla="*/ 51 w 144"/>
                  <a:gd name="T13" fmla="*/ 27 h 119"/>
                  <a:gd name="T14" fmla="*/ 62 w 144"/>
                  <a:gd name="T15" fmla="*/ 53 h 119"/>
                  <a:gd name="T16" fmla="*/ 83 w 144"/>
                  <a:gd name="T17" fmla="*/ 65 h 119"/>
                  <a:gd name="T18" fmla="*/ 99 w 144"/>
                  <a:gd name="T19" fmla="*/ 66 h 119"/>
                  <a:gd name="T20" fmla="*/ 111 w 144"/>
                  <a:gd name="T21" fmla="*/ 80 h 119"/>
                  <a:gd name="T22" fmla="*/ 132 w 144"/>
                  <a:gd name="T23" fmla="*/ 77 h 119"/>
                  <a:gd name="T24" fmla="*/ 144 w 144"/>
                  <a:gd name="T25" fmla="*/ 89 h 119"/>
                  <a:gd name="T26" fmla="*/ 143 w 144"/>
                  <a:gd name="T27" fmla="*/ 104 h 119"/>
                  <a:gd name="T28" fmla="*/ 117 w 144"/>
                  <a:gd name="T29" fmla="*/ 105 h 119"/>
                  <a:gd name="T30" fmla="*/ 95 w 144"/>
                  <a:gd name="T31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4" h="119">
                    <a:moveTo>
                      <a:pt x="95" y="119"/>
                    </a:moveTo>
                    <a:lnTo>
                      <a:pt x="72" y="92"/>
                    </a:lnTo>
                    <a:lnTo>
                      <a:pt x="45" y="72"/>
                    </a:lnTo>
                    <a:lnTo>
                      <a:pt x="9" y="21"/>
                    </a:lnTo>
                    <a:lnTo>
                      <a:pt x="0" y="0"/>
                    </a:lnTo>
                    <a:lnTo>
                      <a:pt x="26" y="18"/>
                    </a:lnTo>
                    <a:lnTo>
                      <a:pt x="51" y="27"/>
                    </a:lnTo>
                    <a:lnTo>
                      <a:pt x="62" y="53"/>
                    </a:lnTo>
                    <a:lnTo>
                      <a:pt x="83" y="65"/>
                    </a:lnTo>
                    <a:lnTo>
                      <a:pt x="99" y="66"/>
                    </a:lnTo>
                    <a:lnTo>
                      <a:pt x="111" y="80"/>
                    </a:lnTo>
                    <a:lnTo>
                      <a:pt x="132" y="77"/>
                    </a:lnTo>
                    <a:lnTo>
                      <a:pt x="144" y="89"/>
                    </a:lnTo>
                    <a:lnTo>
                      <a:pt x="143" y="104"/>
                    </a:lnTo>
                    <a:lnTo>
                      <a:pt x="117" y="105"/>
                    </a:lnTo>
                    <a:lnTo>
                      <a:pt x="95" y="11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4" name="Freeform 13"/>
              <p:cNvSpPr>
                <a:spLocks/>
              </p:cNvSpPr>
              <p:nvPr/>
            </p:nvSpPr>
            <p:spPr bwMode="auto">
              <a:xfrm>
                <a:off x="4173538" y="5262563"/>
                <a:ext cx="131762" cy="117475"/>
              </a:xfrm>
              <a:custGeom>
                <a:avLst/>
                <a:gdLst>
                  <a:gd name="T0" fmla="*/ 31 w 83"/>
                  <a:gd name="T1" fmla="*/ 74 h 74"/>
                  <a:gd name="T2" fmla="*/ 14 w 83"/>
                  <a:gd name="T3" fmla="*/ 53 h 74"/>
                  <a:gd name="T4" fmla="*/ 0 w 83"/>
                  <a:gd name="T5" fmla="*/ 26 h 74"/>
                  <a:gd name="T6" fmla="*/ 23 w 83"/>
                  <a:gd name="T7" fmla="*/ 18 h 74"/>
                  <a:gd name="T8" fmla="*/ 56 w 83"/>
                  <a:gd name="T9" fmla="*/ 0 h 74"/>
                  <a:gd name="T10" fmla="*/ 70 w 83"/>
                  <a:gd name="T11" fmla="*/ 12 h 74"/>
                  <a:gd name="T12" fmla="*/ 67 w 83"/>
                  <a:gd name="T13" fmla="*/ 38 h 74"/>
                  <a:gd name="T14" fmla="*/ 83 w 83"/>
                  <a:gd name="T15" fmla="*/ 44 h 74"/>
                  <a:gd name="T16" fmla="*/ 31 w 83"/>
                  <a:gd name="T1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74">
                    <a:moveTo>
                      <a:pt x="31" y="74"/>
                    </a:moveTo>
                    <a:lnTo>
                      <a:pt x="14" y="53"/>
                    </a:lnTo>
                    <a:lnTo>
                      <a:pt x="0" y="26"/>
                    </a:lnTo>
                    <a:lnTo>
                      <a:pt x="23" y="18"/>
                    </a:lnTo>
                    <a:lnTo>
                      <a:pt x="56" y="0"/>
                    </a:lnTo>
                    <a:lnTo>
                      <a:pt x="70" y="12"/>
                    </a:lnTo>
                    <a:lnTo>
                      <a:pt x="67" y="38"/>
                    </a:lnTo>
                    <a:lnTo>
                      <a:pt x="83" y="44"/>
                    </a:lnTo>
                    <a:lnTo>
                      <a:pt x="31" y="7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5" name="Freeform 20"/>
              <p:cNvSpPr>
                <a:spLocks/>
              </p:cNvSpPr>
              <p:nvPr/>
            </p:nvSpPr>
            <p:spPr bwMode="auto">
              <a:xfrm>
                <a:off x="2408238" y="3932238"/>
                <a:ext cx="1444625" cy="1590675"/>
              </a:xfrm>
              <a:custGeom>
                <a:avLst/>
                <a:gdLst>
                  <a:gd name="T0" fmla="*/ 3492 w 4548"/>
                  <a:gd name="T1" fmla="*/ 4844 h 5010"/>
                  <a:gd name="T2" fmla="*/ 3485 w 4548"/>
                  <a:gd name="T3" fmla="*/ 4590 h 5010"/>
                  <a:gd name="T4" fmla="*/ 3153 w 4548"/>
                  <a:gd name="T5" fmla="*/ 4877 h 5010"/>
                  <a:gd name="T6" fmla="*/ 2832 w 4548"/>
                  <a:gd name="T7" fmla="*/ 5000 h 5010"/>
                  <a:gd name="T8" fmla="*/ 2549 w 4548"/>
                  <a:gd name="T9" fmla="*/ 4860 h 5010"/>
                  <a:gd name="T10" fmla="*/ 1772 w 4548"/>
                  <a:gd name="T11" fmla="*/ 4575 h 5010"/>
                  <a:gd name="T12" fmla="*/ 1263 w 4548"/>
                  <a:gd name="T13" fmla="*/ 4394 h 5010"/>
                  <a:gd name="T14" fmla="*/ 1364 w 4548"/>
                  <a:gd name="T15" fmla="*/ 3639 h 5010"/>
                  <a:gd name="T16" fmla="*/ 1277 w 4548"/>
                  <a:gd name="T17" fmla="*/ 3059 h 5010"/>
                  <a:gd name="T18" fmla="*/ 1220 w 4548"/>
                  <a:gd name="T19" fmla="*/ 2525 h 5010"/>
                  <a:gd name="T20" fmla="*/ 915 w 4548"/>
                  <a:gd name="T21" fmla="*/ 2384 h 5010"/>
                  <a:gd name="T22" fmla="*/ 509 w 4548"/>
                  <a:gd name="T23" fmla="*/ 1950 h 5010"/>
                  <a:gd name="T24" fmla="*/ 393 w 4548"/>
                  <a:gd name="T25" fmla="*/ 1872 h 5010"/>
                  <a:gd name="T26" fmla="*/ 392 w 4548"/>
                  <a:gd name="T27" fmla="*/ 2070 h 5010"/>
                  <a:gd name="T28" fmla="*/ 480 w 4548"/>
                  <a:gd name="T29" fmla="*/ 2280 h 5010"/>
                  <a:gd name="T30" fmla="*/ 0 w 4548"/>
                  <a:gd name="T31" fmla="*/ 1922 h 5010"/>
                  <a:gd name="T32" fmla="*/ 188 w 4548"/>
                  <a:gd name="T33" fmla="*/ 1385 h 5010"/>
                  <a:gd name="T34" fmla="*/ 401 w 4548"/>
                  <a:gd name="T35" fmla="*/ 1004 h 5010"/>
                  <a:gd name="T36" fmla="*/ 1223 w 4548"/>
                  <a:gd name="T37" fmla="*/ 1086 h 5010"/>
                  <a:gd name="T38" fmla="*/ 1590 w 4548"/>
                  <a:gd name="T39" fmla="*/ 1041 h 5010"/>
                  <a:gd name="T40" fmla="*/ 2088 w 4548"/>
                  <a:gd name="T41" fmla="*/ 696 h 5010"/>
                  <a:gd name="T42" fmla="*/ 2453 w 4548"/>
                  <a:gd name="T43" fmla="*/ 723 h 5010"/>
                  <a:gd name="T44" fmla="*/ 2487 w 4548"/>
                  <a:gd name="T45" fmla="*/ 198 h 5010"/>
                  <a:gd name="T46" fmla="*/ 2855 w 4548"/>
                  <a:gd name="T47" fmla="*/ 0 h 5010"/>
                  <a:gd name="T48" fmla="*/ 3065 w 4548"/>
                  <a:gd name="T49" fmla="*/ 242 h 5010"/>
                  <a:gd name="T50" fmla="*/ 3225 w 4548"/>
                  <a:gd name="T51" fmla="*/ 168 h 5010"/>
                  <a:gd name="T52" fmla="*/ 3491 w 4548"/>
                  <a:gd name="T53" fmla="*/ 77 h 5010"/>
                  <a:gd name="T54" fmla="*/ 4053 w 4548"/>
                  <a:gd name="T55" fmla="*/ 252 h 5010"/>
                  <a:gd name="T56" fmla="*/ 4394 w 4548"/>
                  <a:gd name="T57" fmla="*/ 320 h 5010"/>
                  <a:gd name="T58" fmla="*/ 4484 w 4548"/>
                  <a:gd name="T59" fmla="*/ 662 h 5010"/>
                  <a:gd name="T60" fmla="*/ 4334 w 4548"/>
                  <a:gd name="T61" fmla="*/ 831 h 5010"/>
                  <a:gd name="T62" fmla="*/ 4223 w 4548"/>
                  <a:gd name="T63" fmla="*/ 951 h 5010"/>
                  <a:gd name="T64" fmla="*/ 4535 w 4548"/>
                  <a:gd name="T65" fmla="*/ 1053 h 5010"/>
                  <a:gd name="T66" fmla="*/ 4548 w 4548"/>
                  <a:gd name="T67" fmla="*/ 1305 h 5010"/>
                  <a:gd name="T68" fmla="*/ 4293 w 4548"/>
                  <a:gd name="T69" fmla="*/ 1455 h 5010"/>
                  <a:gd name="T70" fmla="*/ 3890 w 4548"/>
                  <a:gd name="T71" fmla="*/ 1560 h 5010"/>
                  <a:gd name="T72" fmla="*/ 3543 w 4548"/>
                  <a:gd name="T73" fmla="*/ 1380 h 5010"/>
                  <a:gd name="T74" fmla="*/ 3555 w 4548"/>
                  <a:gd name="T75" fmla="*/ 1485 h 5010"/>
                  <a:gd name="T76" fmla="*/ 3786 w 4548"/>
                  <a:gd name="T77" fmla="*/ 1730 h 5010"/>
                  <a:gd name="T78" fmla="*/ 4050 w 4548"/>
                  <a:gd name="T79" fmla="*/ 1776 h 5010"/>
                  <a:gd name="T80" fmla="*/ 3501 w 4548"/>
                  <a:gd name="T81" fmla="*/ 2226 h 5010"/>
                  <a:gd name="T82" fmla="*/ 3284 w 4548"/>
                  <a:gd name="T83" fmla="*/ 2267 h 5010"/>
                  <a:gd name="T84" fmla="*/ 3557 w 4548"/>
                  <a:gd name="T85" fmla="*/ 2331 h 5010"/>
                  <a:gd name="T86" fmla="*/ 3485 w 4548"/>
                  <a:gd name="T87" fmla="*/ 2537 h 5010"/>
                  <a:gd name="T88" fmla="*/ 3464 w 4548"/>
                  <a:gd name="T89" fmla="*/ 2783 h 5010"/>
                  <a:gd name="T90" fmla="*/ 3569 w 4548"/>
                  <a:gd name="T91" fmla="*/ 3200 h 5010"/>
                  <a:gd name="T92" fmla="*/ 3617 w 4548"/>
                  <a:gd name="T93" fmla="*/ 3425 h 5010"/>
                  <a:gd name="T94" fmla="*/ 3393 w 4548"/>
                  <a:gd name="T95" fmla="*/ 3539 h 5010"/>
                  <a:gd name="T96" fmla="*/ 3213 w 4548"/>
                  <a:gd name="T97" fmla="*/ 3845 h 5010"/>
                  <a:gd name="T98" fmla="*/ 3062 w 4548"/>
                  <a:gd name="T99" fmla="*/ 4094 h 5010"/>
                  <a:gd name="T100" fmla="*/ 3521 w 4548"/>
                  <a:gd name="T101" fmla="*/ 4289 h 5010"/>
                  <a:gd name="T102" fmla="*/ 3744 w 4548"/>
                  <a:gd name="T103" fmla="*/ 4652 h 5010"/>
                  <a:gd name="T104" fmla="*/ 3768 w 4548"/>
                  <a:gd name="T105" fmla="*/ 4836 h 5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548" h="5010">
                    <a:moveTo>
                      <a:pt x="3744" y="4916"/>
                    </a:moveTo>
                    <a:lnTo>
                      <a:pt x="3573" y="4841"/>
                    </a:lnTo>
                    <a:lnTo>
                      <a:pt x="3492" y="4844"/>
                    </a:lnTo>
                    <a:lnTo>
                      <a:pt x="3495" y="4727"/>
                    </a:lnTo>
                    <a:lnTo>
                      <a:pt x="3572" y="4655"/>
                    </a:lnTo>
                    <a:lnTo>
                      <a:pt x="3485" y="4590"/>
                    </a:lnTo>
                    <a:lnTo>
                      <a:pt x="3402" y="4622"/>
                    </a:lnTo>
                    <a:lnTo>
                      <a:pt x="3324" y="4691"/>
                    </a:lnTo>
                    <a:lnTo>
                      <a:pt x="3153" y="4877"/>
                    </a:lnTo>
                    <a:lnTo>
                      <a:pt x="3066" y="5000"/>
                    </a:lnTo>
                    <a:lnTo>
                      <a:pt x="2985" y="4971"/>
                    </a:lnTo>
                    <a:lnTo>
                      <a:pt x="2832" y="5000"/>
                    </a:lnTo>
                    <a:lnTo>
                      <a:pt x="2687" y="5010"/>
                    </a:lnTo>
                    <a:lnTo>
                      <a:pt x="2564" y="4962"/>
                    </a:lnTo>
                    <a:lnTo>
                      <a:pt x="2549" y="4860"/>
                    </a:lnTo>
                    <a:lnTo>
                      <a:pt x="2421" y="4796"/>
                    </a:lnTo>
                    <a:lnTo>
                      <a:pt x="2015" y="4719"/>
                    </a:lnTo>
                    <a:lnTo>
                      <a:pt x="1772" y="4575"/>
                    </a:lnTo>
                    <a:lnTo>
                      <a:pt x="1497" y="4626"/>
                    </a:lnTo>
                    <a:lnTo>
                      <a:pt x="1311" y="4604"/>
                    </a:lnTo>
                    <a:lnTo>
                      <a:pt x="1263" y="4394"/>
                    </a:lnTo>
                    <a:lnTo>
                      <a:pt x="1199" y="4193"/>
                    </a:lnTo>
                    <a:lnTo>
                      <a:pt x="1220" y="4032"/>
                    </a:lnTo>
                    <a:lnTo>
                      <a:pt x="1364" y="3639"/>
                    </a:lnTo>
                    <a:lnTo>
                      <a:pt x="1289" y="3350"/>
                    </a:lnTo>
                    <a:lnTo>
                      <a:pt x="1296" y="3228"/>
                    </a:lnTo>
                    <a:lnTo>
                      <a:pt x="1277" y="3059"/>
                    </a:lnTo>
                    <a:lnTo>
                      <a:pt x="1287" y="2942"/>
                    </a:lnTo>
                    <a:lnTo>
                      <a:pt x="1266" y="2792"/>
                    </a:lnTo>
                    <a:lnTo>
                      <a:pt x="1220" y="2525"/>
                    </a:lnTo>
                    <a:lnTo>
                      <a:pt x="1209" y="2448"/>
                    </a:lnTo>
                    <a:lnTo>
                      <a:pt x="1064" y="2375"/>
                    </a:lnTo>
                    <a:lnTo>
                      <a:pt x="915" y="2384"/>
                    </a:lnTo>
                    <a:lnTo>
                      <a:pt x="777" y="2322"/>
                    </a:lnTo>
                    <a:lnTo>
                      <a:pt x="701" y="2192"/>
                    </a:lnTo>
                    <a:lnTo>
                      <a:pt x="509" y="1950"/>
                    </a:lnTo>
                    <a:lnTo>
                      <a:pt x="558" y="1854"/>
                    </a:lnTo>
                    <a:lnTo>
                      <a:pt x="476" y="1848"/>
                    </a:lnTo>
                    <a:lnTo>
                      <a:pt x="393" y="1872"/>
                    </a:lnTo>
                    <a:lnTo>
                      <a:pt x="351" y="1929"/>
                    </a:lnTo>
                    <a:lnTo>
                      <a:pt x="414" y="2022"/>
                    </a:lnTo>
                    <a:lnTo>
                      <a:pt x="392" y="2070"/>
                    </a:lnTo>
                    <a:lnTo>
                      <a:pt x="473" y="2160"/>
                    </a:lnTo>
                    <a:lnTo>
                      <a:pt x="528" y="2238"/>
                    </a:lnTo>
                    <a:lnTo>
                      <a:pt x="480" y="2280"/>
                    </a:lnTo>
                    <a:lnTo>
                      <a:pt x="225" y="2037"/>
                    </a:lnTo>
                    <a:lnTo>
                      <a:pt x="90" y="2001"/>
                    </a:lnTo>
                    <a:lnTo>
                      <a:pt x="0" y="1922"/>
                    </a:lnTo>
                    <a:lnTo>
                      <a:pt x="71" y="1766"/>
                    </a:lnTo>
                    <a:lnTo>
                      <a:pt x="120" y="1629"/>
                    </a:lnTo>
                    <a:lnTo>
                      <a:pt x="188" y="1385"/>
                    </a:lnTo>
                    <a:lnTo>
                      <a:pt x="249" y="1247"/>
                    </a:lnTo>
                    <a:lnTo>
                      <a:pt x="285" y="1104"/>
                    </a:lnTo>
                    <a:lnTo>
                      <a:pt x="401" y="1004"/>
                    </a:lnTo>
                    <a:lnTo>
                      <a:pt x="750" y="1034"/>
                    </a:lnTo>
                    <a:lnTo>
                      <a:pt x="1079" y="1188"/>
                    </a:lnTo>
                    <a:lnTo>
                      <a:pt x="1223" y="1086"/>
                    </a:lnTo>
                    <a:lnTo>
                      <a:pt x="1166" y="933"/>
                    </a:lnTo>
                    <a:lnTo>
                      <a:pt x="1482" y="858"/>
                    </a:lnTo>
                    <a:lnTo>
                      <a:pt x="1590" y="1041"/>
                    </a:lnTo>
                    <a:lnTo>
                      <a:pt x="1770" y="971"/>
                    </a:lnTo>
                    <a:lnTo>
                      <a:pt x="1818" y="744"/>
                    </a:lnTo>
                    <a:lnTo>
                      <a:pt x="2088" y="696"/>
                    </a:lnTo>
                    <a:lnTo>
                      <a:pt x="2294" y="878"/>
                    </a:lnTo>
                    <a:lnTo>
                      <a:pt x="2352" y="788"/>
                    </a:lnTo>
                    <a:lnTo>
                      <a:pt x="2453" y="723"/>
                    </a:lnTo>
                    <a:lnTo>
                      <a:pt x="2615" y="426"/>
                    </a:lnTo>
                    <a:lnTo>
                      <a:pt x="2483" y="284"/>
                    </a:lnTo>
                    <a:lnTo>
                      <a:pt x="2487" y="198"/>
                    </a:lnTo>
                    <a:lnTo>
                      <a:pt x="2580" y="98"/>
                    </a:lnTo>
                    <a:lnTo>
                      <a:pt x="2660" y="33"/>
                    </a:lnTo>
                    <a:lnTo>
                      <a:pt x="2855" y="0"/>
                    </a:lnTo>
                    <a:lnTo>
                      <a:pt x="2946" y="110"/>
                    </a:lnTo>
                    <a:lnTo>
                      <a:pt x="3051" y="170"/>
                    </a:lnTo>
                    <a:lnTo>
                      <a:pt x="3065" y="242"/>
                    </a:lnTo>
                    <a:lnTo>
                      <a:pt x="3152" y="321"/>
                    </a:lnTo>
                    <a:lnTo>
                      <a:pt x="3269" y="261"/>
                    </a:lnTo>
                    <a:lnTo>
                      <a:pt x="3225" y="168"/>
                    </a:lnTo>
                    <a:lnTo>
                      <a:pt x="3282" y="96"/>
                    </a:lnTo>
                    <a:lnTo>
                      <a:pt x="3348" y="47"/>
                    </a:lnTo>
                    <a:lnTo>
                      <a:pt x="3491" y="77"/>
                    </a:lnTo>
                    <a:lnTo>
                      <a:pt x="3735" y="164"/>
                    </a:lnTo>
                    <a:lnTo>
                      <a:pt x="4011" y="186"/>
                    </a:lnTo>
                    <a:lnTo>
                      <a:pt x="4053" y="252"/>
                    </a:lnTo>
                    <a:lnTo>
                      <a:pt x="4070" y="353"/>
                    </a:lnTo>
                    <a:lnTo>
                      <a:pt x="4160" y="365"/>
                    </a:lnTo>
                    <a:lnTo>
                      <a:pt x="4394" y="320"/>
                    </a:lnTo>
                    <a:lnTo>
                      <a:pt x="4505" y="375"/>
                    </a:lnTo>
                    <a:lnTo>
                      <a:pt x="4529" y="494"/>
                    </a:lnTo>
                    <a:lnTo>
                      <a:pt x="4484" y="662"/>
                    </a:lnTo>
                    <a:lnTo>
                      <a:pt x="4485" y="768"/>
                    </a:lnTo>
                    <a:lnTo>
                      <a:pt x="4400" y="779"/>
                    </a:lnTo>
                    <a:lnTo>
                      <a:pt x="4334" y="831"/>
                    </a:lnTo>
                    <a:lnTo>
                      <a:pt x="4218" y="831"/>
                    </a:lnTo>
                    <a:lnTo>
                      <a:pt x="4157" y="875"/>
                    </a:lnTo>
                    <a:lnTo>
                      <a:pt x="4223" y="951"/>
                    </a:lnTo>
                    <a:lnTo>
                      <a:pt x="4349" y="959"/>
                    </a:lnTo>
                    <a:lnTo>
                      <a:pt x="4517" y="990"/>
                    </a:lnTo>
                    <a:lnTo>
                      <a:pt x="4535" y="1053"/>
                    </a:lnTo>
                    <a:lnTo>
                      <a:pt x="4454" y="1188"/>
                    </a:lnTo>
                    <a:lnTo>
                      <a:pt x="4470" y="1262"/>
                    </a:lnTo>
                    <a:lnTo>
                      <a:pt x="4548" y="1305"/>
                    </a:lnTo>
                    <a:lnTo>
                      <a:pt x="4470" y="1350"/>
                    </a:lnTo>
                    <a:lnTo>
                      <a:pt x="4469" y="1455"/>
                    </a:lnTo>
                    <a:lnTo>
                      <a:pt x="4293" y="1455"/>
                    </a:lnTo>
                    <a:lnTo>
                      <a:pt x="4146" y="1499"/>
                    </a:lnTo>
                    <a:lnTo>
                      <a:pt x="4023" y="1565"/>
                    </a:lnTo>
                    <a:lnTo>
                      <a:pt x="3890" y="1560"/>
                    </a:lnTo>
                    <a:lnTo>
                      <a:pt x="3750" y="1497"/>
                    </a:lnTo>
                    <a:lnTo>
                      <a:pt x="3668" y="1400"/>
                    </a:lnTo>
                    <a:lnTo>
                      <a:pt x="3543" y="1380"/>
                    </a:lnTo>
                    <a:lnTo>
                      <a:pt x="3453" y="1409"/>
                    </a:lnTo>
                    <a:lnTo>
                      <a:pt x="3380" y="1473"/>
                    </a:lnTo>
                    <a:lnTo>
                      <a:pt x="3555" y="1485"/>
                    </a:lnTo>
                    <a:lnTo>
                      <a:pt x="3689" y="1559"/>
                    </a:lnTo>
                    <a:lnTo>
                      <a:pt x="3783" y="1658"/>
                    </a:lnTo>
                    <a:lnTo>
                      <a:pt x="3786" y="1730"/>
                    </a:lnTo>
                    <a:lnTo>
                      <a:pt x="3876" y="1784"/>
                    </a:lnTo>
                    <a:lnTo>
                      <a:pt x="3978" y="1760"/>
                    </a:lnTo>
                    <a:lnTo>
                      <a:pt x="4050" y="1776"/>
                    </a:lnTo>
                    <a:lnTo>
                      <a:pt x="4043" y="1818"/>
                    </a:lnTo>
                    <a:lnTo>
                      <a:pt x="3740" y="2087"/>
                    </a:lnTo>
                    <a:lnTo>
                      <a:pt x="3501" y="2226"/>
                    </a:lnTo>
                    <a:lnTo>
                      <a:pt x="3420" y="2166"/>
                    </a:lnTo>
                    <a:lnTo>
                      <a:pt x="3387" y="2235"/>
                    </a:lnTo>
                    <a:lnTo>
                      <a:pt x="3284" y="2267"/>
                    </a:lnTo>
                    <a:lnTo>
                      <a:pt x="3291" y="2339"/>
                    </a:lnTo>
                    <a:lnTo>
                      <a:pt x="3437" y="2325"/>
                    </a:lnTo>
                    <a:lnTo>
                      <a:pt x="3557" y="2331"/>
                    </a:lnTo>
                    <a:lnTo>
                      <a:pt x="3615" y="2391"/>
                    </a:lnTo>
                    <a:lnTo>
                      <a:pt x="3603" y="2475"/>
                    </a:lnTo>
                    <a:lnTo>
                      <a:pt x="3485" y="2537"/>
                    </a:lnTo>
                    <a:lnTo>
                      <a:pt x="3438" y="2616"/>
                    </a:lnTo>
                    <a:lnTo>
                      <a:pt x="3479" y="2634"/>
                    </a:lnTo>
                    <a:lnTo>
                      <a:pt x="3464" y="2783"/>
                    </a:lnTo>
                    <a:lnTo>
                      <a:pt x="3504" y="2847"/>
                    </a:lnTo>
                    <a:lnTo>
                      <a:pt x="3522" y="3113"/>
                    </a:lnTo>
                    <a:lnTo>
                      <a:pt x="3569" y="3200"/>
                    </a:lnTo>
                    <a:lnTo>
                      <a:pt x="3668" y="3305"/>
                    </a:lnTo>
                    <a:lnTo>
                      <a:pt x="3638" y="3387"/>
                    </a:lnTo>
                    <a:lnTo>
                      <a:pt x="3617" y="3425"/>
                    </a:lnTo>
                    <a:lnTo>
                      <a:pt x="3573" y="3512"/>
                    </a:lnTo>
                    <a:lnTo>
                      <a:pt x="3501" y="3545"/>
                    </a:lnTo>
                    <a:lnTo>
                      <a:pt x="3393" y="3539"/>
                    </a:lnTo>
                    <a:lnTo>
                      <a:pt x="3263" y="3614"/>
                    </a:lnTo>
                    <a:lnTo>
                      <a:pt x="3120" y="3786"/>
                    </a:lnTo>
                    <a:lnTo>
                      <a:pt x="3213" y="3845"/>
                    </a:lnTo>
                    <a:lnTo>
                      <a:pt x="3263" y="3926"/>
                    </a:lnTo>
                    <a:lnTo>
                      <a:pt x="3225" y="4053"/>
                    </a:lnTo>
                    <a:lnTo>
                      <a:pt x="3062" y="4094"/>
                    </a:lnTo>
                    <a:lnTo>
                      <a:pt x="3090" y="4175"/>
                    </a:lnTo>
                    <a:lnTo>
                      <a:pt x="3350" y="4140"/>
                    </a:lnTo>
                    <a:lnTo>
                      <a:pt x="3521" y="4289"/>
                    </a:lnTo>
                    <a:lnTo>
                      <a:pt x="3689" y="4380"/>
                    </a:lnTo>
                    <a:lnTo>
                      <a:pt x="3744" y="4482"/>
                    </a:lnTo>
                    <a:lnTo>
                      <a:pt x="3744" y="4652"/>
                    </a:lnTo>
                    <a:lnTo>
                      <a:pt x="3777" y="4731"/>
                    </a:lnTo>
                    <a:lnTo>
                      <a:pt x="3690" y="4754"/>
                    </a:lnTo>
                    <a:lnTo>
                      <a:pt x="3768" y="4836"/>
                    </a:lnTo>
                    <a:lnTo>
                      <a:pt x="3744" y="491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4252708" y="3221284"/>
              <a:ext cx="1018999" cy="1540503"/>
              <a:chOff x="4014788" y="3960813"/>
              <a:chExt cx="1212849" cy="1833562"/>
            </a:xfrm>
          </p:grpSpPr>
          <p:sp>
            <p:nvSpPr>
              <p:cNvPr id="184" name="Freeform 14"/>
              <p:cNvSpPr>
                <a:spLocks/>
              </p:cNvSpPr>
              <p:nvPr/>
            </p:nvSpPr>
            <p:spPr bwMode="auto">
              <a:xfrm>
                <a:off x="4070350" y="5280025"/>
                <a:ext cx="644525" cy="442913"/>
              </a:xfrm>
              <a:custGeom>
                <a:avLst/>
                <a:gdLst>
                  <a:gd name="T0" fmla="*/ 230 w 406"/>
                  <a:gd name="T1" fmla="*/ 279 h 279"/>
                  <a:gd name="T2" fmla="*/ 196 w 406"/>
                  <a:gd name="T3" fmla="*/ 261 h 279"/>
                  <a:gd name="T4" fmla="*/ 123 w 406"/>
                  <a:gd name="T5" fmla="*/ 208 h 279"/>
                  <a:gd name="T6" fmla="*/ 82 w 406"/>
                  <a:gd name="T7" fmla="*/ 186 h 279"/>
                  <a:gd name="T8" fmla="*/ 43 w 406"/>
                  <a:gd name="T9" fmla="*/ 178 h 279"/>
                  <a:gd name="T10" fmla="*/ 15 w 406"/>
                  <a:gd name="T11" fmla="*/ 165 h 279"/>
                  <a:gd name="T12" fmla="*/ 0 w 406"/>
                  <a:gd name="T13" fmla="*/ 136 h 279"/>
                  <a:gd name="T14" fmla="*/ 7 w 406"/>
                  <a:gd name="T15" fmla="*/ 123 h 279"/>
                  <a:gd name="T16" fmla="*/ 27 w 406"/>
                  <a:gd name="T17" fmla="*/ 127 h 279"/>
                  <a:gd name="T18" fmla="*/ 43 w 406"/>
                  <a:gd name="T19" fmla="*/ 127 h 279"/>
                  <a:gd name="T20" fmla="*/ 57 w 406"/>
                  <a:gd name="T21" fmla="*/ 112 h 279"/>
                  <a:gd name="T22" fmla="*/ 49 w 406"/>
                  <a:gd name="T23" fmla="*/ 97 h 279"/>
                  <a:gd name="T24" fmla="*/ 34 w 406"/>
                  <a:gd name="T25" fmla="*/ 75 h 279"/>
                  <a:gd name="T26" fmla="*/ 16 w 406"/>
                  <a:gd name="T27" fmla="*/ 51 h 279"/>
                  <a:gd name="T28" fmla="*/ 40 w 406"/>
                  <a:gd name="T29" fmla="*/ 22 h 279"/>
                  <a:gd name="T30" fmla="*/ 63 w 406"/>
                  <a:gd name="T31" fmla="*/ 9 h 279"/>
                  <a:gd name="T32" fmla="*/ 85 w 406"/>
                  <a:gd name="T33" fmla="*/ 3 h 279"/>
                  <a:gd name="T34" fmla="*/ 123 w 406"/>
                  <a:gd name="T35" fmla="*/ 0 h 279"/>
                  <a:gd name="T36" fmla="*/ 169 w 406"/>
                  <a:gd name="T37" fmla="*/ 31 h 279"/>
                  <a:gd name="T38" fmla="*/ 180 w 406"/>
                  <a:gd name="T39" fmla="*/ 52 h 279"/>
                  <a:gd name="T40" fmla="*/ 199 w 406"/>
                  <a:gd name="T41" fmla="*/ 75 h 279"/>
                  <a:gd name="T42" fmla="*/ 243 w 406"/>
                  <a:gd name="T43" fmla="*/ 97 h 279"/>
                  <a:gd name="T44" fmla="*/ 265 w 406"/>
                  <a:gd name="T45" fmla="*/ 102 h 279"/>
                  <a:gd name="T46" fmla="*/ 291 w 406"/>
                  <a:gd name="T47" fmla="*/ 123 h 279"/>
                  <a:gd name="T48" fmla="*/ 282 w 406"/>
                  <a:gd name="T49" fmla="*/ 97 h 279"/>
                  <a:gd name="T50" fmla="*/ 309 w 406"/>
                  <a:gd name="T51" fmla="*/ 87 h 279"/>
                  <a:gd name="T52" fmla="*/ 312 w 406"/>
                  <a:gd name="T53" fmla="*/ 63 h 279"/>
                  <a:gd name="T54" fmla="*/ 321 w 406"/>
                  <a:gd name="T55" fmla="*/ 52 h 279"/>
                  <a:gd name="T56" fmla="*/ 351 w 406"/>
                  <a:gd name="T57" fmla="*/ 82 h 279"/>
                  <a:gd name="T58" fmla="*/ 355 w 406"/>
                  <a:gd name="T59" fmla="*/ 102 h 279"/>
                  <a:gd name="T60" fmla="*/ 369 w 406"/>
                  <a:gd name="T61" fmla="*/ 109 h 279"/>
                  <a:gd name="T62" fmla="*/ 379 w 406"/>
                  <a:gd name="T63" fmla="*/ 138 h 279"/>
                  <a:gd name="T64" fmla="*/ 406 w 406"/>
                  <a:gd name="T65" fmla="*/ 172 h 279"/>
                  <a:gd name="T66" fmla="*/ 387 w 406"/>
                  <a:gd name="T67" fmla="*/ 205 h 279"/>
                  <a:gd name="T68" fmla="*/ 400 w 406"/>
                  <a:gd name="T69" fmla="*/ 222 h 279"/>
                  <a:gd name="T70" fmla="*/ 385 w 406"/>
                  <a:gd name="T71" fmla="*/ 253 h 279"/>
                  <a:gd name="T72" fmla="*/ 363 w 406"/>
                  <a:gd name="T73" fmla="*/ 253 h 279"/>
                  <a:gd name="T74" fmla="*/ 345 w 406"/>
                  <a:gd name="T75" fmla="*/ 247 h 279"/>
                  <a:gd name="T76" fmla="*/ 325 w 406"/>
                  <a:gd name="T77" fmla="*/ 238 h 279"/>
                  <a:gd name="T78" fmla="*/ 294 w 406"/>
                  <a:gd name="T79" fmla="*/ 237 h 279"/>
                  <a:gd name="T80" fmla="*/ 274 w 406"/>
                  <a:gd name="T81" fmla="*/ 250 h 279"/>
                  <a:gd name="T82" fmla="*/ 252 w 406"/>
                  <a:gd name="T83" fmla="*/ 261 h 279"/>
                  <a:gd name="T84" fmla="*/ 230 w 406"/>
                  <a:gd name="T85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6" h="279">
                    <a:moveTo>
                      <a:pt x="230" y="279"/>
                    </a:moveTo>
                    <a:lnTo>
                      <a:pt x="196" y="261"/>
                    </a:lnTo>
                    <a:lnTo>
                      <a:pt x="123" y="208"/>
                    </a:lnTo>
                    <a:lnTo>
                      <a:pt x="82" y="186"/>
                    </a:lnTo>
                    <a:lnTo>
                      <a:pt x="43" y="178"/>
                    </a:lnTo>
                    <a:lnTo>
                      <a:pt x="15" y="165"/>
                    </a:lnTo>
                    <a:lnTo>
                      <a:pt x="0" y="136"/>
                    </a:lnTo>
                    <a:lnTo>
                      <a:pt x="7" y="123"/>
                    </a:lnTo>
                    <a:lnTo>
                      <a:pt x="27" y="127"/>
                    </a:lnTo>
                    <a:lnTo>
                      <a:pt x="43" y="127"/>
                    </a:lnTo>
                    <a:lnTo>
                      <a:pt x="57" y="112"/>
                    </a:lnTo>
                    <a:lnTo>
                      <a:pt x="49" y="97"/>
                    </a:lnTo>
                    <a:lnTo>
                      <a:pt x="34" y="75"/>
                    </a:lnTo>
                    <a:lnTo>
                      <a:pt x="16" y="51"/>
                    </a:lnTo>
                    <a:lnTo>
                      <a:pt x="40" y="22"/>
                    </a:lnTo>
                    <a:lnTo>
                      <a:pt x="63" y="9"/>
                    </a:lnTo>
                    <a:lnTo>
                      <a:pt x="85" y="3"/>
                    </a:lnTo>
                    <a:lnTo>
                      <a:pt x="123" y="0"/>
                    </a:lnTo>
                    <a:lnTo>
                      <a:pt x="169" y="31"/>
                    </a:lnTo>
                    <a:lnTo>
                      <a:pt x="180" y="52"/>
                    </a:lnTo>
                    <a:lnTo>
                      <a:pt x="199" y="75"/>
                    </a:lnTo>
                    <a:lnTo>
                      <a:pt x="243" y="97"/>
                    </a:lnTo>
                    <a:lnTo>
                      <a:pt x="265" y="102"/>
                    </a:lnTo>
                    <a:lnTo>
                      <a:pt x="291" y="123"/>
                    </a:lnTo>
                    <a:lnTo>
                      <a:pt x="282" y="97"/>
                    </a:lnTo>
                    <a:lnTo>
                      <a:pt x="309" y="87"/>
                    </a:lnTo>
                    <a:lnTo>
                      <a:pt x="312" y="63"/>
                    </a:lnTo>
                    <a:lnTo>
                      <a:pt x="321" y="52"/>
                    </a:lnTo>
                    <a:lnTo>
                      <a:pt x="351" y="82"/>
                    </a:lnTo>
                    <a:lnTo>
                      <a:pt x="355" y="102"/>
                    </a:lnTo>
                    <a:lnTo>
                      <a:pt x="369" y="109"/>
                    </a:lnTo>
                    <a:lnTo>
                      <a:pt x="379" y="138"/>
                    </a:lnTo>
                    <a:lnTo>
                      <a:pt x="406" y="172"/>
                    </a:lnTo>
                    <a:lnTo>
                      <a:pt x="387" y="205"/>
                    </a:lnTo>
                    <a:lnTo>
                      <a:pt x="400" y="222"/>
                    </a:lnTo>
                    <a:lnTo>
                      <a:pt x="385" y="253"/>
                    </a:lnTo>
                    <a:lnTo>
                      <a:pt x="363" y="253"/>
                    </a:lnTo>
                    <a:lnTo>
                      <a:pt x="345" y="247"/>
                    </a:lnTo>
                    <a:lnTo>
                      <a:pt x="325" y="238"/>
                    </a:lnTo>
                    <a:lnTo>
                      <a:pt x="294" y="237"/>
                    </a:lnTo>
                    <a:lnTo>
                      <a:pt x="274" y="250"/>
                    </a:lnTo>
                    <a:lnTo>
                      <a:pt x="252" y="261"/>
                    </a:lnTo>
                    <a:lnTo>
                      <a:pt x="230" y="279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5" name="Freeform 15"/>
              <p:cNvSpPr>
                <a:spLocks/>
              </p:cNvSpPr>
              <p:nvPr/>
            </p:nvSpPr>
            <p:spPr bwMode="auto">
              <a:xfrm>
                <a:off x="4895850" y="5157788"/>
                <a:ext cx="331787" cy="212725"/>
              </a:xfrm>
              <a:custGeom>
                <a:avLst/>
                <a:gdLst>
                  <a:gd name="T0" fmla="*/ 33 w 209"/>
                  <a:gd name="T1" fmla="*/ 134 h 134"/>
                  <a:gd name="T2" fmla="*/ 20 w 209"/>
                  <a:gd name="T3" fmla="*/ 128 h 134"/>
                  <a:gd name="T4" fmla="*/ 3 w 209"/>
                  <a:gd name="T5" fmla="*/ 117 h 134"/>
                  <a:gd name="T6" fmla="*/ 0 w 209"/>
                  <a:gd name="T7" fmla="*/ 102 h 134"/>
                  <a:gd name="T8" fmla="*/ 14 w 209"/>
                  <a:gd name="T9" fmla="*/ 92 h 134"/>
                  <a:gd name="T10" fmla="*/ 9 w 209"/>
                  <a:gd name="T11" fmla="*/ 75 h 134"/>
                  <a:gd name="T12" fmla="*/ 24 w 209"/>
                  <a:gd name="T13" fmla="*/ 69 h 134"/>
                  <a:gd name="T14" fmla="*/ 38 w 209"/>
                  <a:gd name="T15" fmla="*/ 56 h 134"/>
                  <a:gd name="T16" fmla="*/ 63 w 209"/>
                  <a:gd name="T17" fmla="*/ 62 h 134"/>
                  <a:gd name="T18" fmla="*/ 80 w 209"/>
                  <a:gd name="T19" fmla="*/ 48 h 134"/>
                  <a:gd name="T20" fmla="*/ 81 w 209"/>
                  <a:gd name="T21" fmla="*/ 26 h 134"/>
                  <a:gd name="T22" fmla="*/ 72 w 209"/>
                  <a:gd name="T23" fmla="*/ 6 h 134"/>
                  <a:gd name="T24" fmla="*/ 86 w 209"/>
                  <a:gd name="T25" fmla="*/ 0 h 134"/>
                  <a:gd name="T26" fmla="*/ 101 w 209"/>
                  <a:gd name="T27" fmla="*/ 14 h 134"/>
                  <a:gd name="T28" fmla="*/ 144 w 209"/>
                  <a:gd name="T29" fmla="*/ 20 h 134"/>
                  <a:gd name="T30" fmla="*/ 180 w 209"/>
                  <a:gd name="T31" fmla="*/ 30 h 134"/>
                  <a:gd name="T32" fmla="*/ 203 w 209"/>
                  <a:gd name="T33" fmla="*/ 51 h 134"/>
                  <a:gd name="T34" fmla="*/ 209 w 209"/>
                  <a:gd name="T35" fmla="*/ 72 h 134"/>
                  <a:gd name="T36" fmla="*/ 198 w 209"/>
                  <a:gd name="T37" fmla="*/ 87 h 134"/>
                  <a:gd name="T38" fmla="*/ 159 w 209"/>
                  <a:gd name="T39" fmla="*/ 80 h 134"/>
                  <a:gd name="T40" fmla="*/ 120 w 209"/>
                  <a:gd name="T41" fmla="*/ 75 h 134"/>
                  <a:gd name="T42" fmla="*/ 101 w 209"/>
                  <a:gd name="T43" fmla="*/ 80 h 134"/>
                  <a:gd name="T44" fmla="*/ 80 w 209"/>
                  <a:gd name="T45" fmla="*/ 93 h 134"/>
                  <a:gd name="T46" fmla="*/ 72 w 209"/>
                  <a:gd name="T47" fmla="*/ 110 h 134"/>
                  <a:gd name="T48" fmla="*/ 51 w 209"/>
                  <a:gd name="T49" fmla="*/ 134 h 134"/>
                  <a:gd name="T50" fmla="*/ 33 w 209"/>
                  <a:gd name="T5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9" h="134">
                    <a:moveTo>
                      <a:pt x="33" y="134"/>
                    </a:moveTo>
                    <a:lnTo>
                      <a:pt x="20" y="128"/>
                    </a:lnTo>
                    <a:lnTo>
                      <a:pt x="3" y="117"/>
                    </a:lnTo>
                    <a:lnTo>
                      <a:pt x="0" y="102"/>
                    </a:lnTo>
                    <a:lnTo>
                      <a:pt x="14" y="92"/>
                    </a:lnTo>
                    <a:lnTo>
                      <a:pt x="9" y="75"/>
                    </a:lnTo>
                    <a:lnTo>
                      <a:pt x="24" y="69"/>
                    </a:lnTo>
                    <a:lnTo>
                      <a:pt x="38" y="56"/>
                    </a:lnTo>
                    <a:lnTo>
                      <a:pt x="63" y="62"/>
                    </a:lnTo>
                    <a:lnTo>
                      <a:pt x="80" y="48"/>
                    </a:lnTo>
                    <a:lnTo>
                      <a:pt x="81" y="26"/>
                    </a:lnTo>
                    <a:lnTo>
                      <a:pt x="72" y="6"/>
                    </a:lnTo>
                    <a:lnTo>
                      <a:pt x="86" y="0"/>
                    </a:lnTo>
                    <a:lnTo>
                      <a:pt x="101" y="14"/>
                    </a:lnTo>
                    <a:lnTo>
                      <a:pt x="144" y="20"/>
                    </a:lnTo>
                    <a:lnTo>
                      <a:pt x="180" y="30"/>
                    </a:lnTo>
                    <a:lnTo>
                      <a:pt x="203" y="51"/>
                    </a:lnTo>
                    <a:lnTo>
                      <a:pt x="209" y="72"/>
                    </a:lnTo>
                    <a:lnTo>
                      <a:pt x="198" y="87"/>
                    </a:lnTo>
                    <a:lnTo>
                      <a:pt x="159" y="80"/>
                    </a:lnTo>
                    <a:lnTo>
                      <a:pt x="120" y="75"/>
                    </a:lnTo>
                    <a:lnTo>
                      <a:pt x="101" y="80"/>
                    </a:lnTo>
                    <a:lnTo>
                      <a:pt x="80" y="93"/>
                    </a:lnTo>
                    <a:lnTo>
                      <a:pt x="72" y="110"/>
                    </a:lnTo>
                    <a:lnTo>
                      <a:pt x="51" y="134"/>
                    </a:lnTo>
                    <a:lnTo>
                      <a:pt x="33" y="134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6" name="Freeform 16"/>
              <p:cNvSpPr>
                <a:spLocks/>
              </p:cNvSpPr>
              <p:nvPr/>
            </p:nvSpPr>
            <p:spPr bwMode="auto">
              <a:xfrm>
                <a:off x="4595813" y="5280025"/>
                <a:ext cx="344487" cy="514350"/>
              </a:xfrm>
              <a:custGeom>
                <a:avLst/>
                <a:gdLst>
                  <a:gd name="T0" fmla="*/ 126 w 217"/>
                  <a:gd name="T1" fmla="*/ 324 h 324"/>
                  <a:gd name="T2" fmla="*/ 119 w 217"/>
                  <a:gd name="T3" fmla="*/ 270 h 324"/>
                  <a:gd name="T4" fmla="*/ 119 w 217"/>
                  <a:gd name="T5" fmla="*/ 232 h 324"/>
                  <a:gd name="T6" fmla="*/ 125 w 217"/>
                  <a:gd name="T7" fmla="*/ 208 h 324"/>
                  <a:gd name="T8" fmla="*/ 140 w 217"/>
                  <a:gd name="T9" fmla="*/ 190 h 324"/>
                  <a:gd name="T10" fmla="*/ 158 w 217"/>
                  <a:gd name="T11" fmla="*/ 183 h 324"/>
                  <a:gd name="T12" fmla="*/ 158 w 217"/>
                  <a:gd name="T13" fmla="*/ 157 h 324"/>
                  <a:gd name="T14" fmla="*/ 174 w 217"/>
                  <a:gd name="T15" fmla="*/ 136 h 324"/>
                  <a:gd name="T16" fmla="*/ 198 w 217"/>
                  <a:gd name="T17" fmla="*/ 117 h 324"/>
                  <a:gd name="T18" fmla="*/ 217 w 217"/>
                  <a:gd name="T19" fmla="*/ 97 h 324"/>
                  <a:gd name="T20" fmla="*/ 180 w 217"/>
                  <a:gd name="T21" fmla="*/ 55 h 324"/>
                  <a:gd name="T22" fmla="*/ 144 w 217"/>
                  <a:gd name="T23" fmla="*/ 45 h 324"/>
                  <a:gd name="T24" fmla="*/ 125 w 217"/>
                  <a:gd name="T25" fmla="*/ 36 h 324"/>
                  <a:gd name="T26" fmla="*/ 119 w 217"/>
                  <a:gd name="T27" fmla="*/ 19 h 324"/>
                  <a:gd name="T28" fmla="*/ 89 w 217"/>
                  <a:gd name="T29" fmla="*/ 31 h 324"/>
                  <a:gd name="T30" fmla="*/ 60 w 217"/>
                  <a:gd name="T31" fmla="*/ 1 h 324"/>
                  <a:gd name="T32" fmla="*/ 45 w 217"/>
                  <a:gd name="T33" fmla="*/ 13 h 324"/>
                  <a:gd name="T34" fmla="*/ 26 w 217"/>
                  <a:gd name="T35" fmla="*/ 0 h 324"/>
                  <a:gd name="T36" fmla="*/ 15 w 217"/>
                  <a:gd name="T37" fmla="*/ 9 h 324"/>
                  <a:gd name="T38" fmla="*/ 0 w 217"/>
                  <a:gd name="T39" fmla="*/ 18 h 324"/>
                  <a:gd name="T40" fmla="*/ 23 w 217"/>
                  <a:gd name="T41" fmla="*/ 34 h 324"/>
                  <a:gd name="T42" fmla="*/ 29 w 217"/>
                  <a:gd name="T43" fmla="*/ 66 h 324"/>
                  <a:gd name="T44" fmla="*/ 38 w 217"/>
                  <a:gd name="T45" fmla="*/ 82 h 324"/>
                  <a:gd name="T46" fmla="*/ 50 w 217"/>
                  <a:gd name="T47" fmla="*/ 94 h 324"/>
                  <a:gd name="T48" fmla="*/ 54 w 217"/>
                  <a:gd name="T49" fmla="*/ 115 h 324"/>
                  <a:gd name="T50" fmla="*/ 69 w 217"/>
                  <a:gd name="T51" fmla="*/ 139 h 324"/>
                  <a:gd name="T52" fmla="*/ 86 w 217"/>
                  <a:gd name="T53" fmla="*/ 163 h 324"/>
                  <a:gd name="T54" fmla="*/ 95 w 217"/>
                  <a:gd name="T55" fmla="*/ 198 h 324"/>
                  <a:gd name="T56" fmla="*/ 83 w 217"/>
                  <a:gd name="T57" fmla="*/ 231 h 324"/>
                  <a:gd name="T58" fmla="*/ 86 w 217"/>
                  <a:gd name="T59" fmla="*/ 264 h 324"/>
                  <a:gd name="T60" fmla="*/ 98 w 217"/>
                  <a:gd name="T61" fmla="*/ 297 h 324"/>
                  <a:gd name="T62" fmla="*/ 126 w 217"/>
                  <a:gd name="T63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7" h="324">
                    <a:moveTo>
                      <a:pt x="126" y="324"/>
                    </a:moveTo>
                    <a:lnTo>
                      <a:pt x="119" y="270"/>
                    </a:lnTo>
                    <a:lnTo>
                      <a:pt x="119" y="232"/>
                    </a:lnTo>
                    <a:lnTo>
                      <a:pt x="125" y="208"/>
                    </a:lnTo>
                    <a:lnTo>
                      <a:pt x="140" y="190"/>
                    </a:lnTo>
                    <a:lnTo>
                      <a:pt x="158" y="183"/>
                    </a:lnTo>
                    <a:lnTo>
                      <a:pt x="158" y="157"/>
                    </a:lnTo>
                    <a:lnTo>
                      <a:pt x="174" y="136"/>
                    </a:lnTo>
                    <a:lnTo>
                      <a:pt x="198" y="117"/>
                    </a:lnTo>
                    <a:lnTo>
                      <a:pt x="217" y="97"/>
                    </a:lnTo>
                    <a:lnTo>
                      <a:pt x="180" y="55"/>
                    </a:lnTo>
                    <a:lnTo>
                      <a:pt x="144" y="45"/>
                    </a:lnTo>
                    <a:lnTo>
                      <a:pt x="125" y="36"/>
                    </a:lnTo>
                    <a:lnTo>
                      <a:pt x="119" y="19"/>
                    </a:lnTo>
                    <a:lnTo>
                      <a:pt x="89" y="31"/>
                    </a:lnTo>
                    <a:lnTo>
                      <a:pt x="60" y="1"/>
                    </a:lnTo>
                    <a:lnTo>
                      <a:pt x="45" y="13"/>
                    </a:lnTo>
                    <a:lnTo>
                      <a:pt x="26" y="0"/>
                    </a:lnTo>
                    <a:lnTo>
                      <a:pt x="15" y="9"/>
                    </a:lnTo>
                    <a:lnTo>
                      <a:pt x="0" y="18"/>
                    </a:lnTo>
                    <a:lnTo>
                      <a:pt x="23" y="34"/>
                    </a:lnTo>
                    <a:lnTo>
                      <a:pt x="29" y="66"/>
                    </a:lnTo>
                    <a:lnTo>
                      <a:pt x="38" y="82"/>
                    </a:lnTo>
                    <a:lnTo>
                      <a:pt x="50" y="94"/>
                    </a:lnTo>
                    <a:lnTo>
                      <a:pt x="54" y="115"/>
                    </a:lnTo>
                    <a:lnTo>
                      <a:pt x="69" y="139"/>
                    </a:lnTo>
                    <a:lnTo>
                      <a:pt x="86" y="163"/>
                    </a:lnTo>
                    <a:lnTo>
                      <a:pt x="95" y="198"/>
                    </a:lnTo>
                    <a:lnTo>
                      <a:pt x="83" y="231"/>
                    </a:lnTo>
                    <a:lnTo>
                      <a:pt x="86" y="264"/>
                    </a:lnTo>
                    <a:lnTo>
                      <a:pt x="98" y="297"/>
                    </a:lnTo>
                    <a:lnTo>
                      <a:pt x="126" y="324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7" name="Freeform 21"/>
              <p:cNvSpPr>
                <a:spLocks/>
              </p:cNvSpPr>
              <p:nvPr/>
            </p:nvSpPr>
            <p:spPr bwMode="auto">
              <a:xfrm>
                <a:off x="4014788" y="3960813"/>
                <a:ext cx="1141412" cy="1301750"/>
              </a:xfrm>
              <a:custGeom>
                <a:avLst/>
                <a:gdLst>
                  <a:gd name="T0" fmla="*/ 2259 w 3595"/>
                  <a:gd name="T1" fmla="*/ 4023 h 4099"/>
                  <a:gd name="T2" fmla="*/ 1782 w 3595"/>
                  <a:gd name="T3" fmla="*/ 3733 h 4099"/>
                  <a:gd name="T4" fmla="*/ 2131 w 3595"/>
                  <a:gd name="T5" fmla="*/ 3778 h 4099"/>
                  <a:gd name="T6" fmla="*/ 1915 w 3595"/>
                  <a:gd name="T7" fmla="*/ 3606 h 4099"/>
                  <a:gd name="T8" fmla="*/ 2101 w 3595"/>
                  <a:gd name="T9" fmla="*/ 3393 h 4099"/>
                  <a:gd name="T10" fmla="*/ 1875 w 3595"/>
                  <a:gd name="T11" fmla="*/ 3199 h 4099"/>
                  <a:gd name="T12" fmla="*/ 1515 w 3595"/>
                  <a:gd name="T13" fmla="*/ 3199 h 4099"/>
                  <a:gd name="T14" fmla="*/ 991 w 3595"/>
                  <a:gd name="T15" fmla="*/ 3139 h 4099"/>
                  <a:gd name="T16" fmla="*/ 826 w 3595"/>
                  <a:gd name="T17" fmla="*/ 3121 h 4099"/>
                  <a:gd name="T18" fmla="*/ 661 w 3595"/>
                  <a:gd name="T19" fmla="*/ 2718 h 4099"/>
                  <a:gd name="T20" fmla="*/ 600 w 3595"/>
                  <a:gd name="T21" fmla="*/ 2494 h 4099"/>
                  <a:gd name="T22" fmla="*/ 573 w 3595"/>
                  <a:gd name="T23" fmla="*/ 1924 h 4099"/>
                  <a:gd name="T24" fmla="*/ 646 w 3595"/>
                  <a:gd name="T25" fmla="*/ 1693 h 4099"/>
                  <a:gd name="T26" fmla="*/ 478 w 3595"/>
                  <a:gd name="T27" fmla="*/ 1408 h 4099"/>
                  <a:gd name="T28" fmla="*/ 238 w 3595"/>
                  <a:gd name="T29" fmla="*/ 1290 h 4099"/>
                  <a:gd name="T30" fmla="*/ 241 w 3595"/>
                  <a:gd name="T31" fmla="*/ 1182 h 4099"/>
                  <a:gd name="T32" fmla="*/ 246 w 3595"/>
                  <a:gd name="T33" fmla="*/ 993 h 4099"/>
                  <a:gd name="T34" fmla="*/ 496 w 3595"/>
                  <a:gd name="T35" fmla="*/ 1054 h 4099"/>
                  <a:gd name="T36" fmla="*/ 814 w 3595"/>
                  <a:gd name="T37" fmla="*/ 1032 h 4099"/>
                  <a:gd name="T38" fmla="*/ 1095 w 3595"/>
                  <a:gd name="T39" fmla="*/ 762 h 4099"/>
                  <a:gd name="T40" fmla="*/ 1396 w 3595"/>
                  <a:gd name="T41" fmla="*/ 543 h 4099"/>
                  <a:gd name="T42" fmla="*/ 1287 w 3595"/>
                  <a:gd name="T43" fmla="*/ 151 h 4099"/>
                  <a:gd name="T44" fmla="*/ 943 w 3595"/>
                  <a:gd name="T45" fmla="*/ 0 h 4099"/>
                  <a:gd name="T46" fmla="*/ 1578 w 3595"/>
                  <a:gd name="T47" fmla="*/ 124 h 4099"/>
                  <a:gd name="T48" fmla="*/ 2005 w 3595"/>
                  <a:gd name="T49" fmla="*/ 105 h 4099"/>
                  <a:gd name="T50" fmla="*/ 1878 w 3595"/>
                  <a:gd name="T51" fmla="*/ 346 h 4099"/>
                  <a:gd name="T52" fmla="*/ 1834 w 3595"/>
                  <a:gd name="T53" fmla="*/ 516 h 4099"/>
                  <a:gd name="T54" fmla="*/ 1723 w 3595"/>
                  <a:gd name="T55" fmla="*/ 678 h 4099"/>
                  <a:gd name="T56" fmla="*/ 1918 w 3595"/>
                  <a:gd name="T57" fmla="*/ 801 h 4099"/>
                  <a:gd name="T58" fmla="*/ 2155 w 3595"/>
                  <a:gd name="T59" fmla="*/ 1219 h 4099"/>
                  <a:gd name="T60" fmla="*/ 2290 w 3595"/>
                  <a:gd name="T61" fmla="*/ 1065 h 4099"/>
                  <a:gd name="T62" fmla="*/ 2418 w 3595"/>
                  <a:gd name="T63" fmla="*/ 1164 h 4099"/>
                  <a:gd name="T64" fmla="*/ 2431 w 3595"/>
                  <a:gd name="T65" fmla="*/ 1309 h 4099"/>
                  <a:gd name="T66" fmla="*/ 2605 w 3595"/>
                  <a:gd name="T67" fmla="*/ 1198 h 4099"/>
                  <a:gd name="T68" fmla="*/ 2727 w 3595"/>
                  <a:gd name="T69" fmla="*/ 1290 h 4099"/>
                  <a:gd name="T70" fmla="*/ 2788 w 3595"/>
                  <a:gd name="T71" fmla="*/ 1018 h 4099"/>
                  <a:gd name="T72" fmla="*/ 2892 w 3595"/>
                  <a:gd name="T73" fmla="*/ 870 h 4099"/>
                  <a:gd name="T74" fmla="*/ 3129 w 3595"/>
                  <a:gd name="T75" fmla="*/ 1125 h 4099"/>
                  <a:gd name="T76" fmla="*/ 2905 w 3595"/>
                  <a:gd name="T77" fmla="*/ 1564 h 4099"/>
                  <a:gd name="T78" fmla="*/ 3298 w 3595"/>
                  <a:gd name="T79" fmla="*/ 1593 h 4099"/>
                  <a:gd name="T80" fmla="*/ 2998 w 3595"/>
                  <a:gd name="T81" fmla="*/ 1837 h 4099"/>
                  <a:gd name="T82" fmla="*/ 3238 w 3595"/>
                  <a:gd name="T83" fmla="*/ 2359 h 4099"/>
                  <a:gd name="T84" fmla="*/ 3564 w 3595"/>
                  <a:gd name="T85" fmla="*/ 2622 h 4099"/>
                  <a:gd name="T86" fmla="*/ 3468 w 3595"/>
                  <a:gd name="T87" fmla="*/ 2943 h 4099"/>
                  <a:gd name="T88" fmla="*/ 3007 w 3595"/>
                  <a:gd name="T89" fmla="*/ 3013 h 4099"/>
                  <a:gd name="T90" fmla="*/ 2740 w 3595"/>
                  <a:gd name="T91" fmla="*/ 3342 h 4099"/>
                  <a:gd name="T92" fmla="*/ 2592 w 3595"/>
                  <a:gd name="T93" fmla="*/ 3319 h 4099"/>
                  <a:gd name="T94" fmla="*/ 2913 w 3595"/>
                  <a:gd name="T95" fmla="*/ 3508 h 4099"/>
                  <a:gd name="T96" fmla="*/ 2754 w 3595"/>
                  <a:gd name="T97" fmla="*/ 3673 h 4099"/>
                  <a:gd name="T98" fmla="*/ 2752 w 3595"/>
                  <a:gd name="T99" fmla="*/ 4021 h 4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95" h="4099">
                    <a:moveTo>
                      <a:pt x="2472" y="4095"/>
                    </a:moveTo>
                    <a:lnTo>
                      <a:pt x="2368" y="3993"/>
                    </a:lnTo>
                    <a:lnTo>
                      <a:pt x="2259" y="4023"/>
                    </a:lnTo>
                    <a:lnTo>
                      <a:pt x="2236" y="3961"/>
                    </a:lnTo>
                    <a:lnTo>
                      <a:pt x="2008" y="3831"/>
                    </a:lnTo>
                    <a:lnTo>
                      <a:pt x="1782" y="3733"/>
                    </a:lnTo>
                    <a:lnTo>
                      <a:pt x="1860" y="3717"/>
                    </a:lnTo>
                    <a:lnTo>
                      <a:pt x="2085" y="3822"/>
                    </a:lnTo>
                    <a:lnTo>
                      <a:pt x="2131" y="3778"/>
                    </a:lnTo>
                    <a:lnTo>
                      <a:pt x="2140" y="3733"/>
                    </a:lnTo>
                    <a:lnTo>
                      <a:pt x="2053" y="3667"/>
                    </a:lnTo>
                    <a:lnTo>
                      <a:pt x="1915" y="3606"/>
                    </a:lnTo>
                    <a:lnTo>
                      <a:pt x="1890" y="3525"/>
                    </a:lnTo>
                    <a:lnTo>
                      <a:pt x="1998" y="3483"/>
                    </a:lnTo>
                    <a:lnTo>
                      <a:pt x="2101" y="3393"/>
                    </a:lnTo>
                    <a:lnTo>
                      <a:pt x="1987" y="3363"/>
                    </a:lnTo>
                    <a:lnTo>
                      <a:pt x="1861" y="3343"/>
                    </a:lnTo>
                    <a:lnTo>
                      <a:pt x="1875" y="3199"/>
                    </a:lnTo>
                    <a:lnTo>
                      <a:pt x="1768" y="3198"/>
                    </a:lnTo>
                    <a:lnTo>
                      <a:pt x="1711" y="3258"/>
                    </a:lnTo>
                    <a:lnTo>
                      <a:pt x="1515" y="3199"/>
                    </a:lnTo>
                    <a:lnTo>
                      <a:pt x="1393" y="3183"/>
                    </a:lnTo>
                    <a:lnTo>
                      <a:pt x="1246" y="3108"/>
                    </a:lnTo>
                    <a:lnTo>
                      <a:pt x="991" y="3139"/>
                    </a:lnTo>
                    <a:lnTo>
                      <a:pt x="900" y="3198"/>
                    </a:lnTo>
                    <a:lnTo>
                      <a:pt x="876" y="3277"/>
                    </a:lnTo>
                    <a:lnTo>
                      <a:pt x="826" y="3121"/>
                    </a:lnTo>
                    <a:lnTo>
                      <a:pt x="886" y="3018"/>
                    </a:lnTo>
                    <a:lnTo>
                      <a:pt x="798" y="2871"/>
                    </a:lnTo>
                    <a:lnTo>
                      <a:pt x="661" y="2718"/>
                    </a:lnTo>
                    <a:lnTo>
                      <a:pt x="660" y="2583"/>
                    </a:lnTo>
                    <a:lnTo>
                      <a:pt x="469" y="2523"/>
                    </a:lnTo>
                    <a:lnTo>
                      <a:pt x="600" y="2494"/>
                    </a:lnTo>
                    <a:lnTo>
                      <a:pt x="706" y="2376"/>
                    </a:lnTo>
                    <a:lnTo>
                      <a:pt x="661" y="2104"/>
                    </a:lnTo>
                    <a:lnTo>
                      <a:pt x="573" y="1924"/>
                    </a:lnTo>
                    <a:lnTo>
                      <a:pt x="451" y="1936"/>
                    </a:lnTo>
                    <a:lnTo>
                      <a:pt x="465" y="1801"/>
                    </a:lnTo>
                    <a:lnTo>
                      <a:pt x="646" y="1693"/>
                    </a:lnTo>
                    <a:lnTo>
                      <a:pt x="526" y="1581"/>
                    </a:lnTo>
                    <a:lnTo>
                      <a:pt x="525" y="1474"/>
                    </a:lnTo>
                    <a:lnTo>
                      <a:pt x="478" y="1408"/>
                    </a:lnTo>
                    <a:lnTo>
                      <a:pt x="342" y="1354"/>
                    </a:lnTo>
                    <a:lnTo>
                      <a:pt x="177" y="1317"/>
                    </a:lnTo>
                    <a:lnTo>
                      <a:pt x="238" y="1290"/>
                    </a:lnTo>
                    <a:lnTo>
                      <a:pt x="369" y="1305"/>
                    </a:lnTo>
                    <a:lnTo>
                      <a:pt x="421" y="1237"/>
                    </a:lnTo>
                    <a:lnTo>
                      <a:pt x="241" y="1182"/>
                    </a:lnTo>
                    <a:lnTo>
                      <a:pt x="211" y="1051"/>
                    </a:lnTo>
                    <a:lnTo>
                      <a:pt x="0" y="994"/>
                    </a:lnTo>
                    <a:lnTo>
                      <a:pt x="246" y="993"/>
                    </a:lnTo>
                    <a:lnTo>
                      <a:pt x="360" y="1024"/>
                    </a:lnTo>
                    <a:lnTo>
                      <a:pt x="586" y="931"/>
                    </a:lnTo>
                    <a:lnTo>
                      <a:pt x="496" y="1054"/>
                    </a:lnTo>
                    <a:lnTo>
                      <a:pt x="721" y="1141"/>
                    </a:lnTo>
                    <a:lnTo>
                      <a:pt x="706" y="1035"/>
                    </a:lnTo>
                    <a:lnTo>
                      <a:pt x="814" y="1032"/>
                    </a:lnTo>
                    <a:lnTo>
                      <a:pt x="970" y="952"/>
                    </a:lnTo>
                    <a:lnTo>
                      <a:pt x="1089" y="882"/>
                    </a:lnTo>
                    <a:lnTo>
                      <a:pt x="1095" y="762"/>
                    </a:lnTo>
                    <a:lnTo>
                      <a:pt x="1068" y="663"/>
                    </a:lnTo>
                    <a:lnTo>
                      <a:pt x="1216" y="633"/>
                    </a:lnTo>
                    <a:lnTo>
                      <a:pt x="1396" y="543"/>
                    </a:lnTo>
                    <a:lnTo>
                      <a:pt x="1426" y="391"/>
                    </a:lnTo>
                    <a:lnTo>
                      <a:pt x="1393" y="213"/>
                    </a:lnTo>
                    <a:lnTo>
                      <a:pt x="1287" y="151"/>
                    </a:lnTo>
                    <a:lnTo>
                      <a:pt x="1098" y="103"/>
                    </a:lnTo>
                    <a:lnTo>
                      <a:pt x="871" y="18"/>
                    </a:lnTo>
                    <a:lnTo>
                      <a:pt x="943" y="0"/>
                    </a:lnTo>
                    <a:lnTo>
                      <a:pt x="1104" y="60"/>
                    </a:lnTo>
                    <a:lnTo>
                      <a:pt x="1270" y="76"/>
                    </a:lnTo>
                    <a:lnTo>
                      <a:pt x="1578" y="124"/>
                    </a:lnTo>
                    <a:lnTo>
                      <a:pt x="1741" y="169"/>
                    </a:lnTo>
                    <a:lnTo>
                      <a:pt x="1920" y="91"/>
                    </a:lnTo>
                    <a:lnTo>
                      <a:pt x="2005" y="105"/>
                    </a:lnTo>
                    <a:lnTo>
                      <a:pt x="1951" y="273"/>
                    </a:lnTo>
                    <a:lnTo>
                      <a:pt x="1993" y="376"/>
                    </a:lnTo>
                    <a:lnTo>
                      <a:pt x="1878" y="346"/>
                    </a:lnTo>
                    <a:lnTo>
                      <a:pt x="1828" y="289"/>
                    </a:lnTo>
                    <a:lnTo>
                      <a:pt x="1740" y="379"/>
                    </a:lnTo>
                    <a:lnTo>
                      <a:pt x="1834" y="516"/>
                    </a:lnTo>
                    <a:lnTo>
                      <a:pt x="1873" y="648"/>
                    </a:lnTo>
                    <a:lnTo>
                      <a:pt x="1825" y="691"/>
                    </a:lnTo>
                    <a:lnTo>
                      <a:pt x="1723" y="678"/>
                    </a:lnTo>
                    <a:lnTo>
                      <a:pt x="1621" y="816"/>
                    </a:lnTo>
                    <a:lnTo>
                      <a:pt x="1756" y="841"/>
                    </a:lnTo>
                    <a:lnTo>
                      <a:pt x="1918" y="801"/>
                    </a:lnTo>
                    <a:lnTo>
                      <a:pt x="1998" y="1032"/>
                    </a:lnTo>
                    <a:lnTo>
                      <a:pt x="2085" y="1216"/>
                    </a:lnTo>
                    <a:lnTo>
                      <a:pt x="2155" y="1219"/>
                    </a:lnTo>
                    <a:lnTo>
                      <a:pt x="2173" y="1162"/>
                    </a:lnTo>
                    <a:lnTo>
                      <a:pt x="2203" y="1107"/>
                    </a:lnTo>
                    <a:lnTo>
                      <a:pt x="2290" y="1065"/>
                    </a:lnTo>
                    <a:lnTo>
                      <a:pt x="2376" y="1014"/>
                    </a:lnTo>
                    <a:lnTo>
                      <a:pt x="2460" y="1069"/>
                    </a:lnTo>
                    <a:lnTo>
                      <a:pt x="2418" y="1164"/>
                    </a:lnTo>
                    <a:lnTo>
                      <a:pt x="2353" y="1252"/>
                    </a:lnTo>
                    <a:lnTo>
                      <a:pt x="2355" y="1320"/>
                    </a:lnTo>
                    <a:lnTo>
                      <a:pt x="2431" y="1309"/>
                    </a:lnTo>
                    <a:lnTo>
                      <a:pt x="2500" y="1228"/>
                    </a:lnTo>
                    <a:lnTo>
                      <a:pt x="2535" y="1156"/>
                    </a:lnTo>
                    <a:lnTo>
                      <a:pt x="2605" y="1198"/>
                    </a:lnTo>
                    <a:lnTo>
                      <a:pt x="2574" y="1249"/>
                    </a:lnTo>
                    <a:lnTo>
                      <a:pt x="2650" y="1323"/>
                    </a:lnTo>
                    <a:lnTo>
                      <a:pt x="2727" y="1290"/>
                    </a:lnTo>
                    <a:lnTo>
                      <a:pt x="2731" y="1245"/>
                    </a:lnTo>
                    <a:lnTo>
                      <a:pt x="2790" y="1128"/>
                    </a:lnTo>
                    <a:lnTo>
                      <a:pt x="2788" y="1018"/>
                    </a:lnTo>
                    <a:lnTo>
                      <a:pt x="2719" y="874"/>
                    </a:lnTo>
                    <a:lnTo>
                      <a:pt x="2776" y="858"/>
                    </a:lnTo>
                    <a:lnTo>
                      <a:pt x="2892" y="870"/>
                    </a:lnTo>
                    <a:lnTo>
                      <a:pt x="2944" y="952"/>
                    </a:lnTo>
                    <a:lnTo>
                      <a:pt x="3102" y="1018"/>
                    </a:lnTo>
                    <a:lnTo>
                      <a:pt x="3129" y="1125"/>
                    </a:lnTo>
                    <a:lnTo>
                      <a:pt x="2922" y="1312"/>
                    </a:lnTo>
                    <a:lnTo>
                      <a:pt x="2818" y="1476"/>
                    </a:lnTo>
                    <a:lnTo>
                      <a:pt x="2905" y="1564"/>
                    </a:lnTo>
                    <a:lnTo>
                      <a:pt x="3018" y="1576"/>
                    </a:lnTo>
                    <a:lnTo>
                      <a:pt x="3187" y="1528"/>
                    </a:lnTo>
                    <a:lnTo>
                      <a:pt x="3298" y="1593"/>
                    </a:lnTo>
                    <a:lnTo>
                      <a:pt x="3223" y="1681"/>
                    </a:lnTo>
                    <a:lnTo>
                      <a:pt x="3102" y="1744"/>
                    </a:lnTo>
                    <a:lnTo>
                      <a:pt x="2998" y="1837"/>
                    </a:lnTo>
                    <a:lnTo>
                      <a:pt x="2956" y="2130"/>
                    </a:lnTo>
                    <a:lnTo>
                      <a:pt x="3033" y="2251"/>
                    </a:lnTo>
                    <a:lnTo>
                      <a:pt x="3238" y="2359"/>
                    </a:lnTo>
                    <a:lnTo>
                      <a:pt x="3361" y="2413"/>
                    </a:lnTo>
                    <a:lnTo>
                      <a:pt x="3483" y="2473"/>
                    </a:lnTo>
                    <a:lnTo>
                      <a:pt x="3564" y="2622"/>
                    </a:lnTo>
                    <a:lnTo>
                      <a:pt x="3541" y="2749"/>
                    </a:lnTo>
                    <a:lnTo>
                      <a:pt x="3595" y="2826"/>
                    </a:lnTo>
                    <a:lnTo>
                      <a:pt x="3468" y="2943"/>
                    </a:lnTo>
                    <a:lnTo>
                      <a:pt x="3300" y="3019"/>
                    </a:lnTo>
                    <a:lnTo>
                      <a:pt x="3133" y="3004"/>
                    </a:lnTo>
                    <a:lnTo>
                      <a:pt x="3007" y="3013"/>
                    </a:lnTo>
                    <a:lnTo>
                      <a:pt x="2896" y="3078"/>
                    </a:lnTo>
                    <a:lnTo>
                      <a:pt x="2829" y="3181"/>
                    </a:lnTo>
                    <a:lnTo>
                      <a:pt x="2740" y="3342"/>
                    </a:lnTo>
                    <a:lnTo>
                      <a:pt x="2700" y="3288"/>
                    </a:lnTo>
                    <a:lnTo>
                      <a:pt x="2638" y="3268"/>
                    </a:lnTo>
                    <a:lnTo>
                      <a:pt x="2592" y="3319"/>
                    </a:lnTo>
                    <a:lnTo>
                      <a:pt x="2640" y="3403"/>
                    </a:lnTo>
                    <a:lnTo>
                      <a:pt x="2736" y="3444"/>
                    </a:lnTo>
                    <a:lnTo>
                      <a:pt x="2913" y="3508"/>
                    </a:lnTo>
                    <a:lnTo>
                      <a:pt x="2896" y="3618"/>
                    </a:lnTo>
                    <a:lnTo>
                      <a:pt x="2773" y="3615"/>
                    </a:lnTo>
                    <a:lnTo>
                      <a:pt x="2754" y="3673"/>
                    </a:lnTo>
                    <a:lnTo>
                      <a:pt x="2839" y="3807"/>
                    </a:lnTo>
                    <a:lnTo>
                      <a:pt x="2916" y="3960"/>
                    </a:lnTo>
                    <a:lnTo>
                      <a:pt x="2752" y="4021"/>
                    </a:lnTo>
                    <a:lnTo>
                      <a:pt x="2637" y="4099"/>
                    </a:lnTo>
                    <a:lnTo>
                      <a:pt x="2472" y="409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>
              <a:off x="4838235" y="2370339"/>
              <a:ext cx="497496" cy="1308427"/>
              <a:chOff x="4711700" y="2947990"/>
              <a:chExt cx="592137" cy="1557336"/>
            </a:xfrm>
          </p:grpSpPr>
          <p:sp>
            <p:nvSpPr>
              <p:cNvPr id="180" name="Freeform 17"/>
              <p:cNvSpPr>
                <a:spLocks/>
              </p:cNvSpPr>
              <p:nvPr/>
            </p:nvSpPr>
            <p:spPr bwMode="auto">
              <a:xfrm>
                <a:off x="4711700" y="4035425"/>
                <a:ext cx="146050" cy="277813"/>
              </a:xfrm>
              <a:custGeom>
                <a:avLst/>
                <a:gdLst>
                  <a:gd name="T0" fmla="*/ 26 w 92"/>
                  <a:gd name="T1" fmla="*/ 32 h 175"/>
                  <a:gd name="T2" fmla="*/ 42 w 92"/>
                  <a:gd name="T3" fmla="*/ 70 h 175"/>
                  <a:gd name="T4" fmla="*/ 36 w 92"/>
                  <a:gd name="T5" fmla="*/ 82 h 175"/>
                  <a:gd name="T6" fmla="*/ 16 w 92"/>
                  <a:gd name="T7" fmla="*/ 92 h 175"/>
                  <a:gd name="T8" fmla="*/ 8 w 92"/>
                  <a:gd name="T9" fmla="*/ 110 h 175"/>
                  <a:gd name="T10" fmla="*/ 0 w 92"/>
                  <a:gd name="T11" fmla="*/ 134 h 175"/>
                  <a:gd name="T12" fmla="*/ 6 w 92"/>
                  <a:gd name="T13" fmla="*/ 150 h 175"/>
                  <a:gd name="T14" fmla="*/ 1 w 92"/>
                  <a:gd name="T15" fmla="*/ 175 h 175"/>
                  <a:gd name="T16" fmla="*/ 20 w 92"/>
                  <a:gd name="T17" fmla="*/ 166 h 175"/>
                  <a:gd name="T18" fmla="*/ 36 w 92"/>
                  <a:gd name="T19" fmla="*/ 156 h 175"/>
                  <a:gd name="T20" fmla="*/ 53 w 92"/>
                  <a:gd name="T21" fmla="*/ 167 h 175"/>
                  <a:gd name="T22" fmla="*/ 92 w 92"/>
                  <a:gd name="T23" fmla="*/ 154 h 175"/>
                  <a:gd name="T24" fmla="*/ 88 w 92"/>
                  <a:gd name="T25" fmla="*/ 118 h 175"/>
                  <a:gd name="T26" fmla="*/ 80 w 92"/>
                  <a:gd name="T27" fmla="*/ 70 h 175"/>
                  <a:gd name="T28" fmla="*/ 60 w 92"/>
                  <a:gd name="T29" fmla="*/ 54 h 175"/>
                  <a:gd name="T30" fmla="*/ 70 w 92"/>
                  <a:gd name="T31" fmla="*/ 22 h 175"/>
                  <a:gd name="T32" fmla="*/ 52 w 92"/>
                  <a:gd name="T33" fmla="*/ 6 h 175"/>
                  <a:gd name="T34" fmla="*/ 30 w 92"/>
                  <a:gd name="T35" fmla="*/ 0 h 175"/>
                  <a:gd name="T36" fmla="*/ 26 w 92"/>
                  <a:gd name="T37" fmla="*/ 32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175">
                    <a:moveTo>
                      <a:pt x="26" y="32"/>
                    </a:moveTo>
                    <a:lnTo>
                      <a:pt x="42" y="70"/>
                    </a:lnTo>
                    <a:lnTo>
                      <a:pt x="36" y="82"/>
                    </a:lnTo>
                    <a:lnTo>
                      <a:pt x="16" y="92"/>
                    </a:lnTo>
                    <a:lnTo>
                      <a:pt x="8" y="110"/>
                    </a:lnTo>
                    <a:lnTo>
                      <a:pt x="0" y="134"/>
                    </a:lnTo>
                    <a:lnTo>
                      <a:pt x="6" y="150"/>
                    </a:lnTo>
                    <a:lnTo>
                      <a:pt x="1" y="175"/>
                    </a:lnTo>
                    <a:lnTo>
                      <a:pt x="20" y="166"/>
                    </a:lnTo>
                    <a:lnTo>
                      <a:pt x="36" y="156"/>
                    </a:lnTo>
                    <a:lnTo>
                      <a:pt x="53" y="167"/>
                    </a:lnTo>
                    <a:lnTo>
                      <a:pt x="92" y="154"/>
                    </a:lnTo>
                    <a:lnTo>
                      <a:pt x="88" y="118"/>
                    </a:lnTo>
                    <a:lnTo>
                      <a:pt x="80" y="70"/>
                    </a:lnTo>
                    <a:lnTo>
                      <a:pt x="60" y="54"/>
                    </a:lnTo>
                    <a:lnTo>
                      <a:pt x="70" y="22"/>
                    </a:lnTo>
                    <a:lnTo>
                      <a:pt x="52" y="6"/>
                    </a:lnTo>
                    <a:lnTo>
                      <a:pt x="30" y="0"/>
                    </a:lnTo>
                    <a:lnTo>
                      <a:pt x="26" y="3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1" name="Freeform 18"/>
              <p:cNvSpPr>
                <a:spLocks/>
              </p:cNvSpPr>
              <p:nvPr/>
            </p:nvSpPr>
            <p:spPr bwMode="auto">
              <a:xfrm>
                <a:off x="4711700" y="2947990"/>
                <a:ext cx="355600" cy="387350"/>
              </a:xfrm>
              <a:custGeom>
                <a:avLst/>
                <a:gdLst>
                  <a:gd name="T0" fmla="*/ 216 w 224"/>
                  <a:gd name="T1" fmla="*/ 218 h 244"/>
                  <a:gd name="T2" fmla="*/ 186 w 224"/>
                  <a:gd name="T3" fmla="*/ 244 h 244"/>
                  <a:gd name="T4" fmla="*/ 86 w 224"/>
                  <a:gd name="T5" fmla="*/ 206 h 244"/>
                  <a:gd name="T6" fmla="*/ 31 w 224"/>
                  <a:gd name="T7" fmla="*/ 189 h 244"/>
                  <a:gd name="T8" fmla="*/ 0 w 224"/>
                  <a:gd name="T9" fmla="*/ 164 h 244"/>
                  <a:gd name="T10" fmla="*/ 4 w 224"/>
                  <a:gd name="T11" fmla="*/ 148 h 244"/>
                  <a:gd name="T12" fmla="*/ 12 w 224"/>
                  <a:gd name="T13" fmla="*/ 122 h 244"/>
                  <a:gd name="T14" fmla="*/ 2 w 224"/>
                  <a:gd name="T15" fmla="*/ 96 h 244"/>
                  <a:gd name="T16" fmla="*/ 12 w 224"/>
                  <a:gd name="T17" fmla="*/ 48 h 244"/>
                  <a:gd name="T18" fmla="*/ 20 w 224"/>
                  <a:gd name="T19" fmla="*/ 32 h 244"/>
                  <a:gd name="T20" fmla="*/ 24 w 224"/>
                  <a:gd name="T21" fmla="*/ 10 h 244"/>
                  <a:gd name="T22" fmla="*/ 38 w 224"/>
                  <a:gd name="T23" fmla="*/ 0 h 244"/>
                  <a:gd name="T24" fmla="*/ 54 w 224"/>
                  <a:gd name="T25" fmla="*/ 22 h 244"/>
                  <a:gd name="T26" fmla="*/ 84 w 224"/>
                  <a:gd name="T27" fmla="*/ 42 h 244"/>
                  <a:gd name="T28" fmla="*/ 106 w 224"/>
                  <a:gd name="T29" fmla="*/ 58 h 244"/>
                  <a:gd name="T30" fmla="*/ 140 w 224"/>
                  <a:gd name="T31" fmla="*/ 66 h 244"/>
                  <a:gd name="T32" fmla="*/ 152 w 224"/>
                  <a:gd name="T33" fmla="*/ 92 h 244"/>
                  <a:gd name="T34" fmla="*/ 182 w 224"/>
                  <a:gd name="T35" fmla="*/ 108 h 244"/>
                  <a:gd name="T36" fmla="*/ 218 w 224"/>
                  <a:gd name="T37" fmla="*/ 118 h 244"/>
                  <a:gd name="T38" fmla="*/ 224 w 224"/>
                  <a:gd name="T39" fmla="*/ 158 h 244"/>
                  <a:gd name="T40" fmla="*/ 212 w 224"/>
                  <a:gd name="T41" fmla="*/ 186 h 244"/>
                  <a:gd name="T42" fmla="*/ 216 w 224"/>
                  <a:gd name="T43" fmla="*/ 218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4" h="244">
                    <a:moveTo>
                      <a:pt x="216" y="218"/>
                    </a:moveTo>
                    <a:lnTo>
                      <a:pt x="186" y="244"/>
                    </a:lnTo>
                    <a:lnTo>
                      <a:pt x="86" y="206"/>
                    </a:lnTo>
                    <a:lnTo>
                      <a:pt x="31" y="189"/>
                    </a:lnTo>
                    <a:lnTo>
                      <a:pt x="0" y="164"/>
                    </a:lnTo>
                    <a:lnTo>
                      <a:pt x="4" y="148"/>
                    </a:lnTo>
                    <a:lnTo>
                      <a:pt x="12" y="122"/>
                    </a:lnTo>
                    <a:lnTo>
                      <a:pt x="2" y="96"/>
                    </a:lnTo>
                    <a:lnTo>
                      <a:pt x="12" y="48"/>
                    </a:lnTo>
                    <a:lnTo>
                      <a:pt x="20" y="32"/>
                    </a:lnTo>
                    <a:lnTo>
                      <a:pt x="24" y="10"/>
                    </a:lnTo>
                    <a:lnTo>
                      <a:pt x="38" y="0"/>
                    </a:lnTo>
                    <a:lnTo>
                      <a:pt x="54" y="22"/>
                    </a:lnTo>
                    <a:lnTo>
                      <a:pt x="84" y="42"/>
                    </a:lnTo>
                    <a:lnTo>
                      <a:pt x="106" y="58"/>
                    </a:lnTo>
                    <a:lnTo>
                      <a:pt x="140" y="66"/>
                    </a:lnTo>
                    <a:lnTo>
                      <a:pt x="152" y="92"/>
                    </a:lnTo>
                    <a:lnTo>
                      <a:pt x="182" y="108"/>
                    </a:lnTo>
                    <a:lnTo>
                      <a:pt x="218" y="118"/>
                    </a:lnTo>
                    <a:lnTo>
                      <a:pt x="224" y="158"/>
                    </a:lnTo>
                    <a:lnTo>
                      <a:pt x="212" y="186"/>
                    </a:lnTo>
                    <a:lnTo>
                      <a:pt x="216" y="21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" name="Freeform 22"/>
              <p:cNvSpPr>
                <a:spLocks/>
              </p:cNvSpPr>
              <p:nvPr/>
            </p:nvSpPr>
            <p:spPr bwMode="auto">
              <a:xfrm>
                <a:off x="4713288" y="3781425"/>
                <a:ext cx="554037" cy="684213"/>
              </a:xfrm>
              <a:custGeom>
                <a:avLst/>
                <a:gdLst>
                  <a:gd name="T0" fmla="*/ 1578 w 1744"/>
                  <a:gd name="T1" fmla="*/ 1119 h 2155"/>
                  <a:gd name="T2" fmla="*/ 1515 w 1744"/>
                  <a:gd name="T3" fmla="*/ 850 h 2155"/>
                  <a:gd name="T4" fmla="*/ 1520 w 1744"/>
                  <a:gd name="T5" fmla="*/ 690 h 2155"/>
                  <a:gd name="T6" fmla="*/ 1625 w 1744"/>
                  <a:gd name="T7" fmla="*/ 555 h 2155"/>
                  <a:gd name="T8" fmla="*/ 1700 w 1744"/>
                  <a:gd name="T9" fmla="*/ 415 h 2155"/>
                  <a:gd name="T10" fmla="*/ 1650 w 1744"/>
                  <a:gd name="T11" fmla="*/ 310 h 2155"/>
                  <a:gd name="T12" fmla="*/ 1620 w 1744"/>
                  <a:gd name="T13" fmla="*/ 215 h 2155"/>
                  <a:gd name="T14" fmla="*/ 1425 w 1744"/>
                  <a:gd name="T15" fmla="*/ 130 h 2155"/>
                  <a:gd name="T16" fmla="*/ 1205 w 1744"/>
                  <a:gd name="T17" fmla="*/ 100 h 2155"/>
                  <a:gd name="T18" fmla="*/ 1095 w 1744"/>
                  <a:gd name="T19" fmla="*/ 25 h 2155"/>
                  <a:gd name="T20" fmla="*/ 975 w 1744"/>
                  <a:gd name="T21" fmla="*/ 0 h 2155"/>
                  <a:gd name="T22" fmla="*/ 705 w 1744"/>
                  <a:gd name="T23" fmla="*/ 100 h 2155"/>
                  <a:gd name="T24" fmla="*/ 555 w 1744"/>
                  <a:gd name="T25" fmla="*/ 210 h 2155"/>
                  <a:gd name="T26" fmla="*/ 260 w 1744"/>
                  <a:gd name="T27" fmla="*/ 445 h 2155"/>
                  <a:gd name="T28" fmla="*/ 0 w 1744"/>
                  <a:gd name="T29" fmla="*/ 615 h 2155"/>
                  <a:gd name="T30" fmla="*/ 35 w 1744"/>
                  <a:gd name="T31" fmla="*/ 705 h 2155"/>
                  <a:gd name="T32" fmla="*/ 240 w 1744"/>
                  <a:gd name="T33" fmla="*/ 655 h 2155"/>
                  <a:gd name="T34" fmla="*/ 350 w 1744"/>
                  <a:gd name="T35" fmla="*/ 640 h 2155"/>
                  <a:gd name="T36" fmla="*/ 435 w 1744"/>
                  <a:gd name="T37" fmla="*/ 765 h 2155"/>
                  <a:gd name="T38" fmla="*/ 425 w 1744"/>
                  <a:gd name="T39" fmla="*/ 885 h 2155"/>
                  <a:gd name="T40" fmla="*/ 455 w 1744"/>
                  <a:gd name="T41" fmla="*/ 1015 h 2155"/>
                  <a:gd name="T42" fmla="*/ 465 w 1744"/>
                  <a:gd name="T43" fmla="*/ 1140 h 2155"/>
                  <a:gd name="T44" fmla="*/ 510 w 1744"/>
                  <a:gd name="T45" fmla="*/ 1300 h 2155"/>
                  <a:gd name="T46" fmla="*/ 515 w 1744"/>
                  <a:gd name="T47" fmla="*/ 1440 h 2155"/>
                  <a:gd name="T48" fmla="*/ 575 w 1744"/>
                  <a:gd name="T49" fmla="*/ 1425 h 2155"/>
                  <a:gd name="T50" fmla="*/ 690 w 1744"/>
                  <a:gd name="T51" fmla="*/ 1435 h 2155"/>
                  <a:gd name="T52" fmla="*/ 740 w 1744"/>
                  <a:gd name="T53" fmla="*/ 1515 h 2155"/>
                  <a:gd name="T54" fmla="*/ 901 w 1744"/>
                  <a:gd name="T55" fmla="*/ 1583 h 2155"/>
                  <a:gd name="T56" fmla="*/ 928 w 1744"/>
                  <a:gd name="T57" fmla="*/ 1690 h 2155"/>
                  <a:gd name="T58" fmla="*/ 719 w 1744"/>
                  <a:gd name="T59" fmla="*/ 1880 h 2155"/>
                  <a:gd name="T60" fmla="*/ 614 w 1744"/>
                  <a:gd name="T61" fmla="*/ 2041 h 2155"/>
                  <a:gd name="T62" fmla="*/ 706 w 1744"/>
                  <a:gd name="T63" fmla="*/ 2131 h 2155"/>
                  <a:gd name="T64" fmla="*/ 812 w 1744"/>
                  <a:gd name="T65" fmla="*/ 2143 h 2155"/>
                  <a:gd name="T66" fmla="*/ 988 w 1744"/>
                  <a:gd name="T67" fmla="*/ 2093 h 2155"/>
                  <a:gd name="T68" fmla="*/ 1097 w 1744"/>
                  <a:gd name="T69" fmla="*/ 2155 h 2155"/>
                  <a:gd name="T70" fmla="*/ 1394 w 1744"/>
                  <a:gd name="T71" fmla="*/ 2027 h 2155"/>
                  <a:gd name="T72" fmla="*/ 1484 w 1744"/>
                  <a:gd name="T73" fmla="*/ 1927 h 2155"/>
                  <a:gd name="T74" fmla="*/ 1618 w 1744"/>
                  <a:gd name="T75" fmla="*/ 1805 h 2155"/>
                  <a:gd name="T76" fmla="*/ 1744 w 1744"/>
                  <a:gd name="T77" fmla="*/ 1571 h 2155"/>
                  <a:gd name="T78" fmla="*/ 1578 w 1744"/>
                  <a:gd name="T79" fmla="*/ 1119 h 2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44" h="2155">
                    <a:moveTo>
                      <a:pt x="1578" y="1119"/>
                    </a:moveTo>
                    <a:lnTo>
                      <a:pt x="1515" y="850"/>
                    </a:lnTo>
                    <a:lnTo>
                      <a:pt x="1520" y="690"/>
                    </a:lnTo>
                    <a:lnTo>
                      <a:pt x="1625" y="555"/>
                    </a:lnTo>
                    <a:lnTo>
                      <a:pt x="1700" y="415"/>
                    </a:lnTo>
                    <a:lnTo>
                      <a:pt x="1650" y="310"/>
                    </a:lnTo>
                    <a:lnTo>
                      <a:pt x="1620" y="215"/>
                    </a:lnTo>
                    <a:lnTo>
                      <a:pt x="1425" y="130"/>
                    </a:lnTo>
                    <a:lnTo>
                      <a:pt x="1205" y="100"/>
                    </a:lnTo>
                    <a:lnTo>
                      <a:pt x="1095" y="25"/>
                    </a:lnTo>
                    <a:lnTo>
                      <a:pt x="975" y="0"/>
                    </a:lnTo>
                    <a:lnTo>
                      <a:pt x="705" y="100"/>
                    </a:lnTo>
                    <a:lnTo>
                      <a:pt x="555" y="210"/>
                    </a:lnTo>
                    <a:lnTo>
                      <a:pt x="260" y="445"/>
                    </a:lnTo>
                    <a:lnTo>
                      <a:pt x="0" y="615"/>
                    </a:lnTo>
                    <a:lnTo>
                      <a:pt x="35" y="705"/>
                    </a:lnTo>
                    <a:lnTo>
                      <a:pt x="240" y="655"/>
                    </a:lnTo>
                    <a:lnTo>
                      <a:pt x="350" y="640"/>
                    </a:lnTo>
                    <a:lnTo>
                      <a:pt x="435" y="765"/>
                    </a:lnTo>
                    <a:lnTo>
                      <a:pt x="425" y="885"/>
                    </a:lnTo>
                    <a:lnTo>
                      <a:pt x="455" y="1015"/>
                    </a:lnTo>
                    <a:lnTo>
                      <a:pt x="465" y="1140"/>
                    </a:lnTo>
                    <a:lnTo>
                      <a:pt x="510" y="1300"/>
                    </a:lnTo>
                    <a:lnTo>
                      <a:pt x="515" y="1440"/>
                    </a:lnTo>
                    <a:lnTo>
                      <a:pt x="575" y="1425"/>
                    </a:lnTo>
                    <a:lnTo>
                      <a:pt x="690" y="1435"/>
                    </a:lnTo>
                    <a:lnTo>
                      <a:pt x="740" y="1515"/>
                    </a:lnTo>
                    <a:lnTo>
                      <a:pt x="901" y="1583"/>
                    </a:lnTo>
                    <a:lnTo>
                      <a:pt x="928" y="1690"/>
                    </a:lnTo>
                    <a:lnTo>
                      <a:pt x="719" y="1880"/>
                    </a:lnTo>
                    <a:lnTo>
                      <a:pt x="614" y="2041"/>
                    </a:lnTo>
                    <a:lnTo>
                      <a:pt x="706" y="2131"/>
                    </a:lnTo>
                    <a:lnTo>
                      <a:pt x="812" y="2143"/>
                    </a:lnTo>
                    <a:lnTo>
                      <a:pt x="988" y="2093"/>
                    </a:lnTo>
                    <a:lnTo>
                      <a:pt x="1097" y="2155"/>
                    </a:lnTo>
                    <a:lnTo>
                      <a:pt x="1394" y="2027"/>
                    </a:lnTo>
                    <a:lnTo>
                      <a:pt x="1484" y="1927"/>
                    </a:lnTo>
                    <a:lnTo>
                      <a:pt x="1618" y="1805"/>
                    </a:lnTo>
                    <a:lnTo>
                      <a:pt x="1744" y="1571"/>
                    </a:lnTo>
                    <a:lnTo>
                      <a:pt x="1578" y="111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3" name="Freeform 23"/>
              <p:cNvSpPr>
                <a:spLocks/>
              </p:cNvSpPr>
              <p:nvPr/>
            </p:nvSpPr>
            <p:spPr bwMode="auto">
              <a:xfrm>
                <a:off x="5203825" y="4348163"/>
                <a:ext cx="100012" cy="157163"/>
              </a:xfrm>
              <a:custGeom>
                <a:avLst/>
                <a:gdLst>
                  <a:gd name="T0" fmla="*/ 32 w 315"/>
                  <a:gd name="T1" fmla="*/ 269 h 497"/>
                  <a:gd name="T2" fmla="*/ 156 w 315"/>
                  <a:gd name="T3" fmla="*/ 72 h 497"/>
                  <a:gd name="T4" fmla="*/ 224 w 315"/>
                  <a:gd name="T5" fmla="*/ 0 h 497"/>
                  <a:gd name="T6" fmla="*/ 297 w 315"/>
                  <a:gd name="T7" fmla="*/ 179 h 497"/>
                  <a:gd name="T8" fmla="*/ 315 w 315"/>
                  <a:gd name="T9" fmla="*/ 251 h 497"/>
                  <a:gd name="T10" fmla="*/ 303 w 315"/>
                  <a:gd name="T11" fmla="*/ 354 h 497"/>
                  <a:gd name="T12" fmla="*/ 141 w 315"/>
                  <a:gd name="T13" fmla="*/ 497 h 497"/>
                  <a:gd name="T14" fmla="*/ 77 w 315"/>
                  <a:gd name="T15" fmla="*/ 480 h 497"/>
                  <a:gd name="T16" fmla="*/ 0 w 315"/>
                  <a:gd name="T17" fmla="*/ 378 h 497"/>
                  <a:gd name="T18" fmla="*/ 32 w 315"/>
                  <a:gd name="T19" fmla="*/ 269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5" h="497">
                    <a:moveTo>
                      <a:pt x="32" y="269"/>
                    </a:moveTo>
                    <a:lnTo>
                      <a:pt x="156" y="72"/>
                    </a:lnTo>
                    <a:lnTo>
                      <a:pt x="224" y="0"/>
                    </a:lnTo>
                    <a:lnTo>
                      <a:pt x="297" y="179"/>
                    </a:lnTo>
                    <a:lnTo>
                      <a:pt x="315" y="251"/>
                    </a:lnTo>
                    <a:lnTo>
                      <a:pt x="303" y="354"/>
                    </a:lnTo>
                    <a:lnTo>
                      <a:pt x="141" y="497"/>
                    </a:lnTo>
                    <a:lnTo>
                      <a:pt x="77" y="480"/>
                    </a:lnTo>
                    <a:lnTo>
                      <a:pt x="0" y="378"/>
                    </a:lnTo>
                    <a:lnTo>
                      <a:pt x="32" y="2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2672190" y="1320662"/>
              <a:ext cx="1435136" cy="1292423"/>
              <a:chOff x="2133600" y="1698625"/>
              <a:chExt cx="1708150" cy="1538288"/>
            </a:xfrm>
          </p:grpSpPr>
          <p:sp>
            <p:nvSpPr>
              <p:cNvPr id="178" name="Freeform 6"/>
              <p:cNvSpPr>
                <a:spLocks/>
              </p:cNvSpPr>
              <p:nvPr/>
            </p:nvSpPr>
            <p:spPr bwMode="auto">
              <a:xfrm>
                <a:off x="2339975" y="2682875"/>
                <a:ext cx="279400" cy="352425"/>
              </a:xfrm>
              <a:custGeom>
                <a:avLst/>
                <a:gdLst>
                  <a:gd name="T0" fmla="*/ 28 w 176"/>
                  <a:gd name="T1" fmla="*/ 182 h 222"/>
                  <a:gd name="T2" fmla="*/ 0 w 176"/>
                  <a:gd name="T3" fmla="*/ 172 h 222"/>
                  <a:gd name="T4" fmla="*/ 20 w 176"/>
                  <a:gd name="T5" fmla="*/ 142 h 222"/>
                  <a:gd name="T6" fmla="*/ 44 w 176"/>
                  <a:gd name="T7" fmla="*/ 130 h 222"/>
                  <a:gd name="T8" fmla="*/ 70 w 176"/>
                  <a:gd name="T9" fmla="*/ 118 h 222"/>
                  <a:gd name="T10" fmla="*/ 50 w 176"/>
                  <a:gd name="T11" fmla="*/ 98 h 222"/>
                  <a:gd name="T12" fmla="*/ 56 w 176"/>
                  <a:gd name="T13" fmla="*/ 84 h 222"/>
                  <a:gd name="T14" fmla="*/ 58 w 176"/>
                  <a:gd name="T15" fmla="*/ 64 h 222"/>
                  <a:gd name="T16" fmla="*/ 96 w 176"/>
                  <a:gd name="T17" fmla="*/ 55 h 222"/>
                  <a:gd name="T18" fmla="*/ 132 w 176"/>
                  <a:gd name="T19" fmla="*/ 48 h 222"/>
                  <a:gd name="T20" fmla="*/ 148 w 176"/>
                  <a:gd name="T21" fmla="*/ 20 h 222"/>
                  <a:gd name="T22" fmla="*/ 164 w 176"/>
                  <a:gd name="T23" fmla="*/ 10 h 222"/>
                  <a:gd name="T24" fmla="*/ 174 w 176"/>
                  <a:gd name="T25" fmla="*/ 0 h 222"/>
                  <a:gd name="T26" fmla="*/ 176 w 176"/>
                  <a:gd name="T27" fmla="*/ 38 h 222"/>
                  <a:gd name="T28" fmla="*/ 170 w 176"/>
                  <a:gd name="T29" fmla="*/ 68 h 222"/>
                  <a:gd name="T30" fmla="*/ 148 w 176"/>
                  <a:gd name="T31" fmla="*/ 66 h 222"/>
                  <a:gd name="T32" fmla="*/ 144 w 176"/>
                  <a:gd name="T33" fmla="*/ 104 h 222"/>
                  <a:gd name="T34" fmla="*/ 158 w 176"/>
                  <a:gd name="T35" fmla="*/ 132 h 222"/>
                  <a:gd name="T36" fmla="*/ 120 w 176"/>
                  <a:gd name="T37" fmla="*/ 196 h 222"/>
                  <a:gd name="T38" fmla="*/ 94 w 176"/>
                  <a:gd name="T39" fmla="*/ 218 h 222"/>
                  <a:gd name="T40" fmla="*/ 66 w 176"/>
                  <a:gd name="T41" fmla="*/ 222 h 222"/>
                  <a:gd name="T42" fmla="*/ 44 w 176"/>
                  <a:gd name="T43" fmla="*/ 218 h 222"/>
                  <a:gd name="T44" fmla="*/ 40 w 176"/>
                  <a:gd name="T45" fmla="*/ 200 h 222"/>
                  <a:gd name="T46" fmla="*/ 28 w 176"/>
                  <a:gd name="T47" fmla="*/ 18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6" h="222">
                    <a:moveTo>
                      <a:pt x="28" y="182"/>
                    </a:moveTo>
                    <a:lnTo>
                      <a:pt x="0" y="172"/>
                    </a:lnTo>
                    <a:lnTo>
                      <a:pt x="20" y="142"/>
                    </a:lnTo>
                    <a:lnTo>
                      <a:pt x="44" y="130"/>
                    </a:lnTo>
                    <a:lnTo>
                      <a:pt x="70" y="118"/>
                    </a:lnTo>
                    <a:lnTo>
                      <a:pt x="50" y="98"/>
                    </a:lnTo>
                    <a:lnTo>
                      <a:pt x="56" y="84"/>
                    </a:lnTo>
                    <a:lnTo>
                      <a:pt x="58" y="64"/>
                    </a:lnTo>
                    <a:lnTo>
                      <a:pt x="96" y="55"/>
                    </a:lnTo>
                    <a:lnTo>
                      <a:pt x="132" y="48"/>
                    </a:lnTo>
                    <a:lnTo>
                      <a:pt x="148" y="20"/>
                    </a:lnTo>
                    <a:lnTo>
                      <a:pt x="164" y="10"/>
                    </a:lnTo>
                    <a:lnTo>
                      <a:pt x="174" y="0"/>
                    </a:lnTo>
                    <a:lnTo>
                      <a:pt x="176" y="38"/>
                    </a:lnTo>
                    <a:lnTo>
                      <a:pt x="170" y="68"/>
                    </a:lnTo>
                    <a:lnTo>
                      <a:pt x="148" y="66"/>
                    </a:lnTo>
                    <a:lnTo>
                      <a:pt x="144" y="104"/>
                    </a:lnTo>
                    <a:lnTo>
                      <a:pt x="158" y="132"/>
                    </a:lnTo>
                    <a:lnTo>
                      <a:pt x="120" y="196"/>
                    </a:lnTo>
                    <a:lnTo>
                      <a:pt x="94" y="218"/>
                    </a:lnTo>
                    <a:lnTo>
                      <a:pt x="66" y="222"/>
                    </a:lnTo>
                    <a:lnTo>
                      <a:pt x="44" y="218"/>
                    </a:lnTo>
                    <a:lnTo>
                      <a:pt x="40" y="200"/>
                    </a:lnTo>
                    <a:lnTo>
                      <a:pt x="28" y="18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79" name="Freeform 24"/>
              <p:cNvSpPr>
                <a:spLocks/>
              </p:cNvSpPr>
              <p:nvPr/>
            </p:nvSpPr>
            <p:spPr bwMode="auto">
              <a:xfrm>
                <a:off x="2133600" y="1698625"/>
                <a:ext cx="1708150" cy="1538288"/>
              </a:xfrm>
              <a:custGeom>
                <a:avLst/>
                <a:gdLst>
                  <a:gd name="T0" fmla="*/ 3832 w 5380"/>
                  <a:gd name="T1" fmla="*/ 696 h 4845"/>
                  <a:gd name="T2" fmla="*/ 3463 w 5380"/>
                  <a:gd name="T3" fmla="*/ 1171 h 4845"/>
                  <a:gd name="T4" fmla="*/ 3024 w 5380"/>
                  <a:gd name="T5" fmla="*/ 1996 h 4845"/>
                  <a:gd name="T6" fmla="*/ 2488 w 5380"/>
                  <a:gd name="T7" fmla="*/ 2346 h 4845"/>
                  <a:gd name="T8" fmla="*/ 1788 w 5380"/>
                  <a:gd name="T9" fmla="*/ 2310 h 4845"/>
                  <a:gd name="T10" fmla="*/ 1254 w 5380"/>
                  <a:gd name="T11" fmla="*/ 2521 h 4845"/>
                  <a:gd name="T12" fmla="*/ 699 w 5380"/>
                  <a:gd name="T13" fmla="*/ 2710 h 4845"/>
                  <a:gd name="T14" fmla="*/ 7 w 5380"/>
                  <a:gd name="T15" fmla="*/ 3682 h 4845"/>
                  <a:gd name="T16" fmla="*/ 78 w 5380"/>
                  <a:gd name="T17" fmla="*/ 4011 h 4845"/>
                  <a:gd name="T18" fmla="*/ 168 w 5380"/>
                  <a:gd name="T19" fmla="*/ 3859 h 4845"/>
                  <a:gd name="T20" fmla="*/ 378 w 5380"/>
                  <a:gd name="T21" fmla="*/ 4219 h 4845"/>
                  <a:gd name="T22" fmla="*/ 649 w 5380"/>
                  <a:gd name="T23" fmla="*/ 4110 h 4845"/>
                  <a:gd name="T24" fmla="*/ 558 w 5380"/>
                  <a:gd name="T25" fmla="*/ 3829 h 4845"/>
                  <a:gd name="T26" fmla="*/ 780 w 5380"/>
                  <a:gd name="T27" fmla="*/ 3570 h 4845"/>
                  <a:gd name="T28" fmla="*/ 951 w 5380"/>
                  <a:gd name="T29" fmla="*/ 3229 h 4845"/>
                  <a:gd name="T30" fmla="*/ 1318 w 5380"/>
                  <a:gd name="T31" fmla="*/ 3061 h 4845"/>
                  <a:gd name="T32" fmla="*/ 1429 w 5380"/>
                  <a:gd name="T33" fmla="*/ 2841 h 4845"/>
                  <a:gd name="T34" fmla="*/ 1854 w 5380"/>
                  <a:gd name="T35" fmla="*/ 2859 h 4845"/>
                  <a:gd name="T36" fmla="*/ 1875 w 5380"/>
                  <a:gd name="T37" fmla="*/ 2521 h 4845"/>
                  <a:gd name="T38" fmla="*/ 2131 w 5380"/>
                  <a:gd name="T39" fmla="*/ 2835 h 4845"/>
                  <a:gd name="T40" fmla="*/ 2446 w 5380"/>
                  <a:gd name="T41" fmla="*/ 2880 h 4845"/>
                  <a:gd name="T42" fmla="*/ 2859 w 5380"/>
                  <a:gd name="T43" fmla="*/ 2736 h 4845"/>
                  <a:gd name="T44" fmla="*/ 3150 w 5380"/>
                  <a:gd name="T45" fmla="*/ 2716 h 4845"/>
                  <a:gd name="T46" fmla="*/ 3417 w 5380"/>
                  <a:gd name="T47" fmla="*/ 2643 h 4845"/>
                  <a:gd name="T48" fmla="*/ 3654 w 5380"/>
                  <a:gd name="T49" fmla="*/ 2674 h 4845"/>
                  <a:gd name="T50" fmla="*/ 3445 w 5380"/>
                  <a:gd name="T51" fmla="*/ 2818 h 4845"/>
                  <a:gd name="T52" fmla="*/ 2985 w 5380"/>
                  <a:gd name="T53" fmla="*/ 3241 h 4845"/>
                  <a:gd name="T54" fmla="*/ 2907 w 5380"/>
                  <a:gd name="T55" fmla="*/ 3004 h 4845"/>
                  <a:gd name="T56" fmla="*/ 2370 w 5380"/>
                  <a:gd name="T57" fmla="*/ 3033 h 4845"/>
                  <a:gd name="T58" fmla="*/ 2173 w 5380"/>
                  <a:gd name="T59" fmla="*/ 3574 h 4845"/>
                  <a:gd name="T60" fmla="*/ 2244 w 5380"/>
                  <a:gd name="T61" fmla="*/ 3870 h 4845"/>
                  <a:gd name="T62" fmla="*/ 2070 w 5380"/>
                  <a:gd name="T63" fmla="*/ 4273 h 4845"/>
                  <a:gd name="T64" fmla="*/ 2304 w 5380"/>
                  <a:gd name="T65" fmla="*/ 4174 h 4845"/>
                  <a:gd name="T66" fmla="*/ 2619 w 5380"/>
                  <a:gd name="T67" fmla="*/ 4111 h 4845"/>
                  <a:gd name="T68" fmla="*/ 3057 w 5380"/>
                  <a:gd name="T69" fmla="*/ 4293 h 4845"/>
                  <a:gd name="T70" fmla="*/ 3117 w 5380"/>
                  <a:gd name="T71" fmla="*/ 4590 h 4845"/>
                  <a:gd name="T72" fmla="*/ 3315 w 5380"/>
                  <a:gd name="T73" fmla="*/ 4699 h 4845"/>
                  <a:gd name="T74" fmla="*/ 3703 w 5380"/>
                  <a:gd name="T75" fmla="*/ 4762 h 4845"/>
                  <a:gd name="T76" fmla="*/ 3810 w 5380"/>
                  <a:gd name="T77" fmla="*/ 4431 h 4845"/>
                  <a:gd name="T78" fmla="*/ 4308 w 5380"/>
                  <a:gd name="T79" fmla="*/ 4129 h 4845"/>
                  <a:gd name="T80" fmla="*/ 4606 w 5380"/>
                  <a:gd name="T81" fmla="*/ 4005 h 4845"/>
                  <a:gd name="T82" fmla="*/ 4548 w 5380"/>
                  <a:gd name="T83" fmla="*/ 3270 h 4845"/>
                  <a:gd name="T84" fmla="*/ 4312 w 5380"/>
                  <a:gd name="T85" fmla="*/ 3048 h 4845"/>
                  <a:gd name="T86" fmla="*/ 3907 w 5380"/>
                  <a:gd name="T87" fmla="*/ 2704 h 4845"/>
                  <a:gd name="T88" fmla="*/ 4174 w 5380"/>
                  <a:gd name="T89" fmla="*/ 2784 h 4845"/>
                  <a:gd name="T90" fmla="*/ 4417 w 5380"/>
                  <a:gd name="T91" fmla="*/ 2974 h 4845"/>
                  <a:gd name="T92" fmla="*/ 4705 w 5380"/>
                  <a:gd name="T93" fmla="*/ 2971 h 4845"/>
                  <a:gd name="T94" fmla="*/ 4839 w 5380"/>
                  <a:gd name="T95" fmla="*/ 2571 h 4845"/>
                  <a:gd name="T96" fmla="*/ 5172 w 5380"/>
                  <a:gd name="T97" fmla="*/ 2086 h 4845"/>
                  <a:gd name="T98" fmla="*/ 5145 w 5380"/>
                  <a:gd name="T99" fmla="*/ 1332 h 4845"/>
                  <a:gd name="T100" fmla="*/ 5098 w 5380"/>
                  <a:gd name="T101" fmla="*/ 1057 h 4845"/>
                  <a:gd name="T102" fmla="*/ 4948 w 5380"/>
                  <a:gd name="T103" fmla="*/ 810 h 4845"/>
                  <a:gd name="T104" fmla="*/ 5080 w 5380"/>
                  <a:gd name="T105" fmla="*/ 315 h 4845"/>
                  <a:gd name="T106" fmla="*/ 5380 w 5380"/>
                  <a:gd name="T107" fmla="*/ 108 h 4845"/>
                  <a:gd name="T108" fmla="*/ 5217 w 5380"/>
                  <a:gd name="T109" fmla="*/ 16 h 4845"/>
                  <a:gd name="T110" fmla="*/ 4636 w 5380"/>
                  <a:gd name="T111" fmla="*/ 531 h 4845"/>
                  <a:gd name="T112" fmla="*/ 4012 w 5380"/>
                  <a:gd name="T113" fmla="*/ 607 h 4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380" h="4845">
                    <a:moveTo>
                      <a:pt x="4012" y="607"/>
                    </a:moveTo>
                    <a:lnTo>
                      <a:pt x="3900" y="615"/>
                    </a:lnTo>
                    <a:lnTo>
                      <a:pt x="3832" y="696"/>
                    </a:lnTo>
                    <a:lnTo>
                      <a:pt x="3832" y="697"/>
                    </a:lnTo>
                    <a:lnTo>
                      <a:pt x="3732" y="888"/>
                    </a:lnTo>
                    <a:lnTo>
                      <a:pt x="3463" y="1171"/>
                    </a:lnTo>
                    <a:lnTo>
                      <a:pt x="3435" y="1320"/>
                    </a:lnTo>
                    <a:lnTo>
                      <a:pt x="3193" y="1740"/>
                    </a:lnTo>
                    <a:lnTo>
                      <a:pt x="3024" y="1996"/>
                    </a:lnTo>
                    <a:lnTo>
                      <a:pt x="2787" y="2206"/>
                    </a:lnTo>
                    <a:lnTo>
                      <a:pt x="2623" y="2286"/>
                    </a:lnTo>
                    <a:lnTo>
                      <a:pt x="2488" y="2346"/>
                    </a:lnTo>
                    <a:lnTo>
                      <a:pt x="2341" y="2376"/>
                    </a:lnTo>
                    <a:lnTo>
                      <a:pt x="2025" y="2359"/>
                    </a:lnTo>
                    <a:lnTo>
                      <a:pt x="1788" y="2310"/>
                    </a:lnTo>
                    <a:lnTo>
                      <a:pt x="1576" y="2401"/>
                    </a:lnTo>
                    <a:lnTo>
                      <a:pt x="1356" y="2502"/>
                    </a:lnTo>
                    <a:lnTo>
                      <a:pt x="1254" y="2521"/>
                    </a:lnTo>
                    <a:lnTo>
                      <a:pt x="1110" y="2509"/>
                    </a:lnTo>
                    <a:lnTo>
                      <a:pt x="856" y="2452"/>
                    </a:lnTo>
                    <a:lnTo>
                      <a:pt x="699" y="2710"/>
                    </a:lnTo>
                    <a:lnTo>
                      <a:pt x="487" y="2892"/>
                    </a:lnTo>
                    <a:lnTo>
                      <a:pt x="141" y="3409"/>
                    </a:lnTo>
                    <a:lnTo>
                      <a:pt x="7" y="3682"/>
                    </a:lnTo>
                    <a:lnTo>
                      <a:pt x="0" y="3829"/>
                    </a:lnTo>
                    <a:lnTo>
                      <a:pt x="7" y="4060"/>
                    </a:lnTo>
                    <a:lnTo>
                      <a:pt x="78" y="4011"/>
                    </a:lnTo>
                    <a:lnTo>
                      <a:pt x="49" y="3928"/>
                    </a:lnTo>
                    <a:lnTo>
                      <a:pt x="69" y="3841"/>
                    </a:lnTo>
                    <a:lnTo>
                      <a:pt x="168" y="3859"/>
                    </a:lnTo>
                    <a:lnTo>
                      <a:pt x="219" y="4050"/>
                    </a:lnTo>
                    <a:lnTo>
                      <a:pt x="286" y="4167"/>
                    </a:lnTo>
                    <a:lnTo>
                      <a:pt x="378" y="4219"/>
                    </a:lnTo>
                    <a:lnTo>
                      <a:pt x="463" y="4189"/>
                    </a:lnTo>
                    <a:lnTo>
                      <a:pt x="522" y="4167"/>
                    </a:lnTo>
                    <a:lnTo>
                      <a:pt x="649" y="4110"/>
                    </a:lnTo>
                    <a:lnTo>
                      <a:pt x="559" y="4042"/>
                    </a:lnTo>
                    <a:lnTo>
                      <a:pt x="568" y="3936"/>
                    </a:lnTo>
                    <a:lnTo>
                      <a:pt x="558" y="3829"/>
                    </a:lnTo>
                    <a:lnTo>
                      <a:pt x="559" y="3732"/>
                    </a:lnTo>
                    <a:lnTo>
                      <a:pt x="666" y="3621"/>
                    </a:lnTo>
                    <a:lnTo>
                      <a:pt x="780" y="3570"/>
                    </a:lnTo>
                    <a:lnTo>
                      <a:pt x="850" y="3478"/>
                    </a:lnTo>
                    <a:lnTo>
                      <a:pt x="877" y="3364"/>
                    </a:lnTo>
                    <a:lnTo>
                      <a:pt x="951" y="3229"/>
                    </a:lnTo>
                    <a:lnTo>
                      <a:pt x="1020" y="3148"/>
                    </a:lnTo>
                    <a:lnTo>
                      <a:pt x="1162" y="3150"/>
                    </a:lnTo>
                    <a:lnTo>
                      <a:pt x="1318" y="3061"/>
                    </a:lnTo>
                    <a:lnTo>
                      <a:pt x="1288" y="2928"/>
                    </a:lnTo>
                    <a:lnTo>
                      <a:pt x="1411" y="2919"/>
                    </a:lnTo>
                    <a:lnTo>
                      <a:pt x="1429" y="2841"/>
                    </a:lnTo>
                    <a:lnTo>
                      <a:pt x="1528" y="2938"/>
                    </a:lnTo>
                    <a:lnTo>
                      <a:pt x="1696" y="2872"/>
                    </a:lnTo>
                    <a:lnTo>
                      <a:pt x="1854" y="2859"/>
                    </a:lnTo>
                    <a:lnTo>
                      <a:pt x="2008" y="2791"/>
                    </a:lnTo>
                    <a:lnTo>
                      <a:pt x="1878" y="2671"/>
                    </a:lnTo>
                    <a:lnTo>
                      <a:pt x="1875" y="2521"/>
                    </a:lnTo>
                    <a:lnTo>
                      <a:pt x="1918" y="2613"/>
                    </a:lnTo>
                    <a:lnTo>
                      <a:pt x="1980" y="2703"/>
                    </a:lnTo>
                    <a:lnTo>
                      <a:pt x="2131" y="2835"/>
                    </a:lnTo>
                    <a:lnTo>
                      <a:pt x="2152" y="2926"/>
                    </a:lnTo>
                    <a:lnTo>
                      <a:pt x="2229" y="3000"/>
                    </a:lnTo>
                    <a:lnTo>
                      <a:pt x="2446" y="2880"/>
                    </a:lnTo>
                    <a:lnTo>
                      <a:pt x="2668" y="2811"/>
                    </a:lnTo>
                    <a:lnTo>
                      <a:pt x="2767" y="2790"/>
                    </a:lnTo>
                    <a:lnTo>
                      <a:pt x="2859" y="2736"/>
                    </a:lnTo>
                    <a:lnTo>
                      <a:pt x="2917" y="2794"/>
                    </a:lnTo>
                    <a:lnTo>
                      <a:pt x="3090" y="2761"/>
                    </a:lnTo>
                    <a:lnTo>
                      <a:pt x="3150" y="2716"/>
                    </a:lnTo>
                    <a:lnTo>
                      <a:pt x="3225" y="2700"/>
                    </a:lnTo>
                    <a:lnTo>
                      <a:pt x="3367" y="2731"/>
                    </a:lnTo>
                    <a:lnTo>
                      <a:pt x="3417" y="2643"/>
                    </a:lnTo>
                    <a:lnTo>
                      <a:pt x="3478" y="2565"/>
                    </a:lnTo>
                    <a:lnTo>
                      <a:pt x="3571" y="2601"/>
                    </a:lnTo>
                    <a:lnTo>
                      <a:pt x="3654" y="2674"/>
                    </a:lnTo>
                    <a:lnTo>
                      <a:pt x="3843" y="2745"/>
                    </a:lnTo>
                    <a:lnTo>
                      <a:pt x="3582" y="2851"/>
                    </a:lnTo>
                    <a:lnTo>
                      <a:pt x="3445" y="2818"/>
                    </a:lnTo>
                    <a:lnTo>
                      <a:pt x="3309" y="2839"/>
                    </a:lnTo>
                    <a:lnTo>
                      <a:pt x="3181" y="3016"/>
                    </a:lnTo>
                    <a:lnTo>
                      <a:pt x="2985" y="3241"/>
                    </a:lnTo>
                    <a:lnTo>
                      <a:pt x="2935" y="3154"/>
                    </a:lnTo>
                    <a:lnTo>
                      <a:pt x="3013" y="3061"/>
                    </a:lnTo>
                    <a:lnTo>
                      <a:pt x="2907" y="3004"/>
                    </a:lnTo>
                    <a:lnTo>
                      <a:pt x="2742" y="2941"/>
                    </a:lnTo>
                    <a:lnTo>
                      <a:pt x="2530" y="2947"/>
                    </a:lnTo>
                    <a:lnTo>
                      <a:pt x="2370" y="3033"/>
                    </a:lnTo>
                    <a:lnTo>
                      <a:pt x="2212" y="3171"/>
                    </a:lnTo>
                    <a:lnTo>
                      <a:pt x="2109" y="3369"/>
                    </a:lnTo>
                    <a:lnTo>
                      <a:pt x="2173" y="3574"/>
                    </a:lnTo>
                    <a:lnTo>
                      <a:pt x="2085" y="3738"/>
                    </a:lnTo>
                    <a:lnTo>
                      <a:pt x="2139" y="3861"/>
                    </a:lnTo>
                    <a:lnTo>
                      <a:pt x="2244" y="3870"/>
                    </a:lnTo>
                    <a:lnTo>
                      <a:pt x="2259" y="3990"/>
                    </a:lnTo>
                    <a:lnTo>
                      <a:pt x="2154" y="4126"/>
                    </a:lnTo>
                    <a:lnTo>
                      <a:pt x="2070" y="4273"/>
                    </a:lnTo>
                    <a:lnTo>
                      <a:pt x="2154" y="4266"/>
                    </a:lnTo>
                    <a:lnTo>
                      <a:pt x="2202" y="4201"/>
                    </a:lnTo>
                    <a:lnTo>
                      <a:pt x="2304" y="4174"/>
                    </a:lnTo>
                    <a:lnTo>
                      <a:pt x="2367" y="4216"/>
                    </a:lnTo>
                    <a:lnTo>
                      <a:pt x="2475" y="4156"/>
                    </a:lnTo>
                    <a:lnTo>
                      <a:pt x="2619" y="4111"/>
                    </a:lnTo>
                    <a:lnTo>
                      <a:pt x="2818" y="4084"/>
                    </a:lnTo>
                    <a:lnTo>
                      <a:pt x="2956" y="4155"/>
                    </a:lnTo>
                    <a:lnTo>
                      <a:pt x="3057" y="4293"/>
                    </a:lnTo>
                    <a:lnTo>
                      <a:pt x="3100" y="4416"/>
                    </a:lnTo>
                    <a:lnTo>
                      <a:pt x="3058" y="4543"/>
                    </a:lnTo>
                    <a:lnTo>
                      <a:pt x="3117" y="4590"/>
                    </a:lnTo>
                    <a:lnTo>
                      <a:pt x="3099" y="4681"/>
                    </a:lnTo>
                    <a:lnTo>
                      <a:pt x="3214" y="4702"/>
                    </a:lnTo>
                    <a:lnTo>
                      <a:pt x="3315" y="4699"/>
                    </a:lnTo>
                    <a:lnTo>
                      <a:pt x="3417" y="4845"/>
                    </a:lnTo>
                    <a:lnTo>
                      <a:pt x="3541" y="4804"/>
                    </a:lnTo>
                    <a:lnTo>
                      <a:pt x="3703" y="4762"/>
                    </a:lnTo>
                    <a:lnTo>
                      <a:pt x="3757" y="4692"/>
                    </a:lnTo>
                    <a:lnTo>
                      <a:pt x="3807" y="4566"/>
                    </a:lnTo>
                    <a:lnTo>
                      <a:pt x="3810" y="4431"/>
                    </a:lnTo>
                    <a:lnTo>
                      <a:pt x="4101" y="4267"/>
                    </a:lnTo>
                    <a:lnTo>
                      <a:pt x="4254" y="4203"/>
                    </a:lnTo>
                    <a:lnTo>
                      <a:pt x="4308" y="4129"/>
                    </a:lnTo>
                    <a:lnTo>
                      <a:pt x="4614" y="4170"/>
                    </a:lnTo>
                    <a:lnTo>
                      <a:pt x="4659" y="4125"/>
                    </a:lnTo>
                    <a:lnTo>
                      <a:pt x="4606" y="4005"/>
                    </a:lnTo>
                    <a:lnTo>
                      <a:pt x="4525" y="3772"/>
                    </a:lnTo>
                    <a:lnTo>
                      <a:pt x="4500" y="3448"/>
                    </a:lnTo>
                    <a:lnTo>
                      <a:pt x="4548" y="3270"/>
                    </a:lnTo>
                    <a:lnTo>
                      <a:pt x="4582" y="3121"/>
                    </a:lnTo>
                    <a:lnTo>
                      <a:pt x="4429" y="3084"/>
                    </a:lnTo>
                    <a:lnTo>
                      <a:pt x="4312" y="3048"/>
                    </a:lnTo>
                    <a:lnTo>
                      <a:pt x="4215" y="2946"/>
                    </a:lnTo>
                    <a:lnTo>
                      <a:pt x="4029" y="2805"/>
                    </a:lnTo>
                    <a:lnTo>
                      <a:pt x="3907" y="2704"/>
                    </a:lnTo>
                    <a:lnTo>
                      <a:pt x="3907" y="2623"/>
                    </a:lnTo>
                    <a:lnTo>
                      <a:pt x="4008" y="2632"/>
                    </a:lnTo>
                    <a:lnTo>
                      <a:pt x="4174" y="2784"/>
                    </a:lnTo>
                    <a:lnTo>
                      <a:pt x="4279" y="2854"/>
                    </a:lnTo>
                    <a:lnTo>
                      <a:pt x="4336" y="2917"/>
                    </a:lnTo>
                    <a:lnTo>
                      <a:pt x="4417" y="2974"/>
                    </a:lnTo>
                    <a:lnTo>
                      <a:pt x="4527" y="3019"/>
                    </a:lnTo>
                    <a:lnTo>
                      <a:pt x="4633" y="3016"/>
                    </a:lnTo>
                    <a:lnTo>
                      <a:pt x="4705" y="2971"/>
                    </a:lnTo>
                    <a:lnTo>
                      <a:pt x="4771" y="2886"/>
                    </a:lnTo>
                    <a:lnTo>
                      <a:pt x="4798" y="2712"/>
                    </a:lnTo>
                    <a:lnTo>
                      <a:pt x="4839" y="2571"/>
                    </a:lnTo>
                    <a:lnTo>
                      <a:pt x="4963" y="2314"/>
                    </a:lnTo>
                    <a:lnTo>
                      <a:pt x="5125" y="2160"/>
                    </a:lnTo>
                    <a:lnTo>
                      <a:pt x="5172" y="2086"/>
                    </a:lnTo>
                    <a:lnTo>
                      <a:pt x="5160" y="1872"/>
                    </a:lnTo>
                    <a:lnTo>
                      <a:pt x="5110" y="1503"/>
                    </a:lnTo>
                    <a:lnTo>
                      <a:pt x="5145" y="1332"/>
                    </a:lnTo>
                    <a:lnTo>
                      <a:pt x="5205" y="1201"/>
                    </a:lnTo>
                    <a:lnTo>
                      <a:pt x="5146" y="1140"/>
                    </a:lnTo>
                    <a:lnTo>
                      <a:pt x="5098" y="1057"/>
                    </a:lnTo>
                    <a:lnTo>
                      <a:pt x="4996" y="943"/>
                    </a:lnTo>
                    <a:lnTo>
                      <a:pt x="4950" y="849"/>
                    </a:lnTo>
                    <a:lnTo>
                      <a:pt x="4948" y="810"/>
                    </a:lnTo>
                    <a:lnTo>
                      <a:pt x="4920" y="636"/>
                    </a:lnTo>
                    <a:lnTo>
                      <a:pt x="4966" y="478"/>
                    </a:lnTo>
                    <a:lnTo>
                      <a:pt x="5080" y="315"/>
                    </a:lnTo>
                    <a:lnTo>
                      <a:pt x="5187" y="231"/>
                    </a:lnTo>
                    <a:lnTo>
                      <a:pt x="5320" y="165"/>
                    </a:lnTo>
                    <a:lnTo>
                      <a:pt x="5380" y="108"/>
                    </a:lnTo>
                    <a:lnTo>
                      <a:pt x="5352" y="40"/>
                    </a:lnTo>
                    <a:lnTo>
                      <a:pt x="5311" y="0"/>
                    </a:lnTo>
                    <a:lnTo>
                      <a:pt x="5217" y="16"/>
                    </a:lnTo>
                    <a:lnTo>
                      <a:pt x="5094" y="91"/>
                    </a:lnTo>
                    <a:lnTo>
                      <a:pt x="4929" y="288"/>
                    </a:lnTo>
                    <a:lnTo>
                      <a:pt x="4636" y="531"/>
                    </a:lnTo>
                    <a:lnTo>
                      <a:pt x="4452" y="589"/>
                    </a:lnTo>
                    <a:lnTo>
                      <a:pt x="4243" y="619"/>
                    </a:lnTo>
                    <a:lnTo>
                      <a:pt x="4012" y="60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73" name="圆角矩形 45"/>
            <p:cNvSpPr/>
            <p:nvPr/>
          </p:nvSpPr>
          <p:spPr>
            <a:xfrm>
              <a:off x="2265272" y="2867691"/>
              <a:ext cx="949880" cy="12702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45703" rIns="0" bIns="45703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600" b="1" kern="0" dirty="0">
                  <a:latin typeface="Arial" panose="020B0604020202020204" pitchFamily="34" charset="0"/>
                  <a:cs typeface="Arial" panose="020B0604020202020204" pitchFamily="34" charset="0"/>
                </a:rPr>
                <a:t>Central Denmark Region</a:t>
              </a:r>
            </a:p>
          </p:txBody>
        </p:sp>
      </p:grpSp>
      <p:sp>
        <p:nvSpPr>
          <p:cNvPr id="56" name="圆角矩形 45">
            <a:extLst>
              <a:ext uri="{FF2B5EF4-FFF2-40B4-BE49-F238E27FC236}">
                <a16:creationId xmlns:a16="http://schemas.microsoft.com/office/drawing/2014/main" id="{02394E70-D432-4321-8ECF-1B79954D5BF3}"/>
              </a:ext>
            </a:extLst>
          </p:cNvPr>
          <p:cNvSpPr/>
          <p:nvPr/>
        </p:nvSpPr>
        <p:spPr>
          <a:xfrm>
            <a:off x="3388505" y="1641979"/>
            <a:ext cx="1025029" cy="1196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Northern Denmark Region</a:t>
            </a:r>
          </a:p>
        </p:txBody>
      </p:sp>
      <p:sp>
        <p:nvSpPr>
          <p:cNvPr id="57" name="圆角矩形 45">
            <a:extLst>
              <a:ext uri="{FF2B5EF4-FFF2-40B4-BE49-F238E27FC236}">
                <a16:creationId xmlns:a16="http://schemas.microsoft.com/office/drawing/2014/main" id="{22215F26-9FD8-4BBD-8E1B-62AE5E4CD2FB}"/>
              </a:ext>
            </a:extLst>
          </p:cNvPr>
          <p:cNvSpPr/>
          <p:nvPr/>
        </p:nvSpPr>
        <p:spPr>
          <a:xfrm>
            <a:off x="2904124" y="3917874"/>
            <a:ext cx="1025029" cy="1196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Southern Denmark Region</a:t>
            </a:r>
          </a:p>
        </p:txBody>
      </p:sp>
      <p:sp>
        <p:nvSpPr>
          <p:cNvPr id="60" name="圆角矩形 45">
            <a:extLst>
              <a:ext uri="{FF2B5EF4-FFF2-40B4-BE49-F238E27FC236}">
                <a16:creationId xmlns:a16="http://schemas.microsoft.com/office/drawing/2014/main" id="{469D3634-2BE5-43D7-8113-067C4C9847E0}"/>
              </a:ext>
            </a:extLst>
          </p:cNvPr>
          <p:cNvSpPr/>
          <p:nvPr/>
        </p:nvSpPr>
        <p:spPr>
          <a:xfrm>
            <a:off x="4334140" y="3958495"/>
            <a:ext cx="358799" cy="12702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Funen</a:t>
            </a:r>
          </a:p>
        </p:txBody>
      </p:sp>
      <p:sp>
        <p:nvSpPr>
          <p:cNvPr id="62" name="圆角矩形 45">
            <a:extLst>
              <a:ext uri="{FF2B5EF4-FFF2-40B4-BE49-F238E27FC236}">
                <a16:creationId xmlns:a16="http://schemas.microsoft.com/office/drawing/2014/main" id="{DE363EF8-74DE-44CA-852D-22715130F6D0}"/>
              </a:ext>
            </a:extLst>
          </p:cNvPr>
          <p:cNvSpPr/>
          <p:nvPr/>
        </p:nvSpPr>
        <p:spPr>
          <a:xfrm>
            <a:off x="5637347" y="3236805"/>
            <a:ext cx="621328" cy="12118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Capital Region</a:t>
            </a:r>
          </a:p>
        </p:txBody>
      </p:sp>
      <p:sp>
        <p:nvSpPr>
          <p:cNvPr id="63" name="圆角矩形 45">
            <a:extLst>
              <a:ext uri="{FF2B5EF4-FFF2-40B4-BE49-F238E27FC236}">
                <a16:creationId xmlns:a16="http://schemas.microsoft.com/office/drawing/2014/main" id="{F189473D-0275-4DFA-B491-D724F8AA36C6}"/>
              </a:ext>
            </a:extLst>
          </p:cNvPr>
          <p:cNvSpPr/>
          <p:nvPr/>
        </p:nvSpPr>
        <p:spPr>
          <a:xfrm>
            <a:off x="5306691" y="2727139"/>
            <a:ext cx="493911" cy="1280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Bornholm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C5BD0748-674A-4A91-A122-2801B3CACC28}"/>
              </a:ext>
            </a:extLst>
          </p:cNvPr>
          <p:cNvSpPr/>
          <p:nvPr/>
        </p:nvSpPr>
        <p:spPr>
          <a:xfrm>
            <a:off x="5170841" y="1345657"/>
            <a:ext cx="144016" cy="1387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6" name="Rektangel 65">
            <a:extLst>
              <a:ext uri="{FF2B5EF4-FFF2-40B4-BE49-F238E27FC236}">
                <a16:creationId xmlns:a16="http://schemas.microsoft.com/office/drawing/2014/main" id="{FFB92455-4291-4C9A-9572-DC9FDAE95868}"/>
              </a:ext>
            </a:extLst>
          </p:cNvPr>
          <p:cNvSpPr/>
          <p:nvPr/>
        </p:nvSpPr>
        <p:spPr>
          <a:xfrm>
            <a:off x="5170841" y="1618816"/>
            <a:ext cx="144016" cy="1387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7" name="Rektangel 66">
            <a:extLst>
              <a:ext uri="{FF2B5EF4-FFF2-40B4-BE49-F238E27FC236}">
                <a16:creationId xmlns:a16="http://schemas.microsoft.com/office/drawing/2014/main" id="{BAC71715-B0B3-4D2F-8258-A49E86245FFF}"/>
              </a:ext>
            </a:extLst>
          </p:cNvPr>
          <p:cNvSpPr/>
          <p:nvPr/>
        </p:nvSpPr>
        <p:spPr>
          <a:xfrm>
            <a:off x="5170841" y="1757080"/>
            <a:ext cx="144016" cy="1387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8" name="Rektangel 67">
            <a:extLst>
              <a:ext uri="{FF2B5EF4-FFF2-40B4-BE49-F238E27FC236}">
                <a16:creationId xmlns:a16="http://schemas.microsoft.com/office/drawing/2014/main" id="{3798FA18-B76A-4D03-B485-F3102F55030C}"/>
              </a:ext>
            </a:extLst>
          </p:cNvPr>
          <p:cNvSpPr/>
          <p:nvPr/>
        </p:nvSpPr>
        <p:spPr>
          <a:xfrm>
            <a:off x="5170841" y="1893578"/>
            <a:ext cx="144016" cy="138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AA5B81D1-F5B6-4BCD-964D-E549B5B9DF7C}"/>
              </a:ext>
            </a:extLst>
          </p:cNvPr>
          <p:cNvSpPr/>
          <p:nvPr/>
        </p:nvSpPr>
        <p:spPr>
          <a:xfrm>
            <a:off x="5170841" y="2032944"/>
            <a:ext cx="144016" cy="138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0" name="Rektangel 69">
            <a:extLst>
              <a:ext uri="{FF2B5EF4-FFF2-40B4-BE49-F238E27FC236}">
                <a16:creationId xmlns:a16="http://schemas.microsoft.com/office/drawing/2014/main" id="{734024A8-5C83-445F-BE76-1F600359D8E2}"/>
              </a:ext>
            </a:extLst>
          </p:cNvPr>
          <p:cNvSpPr/>
          <p:nvPr/>
        </p:nvSpPr>
        <p:spPr>
          <a:xfrm>
            <a:off x="5170841" y="1484433"/>
            <a:ext cx="144016" cy="1387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4B497217-0C3D-43EE-905D-1392AFC316ED}"/>
              </a:ext>
            </a:extLst>
          </p:cNvPr>
          <p:cNvSpPr txBox="1"/>
          <p:nvPr/>
        </p:nvSpPr>
        <p:spPr>
          <a:xfrm>
            <a:off x="5283792" y="1298076"/>
            <a:ext cx="800375" cy="9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a-DK" sz="700" b="1" dirty="0">
                <a:latin typeface="Arial" panose="020B0604020202020204" pitchFamily="34" charset="0"/>
                <a:cs typeface="Arial" panose="020B0604020202020204" pitchFamily="34" charset="0"/>
              </a:rPr>
              <a:t>&gt; 1 pct.</a:t>
            </a:r>
          </a:p>
          <a:p>
            <a:pPr>
              <a:lnSpc>
                <a:spcPct val="130000"/>
              </a:lnSpc>
            </a:pPr>
            <a:r>
              <a:rPr lang="da-DK" sz="700" b="1" dirty="0">
                <a:latin typeface="Arial" panose="020B0604020202020204" pitchFamily="34" charset="0"/>
                <a:cs typeface="Arial" panose="020B0604020202020204" pitchFamily="34" charset="0"/>
              </a:rPr>
              <a:t>0.81 – 1 pct.</a:t>
            </a:r>
          </a:p>
          <a:p>
            <a:pPr>
              <a:lnSpc>
                <a:spcPct val="130000"/>
              </a:lnSpc>
            </a:pPr>
            <a:r>
              <a:rPr lang="da-DK" sz="700" b="1" dirty="0">
                <a:latin typeface="Arial" panose="020B0604020202020204" pitchFamily="34" charset="0"/>
                <a:cs typeface="Arial" panose="020B0604020202020204" pitchFamily="34" charset="0"/>
              </a:rPr>
              <a:t>0.61 – 0.8 pct.</a:t>
            </a:r>
          </a:p>
          <a:p>
            <a:pPr>
              <a:lnSpc>
                <a:spcPct val="130000"/>
              </a:lnSpc>
            </a:pPr>
            <a:r>
              <a:rPr lang="da-DK" sz="700" b="1" dirty="0">
                <a:latin typeface="Arial" panose="020B0604020202020204" pitchFamily="34" charset="0"/>
                <a:cs typeface="Arial" panose="020B0604020202020204" pitchFamily="34" charset="0"/>
              </a:rPr>
              <a:t>0.41 – 0.6 pct.</a:t>
            </a:r>
          </a:p>
          <a:p>
            <a:pPr>
              <a:lnSpc>
                <a:spcPct val="130000"/>
              </a:lnSpc>
            </a:pPr>
            <a:r>
              <a:rPr lang="da-DK" sz="700" b="1" dirty="0">
                <a:latin typeface="Arial" panose="020B0604020202020204" pitchFamily="34" charset="0"/>
                <a:cs typeface="Arial" panose="020B0604020202020204" pitchFamily="34" charset="0"/>
              </a:rPr>
              <a:t>0.21 – 0.4 pct.</a:t>
            </a:r>
          </a:p>
          <a:p>
            <a:pPr>
              <a:lnSpc>
                <a:spcPct val="130000"/>
              </a:lnSpc>
            </a:pPr>
            <a:r>
              <a:rPr lang="da-DK" sz="700" b="1" dirty="0">
                <a:latin typeface="Arial" panose="020B0604020202020204" pitchFamily="34" charset="0"/>
                <a:cs typeface="Arial" panose="020B0604020202020204" pitchFamily="34" charset="0"/>
              </a:rPr>
              <a:t>0 – 0.2 pct.</a:t>
            </a:r>
          </a:p>
        </p:txBody>
      </p:sp>
      <p:sp>
        <p:nvSpPr>
          <p:cNvPr id="45" name="圆角矩形 45">
            <a:extLst>
              <a:ext uri="{FF2B5EF4-FFF2-40B4-BE49-F238E27FC236}">
                <a16:creationId xmlns:a16="http://schemas.microsoft.com/office/drawing/2014/main" id="{EA026552-DE5E-4EDA-BE8D-F26CCE3D21FE}"/>
              </a:ext>
            </a:extLst>
          </p:cNvPr>
          <p:cNvSpPr/>
          <p:nvPr/>
        </p:nvSpPr>
        <p:spPr>
          <a:xfrm>
            <a:off x="5271788" y="3837407"/>
            <a:ext cx="640595" cy="1155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Zealand Region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8824FA6-83DB-4045-98AC-97338CCF1CD8}"/>
              </a:ext>
            </a:extLst>
          </p:cNvPr>
          <p:cNvSpPr/>
          <p:nvPr/>
        </p:nvSpPr>
        <p:spPr>
          <a:xfrm>
            <a:off x="4021611" y="947941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(a) 2010</a:t>
            </a:r>
          </a:p>
        </p:txBody>
      </p:sp>
    </p:spTree>
    <p:extLst>
      <p:ext uri="{BB962C8B-B14F-4D97-AF65-F5344CB8AC3E}">
        <p14:creationId xmlns:p14="http://schemas.microsoft.com/office/powerpoint/2010/main" val="24624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83FB46DD-DD36-4F37-84ED-9012A4C3EE43}"/>
              </a:ext>
            </a:extLst>
          </p:cNvPr>
          <p:cNvSpPr/>
          <p:nvPr/>
        </p:nvSpPr>
        <p:spPr>
          <a:xfrm>
            <a:off x="5171160" y="2264290"/>
            <a:ext cx="729430" cy="6937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81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Political map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808197" y="1320662"/>
            <a:ext cx="3070459" cy="3441125"/>
            <a:chOff x="2265272" y="1320662"/>
            <a:chExt cx="3070459" cy="3441125"/>
          </a:xfrm>
        </p:grpSpPr>
        <p:grpSp>
          <p:nvGrpSpPr>
            <p:cNvPr id="143" name="组合 142"/>
            <p:cNvGrpSpPr/>
            <p:nvPr/>
          </p:nvGrpSpPr>
          <p:grpSpPr>
            <a:xfrm>
              <a:off x="2552151" y="2322323"/>
              <a:ext cx="1743236" cy="1131037"/>
              <a:chOff x="1990725" y="2890838"/>
              <a:chExt cx="2074862" cy="1346200"/>
            </a:xfrm>
          </p:grpSpPr>
          <p:sp>
            <p:nvSpPr>
              <p:cNvPr id="196" name="Freeform 5"/>
              <p:cNvSpPr>
                <a:spLocks/>
              </p:cNvSpPr>
              <p:nvPr/>
            </p:nvSpPr>
            <p:spPr bwMode="auto">
              <a:xfrm>
                <a:off x="3738563" y="3943350"/>
                <a:ext cx="100012" cy="293688"/>
              </a:xfrm>
              <a:custGeom>
                <a:avLst/>
                <a:gdLst>
                  <a:gd name="T0" fmla="*/ 9 w 63"/>
                  <a:gd name="T1" fmla="*/ 182 h 185"/>
                  <a:gd name="T2" fmla="*/ 8 w 63"/>
                  <a:gd name="T3" fmla="*/ 164 h 185"/>
                  <a:gd name="T4" fmla="*/ 0 w 63"/>
                  <a:gd name="T5" fmla="*/ 141 h 185"/>
                  <a:gd name="T6" fmla="*/ 9 w 63"/>
                  <a:gd name="T7" fmla="*/ 113 h 185"/>
                  <a:gd name="T8" fmla="*/ 26 w 63"/>
                  <a:gd name="T9" fmla="*/ 98 h 185"/>
                  <a:gd name="T10" fmla="*/ 31 w 63"/>
                  <a:gd name="T11" fmla="*/ 78 h 185"/>
                  <a:gd name="T12" fmla="*/ 29 w 63"/>
                  <a:gd name="T13" fmla="*/ 62 h 185"/>
                  <a:gd name="T14" fmla="*/ 9 w 63"/>
                  <a:gd name="T15" fmla="*/ 45 h 185"/>
                  <a:gd name="T16" fmla="*/ 5 w 63"/>
                  <a:gd name="T17" fmla="*/ 29 h 185"/>
                  <a:gd name="T18" fmla="*/ 9 w 63"/>
                  <a:gd name="T19" fmla="*/ 0 h 185"/>
                  <a:gd name="T20" fmla="*/ 23 w 63"/>
                  <a:gd name="T21" fmla="*/ 2 h 185"/>
                  <a:gd name="T22" fmla="*/ 21 w 63"/>
                  <a:gd name="T23" fmla="*/ 27 h 185"/>
                  <a:gd name="T24" fmla="*/ 33 w 63"/>
                  <a:gd name="T25" fmla="*/ 45 h 185"/>
                  <a:gd name="T26" fmla="*/ 50 w 63"/>
                  <a:gd name="T27" fmla="*/ 65 h 185"/>
                  <a:gd name="T28" fmla="*/ 44 w 63"/>
                  <a:gd name="T29" fmla="*/ 84 h 185"/>
                  <a:gd name="T30" fmla="*/ 51 w 63"/>
                  <a:gd name="T31" fmla="*/ 98 h 185"/>
                  <a:gd name="T32" fmla="*/ 63 w 63"/>
                  <a:gd name="T33" fmla="*/ 107 h 185"/>
                  <a:gd name="T34" fmla="*/ 50 w 63"/>
                  <a:gd name="T35" fmla="*/ 132 h 185"/>
                  <a:gd name="T36" fmla="*/ 53 w 63"/>
                  <a:gd name="T37" fmla="*/ 158 h 185"/>
                  <a:gd name="T38" fmla="*/ 47 w 63"/>
                  <a:gd name="T39" fmla="*/ 170 h 185"/>
                  <a:gd name="T40" fmla="*/ 47 w 63"/>
                  <a:gd name="T41" fmla="*/ 185 h 185"/>
                  <a:gd name="T42" fmla="*/ 9 w 63"/>
                  <a:gd name="T43" fmla="*/ 18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3" h="185">
                    <a:moveTo>
                      <a:pt x="9" y="182"/>
                    </a:moveTo>
                    <a:lnTo>
                      <a:pt x="8" y="164"/>
                    </a:lnTo>
                    <a:lnTo>
                      <a:pt x="0" y="141"/>
                    </a:lnTo>
                    <a:lnTo>
                      <a:pt x="9" y="113"/>
                    </a:lnTo>
                    <a:lnTo>
                      <a:pt x="26" y="98"/>
                    </a:lnTo>
                    <a:lnTo>
                      <a:pt x="31" y="78"/>
                    </a:lnTo>
                    <a:lnTo>
                      <a:pt x="29" y="62"/>
                    </a:lnTo>
                    <a:lnTo>
                      <a:pt x="9" y="45"/>
                    </a:lnTo>
                    <a:lnTo>
                      <a:pt x="5" y="29"/>
                    </a:lnTo>
                    <a:lnTo>
                      <a:pt x="9" y="0"/>
                    </a:lnTo>
                    <a:lnTo>
                      <a:pt x="23" y="2"/>
                    </a:lnTo>
                    <a:lnTo>
                      <a:pt x="21" y="27"/>
                    </a:lnTo>
                    <a:lnTo>
                      <a:pt x="33" y="45"/>
                    </a:lnTo>
                    <a:lnTo>
                      <a:pt x="50" y="65"/>
                    </a:lnTo>
                    <a:lnTo>
                      <a:pt x="44" y="84"/>
                    </a:lnTo>
                    <a:lnTo>
                      <a:pt x="51" y="98"/>
                    </a:lnTo>
                    <a:lnTo>
                      <a:pt x="63" y="107"/>
                    </a:lnTo>
                    <a:lnTo>
                      <a:pt x="50" y="132"/>
                    </a:lnTo>
                    <a:lnTo>
                      <a:pt x="53" y="158"/>
                    </a:lnTo>
                    <a:lnTo>
                      <a:pt x="47" y="170"/>
                    </a:lnTo>
                    <a:lnTo>
                      <a:pt x="47" y="185"/>
                    </a:lnTo>
                    <a:lnTo>
                      <a:pt x="9" y="18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7" name="Freeform 7"/>
              <p:cNvSpPr>
                <a:spLocks/>
              </p:cNvSpPr>
              <p:nvPr/>
            </p:nvSpPr>
            <p:spPr bwMode="auto">
              <a:xfrm>
                <a:off x="2252663" y="3028950"/>
                <a:ext cx="117475" cy="112713"/>
              </a:xfrm>
              <a:custGeom>
                <a:avLst/>
                <a:gdLst>
                  <a:gd name="T0" fmla="*/ 223 w 368"/>
                  <a:gd name="T1" fmla="*/ 315 h 355"/>
                  <a:gd name="T2" fmla="*/ 293 w 368"/>
                  <a:gd name="T3" fmla="*/ 355 h 355"/>
                  <a:gd name="T4" fmla="*/ 353 w 368"/>
                  <a:gd name="T5" fmla="*/ 315 h 355"/>
                  <a:gd name="T6" fmla="*/ 368 w 368"/>
                  <a:gd name="T7" fmla="*/ 265 h 355"/>
                  <a:gd name="T8" fmla="*/ 368 w 368"/>
                  <a:gd name="T9" fmla="*/ 180 h 355"/>
                  <a:gd name="T10" fmla="*/ 343 w 368"/>
                  <a:gd name="T11" fmla="*/ 90 h 355"/>
                  <a:gd name="T12" fmla="*/ 353 w 368"/>
                  <a:gd name="T13" fmla="*/ 30 h 355"/>
                  <a:gd name="T14" fmla="*/ 268 w 368"/>
                  <a:gd name="T15" fmla="*/ 85 h 355"/>
                  <a:gd name="T16" fmla="*/ 178 w 368"/>
                  <a:gd name="T17" fmla="*/ 60 h 355"/>
                  <a:gd name="T18" fmla="*/ 128 w 368"/>
                  <a:gd name="T19" fmla="*/ 15 h 355"/>
                  <a:gd name="T20" fmla="*/ 83 w 368"/>
                  <a:gd name="T21" fmla="*/ 0 h 355"/>
                  <a:gd name="T22" fmla="*/ 0 w 368"/>
                  <a:gd name="T23" fmla="*/ 32 h 355"/>
                  <a:gd name="T24" fmla="*/ 73 w 368"/>
                  <a:gd name="T25" fmla="*/ 90 h 355"/>
                  <a:gd name="T26" fmla="*/ 173 w 368"/>
                  <a:gd name="T27" fmla="*/ 150 h 355"/>
                  <a:gd name="T28" fmla="*/ 193 w 368"/>
                  <a:gd name="T29" fmla="*/ 225 h 355"/>
                  <a:gd name="T30" fmla="*/ 223 w 368"/>
                  <a:gd name="T31" fmla="*/ 31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8" h="355">
                    <a:moveTo>
                      <a:pt x="223" y="315"/>
                    </a:moveTo>
                    <a:lnTo>
                      <a:pt x="293" y="355"/>
                    </a:lnTo>
                    <a:lnTo>
                      <a:pt x="353" y="315"/>
                    </a:lnTo>
                    <a:lnTo>
                      <a:pt x="368" y="265"/>
                    </a:lnTo>
                    <a:lnTo>
                      <a:pt x="368" y="180"/>
                    </a:lnTo>
                    <a:lnTo>
                      <a:pt x="343" y="90"/>
                    </a:lnTo>
                    <a:lnTo>
                      <a:pt x="353" y="30"/>
                    </a:lnTo>
                    <a:lnTo>
                      <a:pt x="268" y="85"/>
                    </a:lnTo>
                    <a:lnTo>
                      <a:pt x="178" y="60"/>
                    </a:lnTo>
                    <a:lnTo>
                      <a:pt x="128" y="15"/>
                    </a:lnTo>
                    <a:lnTo>
                      <a:pt x="83" y="0"/>
                    </a:lnTo>
                    <a:lnTo>
                      <a:pt x="0" y="32"/>
                    </a:lnTo>
                    <a:lnTo>
                      <a:pt x="73" y="90"/>
                    </a:lnTo>
                    <a:lnTo>
                      <a:pt x="173" y="150"/>
                    </a:lnTo>
                    <a:lnTo>
                      <a:pt x="193" y="225"/>
                    </a:lnTo>
                    <a:lnTo>
                      <a:pt x="223" y="31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8" name="Freeform 19"/>
              <p:cNvSpPr>
                <a:spLocks/>
              </p:cNvSpPr>
              <p:nvPr/>
            </p:nvSpPr>
            <p:spPr bwMode="auto">
              <a:xfrm>
                <a:off x="1990725" y="2890838"/>
                <a:ext cx="2074862" cy="1333500"/>
              </a:xfrm>
              <a:custGeom>
                <a:avLst/>
                <a:gdLst>
                  <a:gd name="T0" fmla="*/ 291 w 6536"/>
                  <a:gd name="T1" fmla="*/ 1439 h 4199"/>
                  <a:gd name="T2" fmla="*/ 215 w 6536"/>
                  <a:gd name="T3" fmla="*/ 1658 h 4199"/>
                  <a:gd name="T4" fmla="*/ 392 w 6536"/>
                  <a:gd name="T5" fmla="*/ 1980 h 4199"/>
                  <a:gd name="T6" fmla="*/ 0 w 6536"/>
                  <a:gd name="T7" fmla="*/ 2744 h 4199"/>
                  <a:gd name="T8" fmla="*/ 216 w 6536"/>
                  <a:gd name="T9" fmla="*/ 2795 h 4199"/>
                  <a:gd name="T10" fmla="*/ 647 w 6536"/>
                  <a:gd name="T11" fmla="*/ 3438 h 4199"/>
                  <a:gd name="T12" fmla="*/ 152 w 6536"/>
                  <a:gd name="T13" fmla="*/ 3932 h 4199"/>
                  <a:gd name="T14" fmla="*/ 954 w 6536"/>
                  <a:gd name="T15" fmla="*/ 4199 h 4199"/>
                  <a:gd name="T16" fmla="*/ 1466 w 6536"/>
                  <a:gd name="T17" fmla="*/ 4049 h 4199"/>
                  <a:gd name="T18" fmla="*/ 2172 w 6536"/>
                  <a:gd name="T19" fmla="*/ 3891 h 4199"/>
                  <a:gd name="T20" fmla="*/ 2358 w 6536"/>
                  <a:gd name="T21" fmla="*/ 3294 h 4199"/>
                  <a:gd name="T22" fmla="*/ 2730 w 6536"/>
                  <a:gd name="T23" fmla="*/ 3011 h 4199"/>
                  <a:gd name="T24" fmla="*/ 3029 w 6536"/>
                  <a:gd name="T25" fmla="*/ 3329 h 4199"/>
                  <a:gd name="T26" fmla="*/ 3222 w 6536"/>
                  <a:gd name="T27" fmla="*/ 3059 h 4199"/>
                  <a:gd name="T28" fmla="*/ 3932 w 6536"/>
                  <a:gd name="T29" fmla="*/ 3261 h 4199"/>
                  <a:gd name="T30" fmla="*/ 4380 w 6536"/>
                  <a:gd name="T31" fmla="*/ 3383 h 4199"/>
                  <a:gd name="T32" fmla="*/ 4478 w 6536"/>
                  <a:gd name="T33" fmla="*/ 3744 h 4199"/>
                  <a:gd name="T34" fmla="*/ 4728 w 6536"/>
                  <a:gd name="T35" fmla="*/ 3945 h 4199"/>
                  <a:gd name="T36" fmla="*/ 4889 w 6536"/>
                  <a:gd name="T37" fmla="*/ 3639 h 4199"/>
                  <a:gd name="T38" fmla="*/ 4878 w 6536"/>
                  <a:gd name="T39" fmla="*/ 3179 h 4199"/>
                  <a:gd name="T40" fmla="*/ 4886 w 6536"/>
                  <a:gd name="T41" fmla="*/ 2657 h 4199"/>
                  <a:gd name="T42" fmla="*/ 5147 w 6536"/>
                  <a:gd name="T43" fmla="*/ 2210 h 4199"/>
                  <a:gd name="T44" fmla="*/ 5486 w 6536"/>
                  <a:gd name="T45" fmla="*/ 2171 h 4199"/>
                  <a:gd name="T46" fmla="*/ 5264 w 6536"/>
                  <a:gd name="T47" fmla="*/ 2415 h 4199"/>
                  <a:gd name="T48" fmla="*/ 5322 w 6536"/>
                  <a:gd name="T49" fmla="*/ 2640 h 4199"/>
                  <a:gd name="T50" fmla="*/ 5457 w 6536"/>
                  <a:gd name="T51" fmla="*/ 2762 h 4199"/>
                  <a:gd name="T52" fmla="*/ 5583 w 6536"/>
                  <a:gd name="T53" fmla="*/ 2742 h 4199"/>
                  <a:gd name="T54" fmla="*/ 5832 w 6536"/>
                  <a:gd name="T55" fmla="*/ 2408 h 4199"/>
                  <a:gd name="T56" fmla="*/ 6002 w 6536"/>
                  <a:gd name="T57" fmla="*/ 2670 h 4199"/>
                  <a:gd name="T58" fmla="*/ 6387 w 6536"/>
                  <a:gd name="T59" fmla="*/ 1815 h 4199"/>
                  <a:gd name="T60" fmla="*/ 6329 w 6536"/>
                  <a:gd name="T61" fmla="*/ 1334 h 4199"/>
                  <a:gd name="T62" fmla="*/ 5763 w 6536"/>
                  <a:gd name="T63" fmla="*/ 1194 h 4199"/>
                  <a:gd name="T64" fmla="*/ 5085 w 6536"/>
                  <a:gd name="T65" fmla="*/ 924 h 4199"/>
                  <a:gd name="T66" fmla="*/ 4922 w 6536"/>
                  <a:gd name="T67" fmla="*/ 1224 h 4199"/>
                  <a:gd name="T68" fmla="*/ 4812 w 6536"/>
                  <a:gd name="T69" fmla="*/ 1169 h 4199"/>
                  <a:gd name="T70" fmla="*/ 5069 w 6536"/>
                  <a:gd name="T71" fmla="*/ 803 h 4199"/>
                  <a:gd name="T72" fmla="*/ 4931 w 6536"/>
                  <a:gd name="T73" fmla="*/ 488 h 4199"/>
                  <a:gd name="T74" fmla="*/ 4262 w 6536"/>
                  <a:gd name="T75" fmla="*/ 672 h 4199"/>
                  <a:gd name="T76" fmla="*/ 3996 w 6536"/>
                  <a:gd name="T77" fmla="*/ 1044 h 4199"/>
                  <a:gd name="T78" fmla="*/ 3552 w 6536"/>
                  <a:gd name="T79" fmla="*/ 921 h 4199"/>
                  <a:gd name="T80" fmla="*/ 3509 w 6536"/>
                  <a:gd name="T81" fmla="*/ 534 h 4199"/>
                  <a:gd name="T82" fmla="*/ 2922 w 6536"/>
                  <a:gd name="T83" fmla="*/ 399 h 4199"/>
                  <a:gd name="T84" fmla="*/ 2838 w 6536"/>
                  <a:gd name="T85" fmla="*/ 989 h 4199"/>
                  <a:gd name="T86" fmla="*/ 2709 w 6536"/>
                  <a:gd name="T87" fmla="*/ 980 h 4199"/>
                  <a:gd name="T88" fmla="*/ 2399 w 6536"/>
                  <a:gd name="T89" fmla="*/ 873 h 4199"/>
                  <a:gd name="T90" fmla="*/ 2399 w 6536"/>
                  <a:gd name="T91" fmla="*/ 542 h 4199"/>
                  <a:gd name="T92" fmla="*/ 2028 w 6536"/>
                  <a:gd name="T93" fmla="*/ 27 h 4199"/>
                  <a:gd name="T94" fmla="*/ 1859 w 6536"/>
                  <a:gd name="T95" fmla="*/ 453 h 4199"/>
                  <a:gd name="T96" fmla="*/ 1502 w 6536"/>
                  <a:gd name="T97" fmla="*/ 887 h 4199"/>
                  <a:gd name="T98" fmla="*/ 1472 w 6536"/>
                  <a:gd name="T99" fmla="*/ 1260 h 4199"/>
                  <a:gd name="T100" fmla="*/ 1128 w 6536"/>
                  <a:gd name="T101" fmla="*/ 980 h 4199"/>
                  <a:gd name="T102" fmla="*/ 542 w 6536"/>
                  <a:gd name="T103" fmla="*/ 914 h 4199"/>
                  <a:gd name="T104" fmla="*/ 408 w 6536"/>
                  <a:gd name="T105" fmla="*/ 449 h 4199"/>
                  <a:gd name="T106" fmla="*/ 150 w 6536"/>
                  <a:gd name="T107" fmla="*/ 1103 h 4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536" h="4199">
                    <a:moveTo>
                      <a:pt x="150" y="1103"/>
                    </a:moveTo>
                    <a:lnTo>
                      <a:pt x="120" y="1262"/>
                    </a:lnTo>
                    <a:lnTo>
                      <a:pt x="120" y="1409"/>
                    </a:lnTo>
                    <a:lnTo>
                      <a:pt x="291" y="1439"/>
                    </a:lnTo>
                    <a:lnTo>
                      <a:pt x="444" y="1436"/>
                    </a:lnTo>
                    <a:lnTo>
                      <a:pt x="422" y="1647"/>
                    </a:lnTo>
                    <a:lnTo>
                      <a:pt x="254" y="1590"/>
                    </a:lnTo>
                    <a:lnTo>
                      <a:pt x="215" y="1658"/>
                    </a:lnTo>
                    <a:lnTo>
                      <a:pt x="348" y="1710"/>
                    </a:lnTo>
                    <a:lnTo>
                      <a:pt x="557" y="1841"/>
                    </a:lnTo>
                    <a:lnTo>
                      <a:pt x="513" y="1932"/>
                    </a:lnTo>
                    <a:lnTo>
                      <a:pt x="392" y="1980"/>
                    </a:lnTo>
                    <a:lnTo>
                      <a:pt x="332" y="1857"/>
                    </a:lnTo>
                    <a:lnTo>
                      <a:pt x="120" y="1829"/>
                    </a:lnTo>
                    <a:lnTo>
                      <a:pt x="135" y="2157"/>
                    </a:lnTo>
                    <a:lnTo>
                      <a:pt x="0" y="2744"/>
                    </a:lnTo>
                    <a:lnTo>
                      <a:pt x="30" y="3191"/>
                    </a:lnTo>
                    <a:lnTo>
                      <a:pt x="62" y="3117"/>
                    </a:lnTo>
                    <a:lnTo>
                      <a:pt x="92" y="2762"/>
                    </a:lnTo>
                    <a:lnTo>
                      <a:pt x="216" y="2795"/>
                    </a:lnTo>
                    <a:lnTo>
                      <a:pt x="374" y="2892"/>
                    </a:lnTo>
                    <a:lnTo>
                      <a:pt x="449" y="3024"/>
                    </a:lnTo>
                    <a:lnTo>
                      <a:pt x="542" y="3224"/>
                    </a:lnTo>
                    <a:lnTo>
                      <a:pt x="647" y="3438"/>
                    </a:lnTo>
                    <a:lnTo>
                      <a:pt x="662" y="3614"/>
                    </a:lnTo>
                    <a:lnTo>
                      <a:pt x="408" y="3807"/>
                    </a:lnTo>
                    <a:lnTo>
                      <a:pt x="216" y="3927"/>
                    </a:lnTo>
                    <a:lnTo>
                      <a:pt x="152" y="3932"/>
                    </a:lnTo>
                    <a:lnTo>
                      <a:pt x="162" y="4115"/>
                    </a:lnTo>
                    <a:lnTo>
                      <a:pt x="281" y="4013"/>
                    </a:lnTo>
                    <a:lnTo>
                      <a:pt x="627" y="4044"/>
                    </a:lnTo>
                    <a:lnTo>
                      <a:pt x="954" y="4199"/>
                    </a:lnTo>
                    <a:lnTo>
                      <a:pt x="1098" y="4094"/>
                    </a:lnTo>
                    <a:lnTo>
                      <a:pt x="1046" y="3944"/>
                    </a:lnTo>
                    <a:lnTo>
                      <a:pt x="1362" y="3869"/>
                    </a:lnTo>
                    <a:lnTo>
                      <a:pt x="1466" y="4049"/>
                    </a:lnTo>
                    <a:lnTo>
                      <a:pt x="1646" y="3984"/>
                    </a:lnTo>
                    <a:lnTo>
                      <a:pt x="1697" y="3753"/>
                    </a:lnTo>
                    <a:lnTo>
                      <a:pt x="1962" y="3705"/>
                    </a:lnTo>
                    <a:lnTo>
                      <a:pt x="2172" y="3891"/>
                    </a:lnTo>
                    <a:lnTo>
                      <a:pt x="2229" y="3794"/>
                    </a:lnTo>
                    <a:lnTo>
                      <a:pt x="2325" y="3737"/>
                    </a:lnTo>
                    <a:lnTo>
                      <a:pt x="2492" y="3432"/>
                    </a:lnTo>
                    <a:lnTo>
                      <a:pt x="2358" y="3294"/>
                    </a:lnTo>
                    <a:lnTo>
                      <a:pt x="2366" y="3209"/>
                    </a:lnTo>
                    <a:lnTo>
                      <a:pt x="2465" y="3099"/>
                    </a:lnTo>
                    <a:lnTo>
                      <a:pt x="2535" y="3042"/>
                    </a:lnTo>
                    <a:lnTo>
                      <a:pt x="2730" y="3011"/>
                    </a:lnTo>
                    <a:lnTo>
                      <a:pt x="2813" y="3111"/>
                    </a:lnTo>
                    <a:lnTo>
                      <a:pt x="2927" y="3179"/>
                    </a:lnTo>
                    <a:lnTo>
                      <a:pt x="2943" y="3254"/>
                    </a:lnTo>
                    <a:lnTo>
                      <a:pt x="3029" y="3329"/>
                    </a:lnTo>
                    <a:lnTo>
                      <a:pt x="3147" y="3270"/>
                    </a:lnTo>
                    <a:lnTo>
                      <a:pt x="3101" y="3176"/>
                    </a:lnTo>
                    <a:lnTo>
                      <a:pt x="3156" y="3110"/>
                    </a:lnTo>
                    <a:lnTo>
                      <a:pt x="3222" y="3059"/>
                    </a:lnTo>
                    <a:lnTo>
                      <a:pt x="3371" y="3087"/>
                    </a:lnTo>
                    <a:lnTo>
                      <a:pt x="3614" y="3174"/>
                    </a:lnTo>
                    <a:lnTo>
                      <a:pt x="3884" y="3194"/>
                    </a:lnTo>
                    <a:lnTo>
                      <a:pt x="3932" y="3261"/>
                    </a:lnTo>
                    <a:lnTo>
                      <a:pt x="3945" y="3359"/>
                    </a:lnTo>
                    <a:lnTo>
                      <a:pt x="4034" y="3375"/>
                    </a:lnTo>
                    <a:lnTo>
                      <a:pt x="4269" y="3330"/>
                    </a:lnTo>
                    <a:lnTo>
                      <a:pt x="4380" y="3383"/>
                    </a:lnTo>
                    <a:lnTo>
                      <a:pt x="4409" y="3503"/>
                    </a:lnTo>
                    <a:lnTo>
                      <a:pt x="4361" y="3666"/>
                    </a:lnTo>
                    <a:lnTo>
                      <a:pt x="4361" y="3777"/>
                    </a:lnTo>
                    <a:lnTo>
                      <a:pt x="4478" y="3744"/>
                    </a:lnTo>
                    <a:lnTo>
                      <a:pt x="4562" y="3761"/>
                    </a:lnTo>
                    <a:lnTo>
                      <a:pt x="4637" y="3840"/>
                    </a:lnTo>
                    <a:lnTo>
                      <a:pt x="4664" y="3915"/>
                    </a:lnTo>
                    <a:lnTo>
                      <a:pt x="4728" y="3945"/>
                    </a:lnTo>
                    <a:lnTo>
                      <a:pt x="4772" y="3914"/>
                    </a:lnTo>
                    <a:lnTo>
                      <a:pt x="4782" y="3827"/>
                    </a:lnTo>
                    <a:lnTo>
                      <a:pt x="4772" y="3746"/>
                    </a:lnTo>
                    <a:lnTo>
                      <a:pt x="4889" y="3639"/>
                    </a:lnTo>
                    <a:lnTo>
                      <a:pt x="4904" y="3503"/>
                    </a:lnTo>
                    <a:lnTo>
                      <a:pt x="4901" y="3339"/>
                    </a:lnTo>
                    <a:lnTo>
                      <a:pt x="4965" y="3206"/>
                    </a:lnTo>
                    <a:lnTo>
                      <a:pt x="4878" y="3179"/>
                    </a:lnTo>
                    <a:lnTo>
                      <a:pt x="4919" y="3084"/>
                    </a:lnTo>
                    <a:lnTo>
                      <a:pt x="4922" y="2969"/>
                    </a:lnTo>
                    <a:lnTo>
                      <a:pt x="4845" y="2873"/>
                    </a:lnTo>
                    <a:lnTo>
                      <a:pt x="4886" y="2657"/>
                    </a:lnTo>
                    <a:lnTo>
                      <a:pt x="4922" y="2562"/>
                    </a:lnTo>
                    <a:lnTo>
                      <a:pt x="4952" y="2457"/>
                    </a:lnTo>
                    <a:lnTo>
                      <a:pt x="5040" y="2354"/>
                    </a:lnTo>
                    <a:lnTo>
                      <a:pt x="5147" y="2210"/>
                    </a:lnTo>
                    <a:lnTo>
                      <a:pt x="5210" y="2111"/>
                    </a:lnTo>
                    <a:lnTo>
                      <a:pt x="5304" y="2091"/>
                    </a:lnTo>
                    <a:lnTo>
                      <a:pt x="5384" y="2142"/>
                    </a:lnTo>
                    <a:lnTo>
                      <a:pt x="5486" y="2171"/>
                    </a:lnTo>
                    <a:lnTo>
                      <a:pt x="5373" y="2324"/>
                    </a:lnTo>
                    <a:lnTo>
                      <a:pt x="5367" y="2397"/>
                    </a:lnTo>
                    <a:lnTo>
                      <a:pt x="5315" y="2454"/>
                    </a:lnTo>
                    <a:lnTo>
                      <a:pt x="5264" y="2415"/>
                    </a:lnTo>
                    <a:lnTo>
                      <a:pt x="5142" y="2501"/>
                    </a:lnTo>
                    <a:lnTo>
                      <a:pt x="5162" y="2576"/>
                    </a:lnTo>
                    <a:lnTo>
                      <a:pt x="5214" y="2664"/>
                    </a:lnTo>
                    <a:lnTo>
                      <a:pt x="5322" y="2640"/>
                    </a:lnTo>
                    <a:lnTo>
                      <a:pt x="5381" y="2594"/>
                    </a:lnTo>
                    <a:lnTo>
                      <a:pt x="5471" y="2610"/>
                    </a:lnTo>
                    <a:lnTo>
                      <a:pt x="5504" y="2684"/>
                    </a:lnTo>
                    <a:lnTo>
                      <a:pt x="5457" y="2762"/>
                    </a:lnTo>
                    <a:lnTo>
                      <a:pt x="5489" y="2832"/>
                    </a:lnTo>
                    <a:lnTo>
                      <a:pt x="5531" y="2873"/>
                    </a:lnTo>
                    <a:lnTo>
                      <a:pt x="5627" y="2820"/>
                    </a:lnTo>
                    <a:lnTo>
                      <a:pt x="5583" y="2742"/>
                    </a:lnTo>
                    <a:lnTo>
                      <a:pt x="5552" y="2603"/>
                    </a:lnTo>
                    <a:lnTo>
                      <a:pt x="5606" y="2486"/>
                    </a:lnTo>
                    <a:lnTo>
                      <a:pt x="5715" y="2385"/>
                    </a:lnTo>
                    <a:lnTo>
                      <a:pt x="5832" y="2408"/>
                    </a:lnTo>
                    <a:lnTo>
                      <a:pt x="5877" y="2501"/>
                    </a:lnTo>
                    <a:lnTo>
                      <a:pt x="5807" y="2585"/>
                    </a:lnTo>
                    <a:lnTo>
                      <a:pt x="5913" y="2714"/>
                    </a:lnTo>
                    <a:lnTo>
                      <a:pt x="6002" y="2670"/>
                    </a:lnTo>
                    <a:lnTo>
                      <a:pt x="5996" y="2459"/>
                    </a:lnTo>
                    <a:lnTo>
                      <a:pt x="6248" y="2115"/>
                    </a:lnTo>
                    <a:lnTo>
                      <a:pt x="6407" y="1926"/>
                    </a:lnTo>
                    <a:lnTo>
                      <a:pt x="6387" y="1815"/>
                    </a:lnTo>
                    <a:lnTo>
                      <a:pt x="6420" y="1650"/>
                    </a:lnTo>
                    <a:lnTo>
                      <a:pt x="6536" y="1499"/>
                    </a:lnTo>
                    <a:lnTo>
                      <a:pt x="6423" y="1425"/>
                    </a:lnTo>
                    <a:lnTo>
                      <a:pt x="6329" y="1334"/>
                    </a:lnTo>
                    <a:lnTo>
                      <a:pt x="6287" y="1197"/>
                    </a:lnTo>
                    <a:lnTo>
                      <a:pt x="6117" y="1122"/>
                    </a:lnTo>
                    <a:lnTo>
                      <a:pt x="6000" y="1182"/>
                    </a:lnTo>
                    <a:lnTo>
                      <a:pt x="5763" y="1194"/>
                    </a:lnTo>
                    <a:lnTo>
                      <a:pt x="5549" y="1257"/>
                    </a:lnTo>
                    <a:lnTo>
                      <a:pt x="5349" y="1178"/>
                    </a:lnTo>
                    <a:lnTo>
                      <a:pt x="5225" y="1073"/>
                    </a:lnTo>
                    <a:lnTo>
                      <a:pt x="5085" y="924"/>
                    </a:lnTo>
                    <a:lnTo>
                      <a:pt x="5010" y="959"/>
                    </a:lnTo>
                    <a:lnTo>
                      <a:pt x="4937" y="1041"/>
                    </a:lnTo>
                    <a:lnTo>
                      <a:pt x="4917" y="1124"/>
                    </a:lnTo>
                    <a:lnTo>
                      <a:pt x="4922" y="1224"/>
                    </a:lnTo>
                    <a:lnTo>
                      <a:pt x="4919" y="1358"/>
                    </a:lnTo>
                    <a:lnTo>
                      <a:pt x="4802" y="1364"/>
                    </a:lnTo>
                    <a:lnTo>
                      <a:pt x="4826" y="1269"/>
                    </a:lnTo>
                    <a:lnTo>
                      <a:pt x="4812" y="1169"/>
                    </a:lnTo>
                    <a:lnTo>
                      <a:pt x="4826" y="1092"/>
                    </a:lnTo>
                    <a:lnTo>
                      <a:pt x="4854" y="1007"/>
                    </a:lnTo>
                    <a:lnTo>
                      <a:pt x="4899" y="929"/>
                    </a:lnTo>
                    <a:lnTo>
                      <a:pt x="5069" y="803"/>
                    </a:lnTo>
                    <a:lnTo>
                      <a:pt x="5156" y="749"/>
                    </a:lnTo>
                    <a:lnTo>
                      <a:pt x="5142" y="668"/>
                    </a:lnTo>
                    <a:lnTo>
                      <a:pt x="4988" y="528"/>
                    </a:lnTo>
                    <a:lnTo>
                      <a:pt x="4931" y="488"/>
                    </a:lnTo>
                    <a:lnTo>
                      <a:pt x="4812" y="534"/>
                    </a:lnTo>
                    <a:lnTo>
                      <a:pt x="4709" y="446"/>
                    </a:lnTo>
                    <a:lnTo>
                      <a:pt x="4550" y="512"/>
                    </a:lnTo>
                    <a:lnTo>
                      <a:pt x="4262" y="672"/>
                    </a:lnTo>
                    <a:lnTo>
                      <a:pt x="4260" y="806"/>
                    </a:lnTo>
                    <a:lnTo>
                      <a:pt x="4209" y="932"/>
                    </a:lnTo>
                    <a:lnTo>
                      <a:pt x="4155" y="1005"/>
                    </a:lnTo>
                    <a:lnTo>
                      <a:pt x="3996" y="1044"/>
                    </a:lnTo>
                    <a:lnTo>
                      <a:pt x="3869" y="1089"/>
                    </a:lnTo>
                    <a:lnTo>
                      <a:pt x="3767" y="939"/>
                    </a:lnTo>
                    <a:lnTo>
                      <a:pt x="3668" y="945"/>
                    </a:lnTo>
                    <a:lnTo>
                      <a:pt x="3552" y="921"/>
                    </a:lnTo>
                    <a:lnTo>
                      <a:pt x="3569" y="831"/>
                    </a:lnTo>
                    <a:lnTo>
                      <a:pt x="3510" y="786"/>
                    </a:lnTo>
                    <a:lnTo>
                      <a:pt x="3552" y="660"/>
                    </a:lnTo>
                    <a:lnTo>
                      <a:pt x="3509" y="534"/>
                    </a:lnTo>
                    <a:lnTo>
                      <a:pt x="3407" y="396"/>
                    </a:lnTo>
                    <a:lnTo>
                      <a:pt x="3269" y="329"/>
                    </a:lnTo>
                    <a:lnTo>
                      <a:pt x="3069" y="354"/>
                    </a:lnTo>
                    <a:lnTo>
                      <a:pt x="2922" y="399"/>
                    </a:lnTo>
                    <a:lnTo>
                      <a:pt x="2823" y="456"/>
                    </a:lnTo>
                    <a:lnTo>
                      <a:pt x="2853" y="641"/>
                    </a:lnTo>
                    <a:lnTo>
                      <a:pt x="2807" y="840"/>
                    </a:lnTo>
                    <a:lnTo>
                      <a:pt x="2838" y="989"/>
                    </a:lnTo>
                    <a:lnTo>
                      <a:pt x="3017" y="957"/>
                    </a:lnTo>
                    <a:lnTo>
                      <a:pt x="2987" y="1079"/>
                    </a:lnTo>
                    <a:lnTo>
                      <a:pt x="2780" y="1125"/>
                    </a:lnTo>
                    <a:lnTo>
                      <a:pt x="2709" y="980"/>
                    </a:lnTo>
                    <a:lnTo>
                      <a:pt x="2715" y="732"/>
                    </a:lnTo>
                    <a:lnTo>
                      <a:pt x="2594" y="717"/>
                    </a:lnTo>
                    <a:lnTo>
                      <a:pt x="2489" y="720"/>
                    </a:lnTo>
                    <a:lnTo>
                      <a:pt x="2399" y="873"/>
                    </a:lnTo>
                    <a:lnTo>
                      <a:pt x="2387" y="1002"/>
                    </a:lnTo>
                    <a:lnTo>
                      <a:pt x="2252" y="975"/>
                    </a:lnTo>
                    <a:lnTo>
                      <a:pt x="2262" y="753"/>
                    </a:lnTo>
                    <a:lnTo>
                      <a:pt x="2399" y="542"/>
                    </a:lnTo>
                    <a:lnTo>
                      <a:pt x="2462" y="296"/>
                    </a:lnTo>
                    <a:lnTo>
                      <a:pt x="2340" y="0"/>
                    </a:lnTo>
                    <a:lnTo>
                      <a:pt x="2189" y="57"/>
                    </a:lnTo>
                    <a:lnTo>
                      <a:pt x="2028" y="27"/>
                    </a:lnTo>
                    <a:lnTo>
                      <a:pt x="1931" y="153"/>
                    </a:lnTo>
                    <a:lnTo>
                      <a:pt x="1832" y="329"/>
                    </a:lnTo>
                    <a:lnTo>
                      <a:pt x="1982" y="404"/>
                    </a:lnTo>
                    <a:lnTo>
                      <a:pt x="1859" y="453"/>
                    </a:lnTo>
                    <a:lnTo>
                      <a:pt x="1725" y="492"/>
                    </a:lnTo>
                    <a:lnTo>
                      <a:pt x="1610" y="642"/>
                    </a:lnTo>
                    <a:lnTo>
                      <a:pt x="1425" y="749"/>
                    </a:lnTo>
                    <a:lnTo>
                      <a:pt x="1502" y="887"/>
                    </a:lnTo>
                    <a:lnTo>
                      <a:pt x="1581" y="981"/>
                    </a:lnTo>
                    <a:lnTo>
                      <a:pt x="1560" y="1076"/>
                    </a:lnTo>
                    <a:lnTo>
                      <a:pt x="1583" y="1208"/>
                    </a:lnTo>
                    <a:lnTo>
                      <a:pt x="1472" y="1260"/>
                    </a:lnTo>
                    <a:lnTo>
                      <a:pt x="1337" y="1214"/>
                    </a:lnTo>
                    <a:lnTo>
                      <a:pt x="1185" y="1181"/>
                    </a:lnTo>
                    <a:lnTo>
                      <a:pt x="1217" y="1047"/>
                    </a:lnTo>
                    <a:lnTo>
                      <a:pt x="1128" y="980"/>
                    </a:lnTo>
                    <a:lnTo>
                      <a:pt x="975" y="942"/>
                    </a:lnTo>
                    <a:lnTo>
                      <a:pt x="872" y="869"/>
                    </a:lnTo>
                    <a:lnTo>
                      <a:pt x="707" y="884"/>
                    </a:lnTo>
                    <a:lnTo>
                      <a:pt x="542" y="914"/>
                    </a:lnTo>
                    <a:lnTo>
                      <a:pt x="570" y="822"/>
                    </a:lnTo>
                    <a:lnTo>
                      <a:pt x="446" y="753"/>
                    </a:lnTo>
                    <a:lnTo>
                      <a:pt x="347" y="596"/>
                    </a:lnTo>
                    <a:lnTo>
                      <a:pt x="408" y="449"/>
                    </a:lnTo>
                    <a:lnTo>
                      <a:pt x="314" y="420"/>
                    </a:lnTo>
                    <a:lnTo>
                      <a:pt x="218" y="752"/>
                    </a:lnTo>
                    <a:lnTo>
                      <a:pt x="120" y="975"/>
                    </a:lnTo>
                    <a:lnTo>
                      <a:pt x="150" y="1103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>
              <a:off x="2518807" y="3125252"/>
              <a:ext cx="1752572" cy="1456476"/>
              <a:chOff x="2408238" y="3932238"/>
              <a:chExt cx="2085974" cy="1733550"/>
            </a:xfrm>
          </p:grpSpPr>
          <p:sp>
            <p:nvSpPr>
              <p:cNvPr id="188" name="Freeform 4"/>
              <p:cNvSpPr>
                <a:spLocks/>
              </p:cNvSpPr>
              <p:nvPr/>
            </p:nvSpPr>
            <p:spPr bwMode="auto">
              <a:xfrm>
                <a:off x="2603500" y="4670425"/>
                <a:ext cx="68262" cy="163513"/>
              </a:xfrm>
              <a:custGeom>
                <a:avLst/>
                <a:gdLst>
                  <a:gd name="T0" fmla="*/ 158 w 214"/>
                  <a:gd name="T1" fmla="*/ 514 h 514"/>
                  <a:gd name="T2" fmla="*/ 62 w 214"/>
                  <a:gd name="T3" fmla="*/ 298 h 514"/>
                  <a:gd name="T4" fmla="*/ 38 w 214"/>
                  <a:gd name="T5" fmla="*/ 186 h 514"/>
                  <a:gd name="T6" fmla="*/ 0 w 214"/>
                  <a:gd name="T7" fmla="*/ 45 h 514"/>
                  <a:gd name="T8" fmla="*/ 45 w 214"/>
                  <a:gd name="T9" fmla="*/ 0 h 514"/>
                  <a:gd name="T10" fmla="*/ 90 w 214"/>
                  <a:gd name="T11" fmla="*/ 45 h 514"/>
                  <a:gd name="T12" fmla="*/ 102 w 214"/>
                  <a:gd name="T13" fmla="*/ 154 h 514"/>
                  <a:gd name="T14" fmla="*/ 166 w 214"/>
                  <a:gd name="T15" fmla="*/ 162 h 514"/>
                  <a:gd name="T16" fmla="*/ 214 w 214"/>
                  <a:gd name="T17" fmla="*/ 226 h 514"/>
                  <a:gd name="T18" fmla="*/ 190 w 214"/>
                  <a:gd name="T19" fmla="*/ 290 h 514"/>
                  <a:gd name="T20" fmla="*/ 174 w 214"/>
                  <a:gd name="T21" fmla="*/ 370 h 514"/>
                  <a:gd name="T22" fmla="*/ 206 w 214"/>
                  <a:gd name="T23" fmla="*/ 458 h 514"/>
                  <a:gd name="T24" fmla="*/ 158 w 214"/>
                  <a:gd name="T25" fmla="*/ 514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4" h="514">
                    <a:moveTo>
                      <a:pt x="158" y="514"/>
                    </a:moveTo>
                    <a:lnTo>
                      <a:pt x="62" y="298"/>
                    </a:lnTo>
                    <a:lnTo>
                      <a:pt x="38" y="186"/>
                    </a:lnTo>
                    <a:lnTo>
                      <a:pt x="0" y="45"/>
                    </a:lnTo>
                    <a:lnTo>
                      <a:pt x="45" y="0"/>
                    </a:lnTo>
                    <a:lnTo>
                      <a:pt x="90" y="45"/>
                    </a:lnTo>
                    <a:lnTo>
                      <a:pt x="102" y="154"/>
                    </a:lnTo>
                    <a:lnTo>
                      <a:pt x="166" y="162"/>
                    </a:lnTo>
                    <a:lnTo>
                      <a:pt x="214" y="226"/>
                    </a:lnTo>
                    <a:lnTo>
                      <a:pt x="190" y="290"/>
                    </a:lnTo>
                    <a:lnTo>
                      <a:pt x="174" y="370"/>
                    </a:lnTo>
                    <a:lnTo>
                      <a:pt x="206" y="458"/>
                    </a:lnTo>
                    <a:lnTo>
                      <a:pt x="158" y="5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9" name="Freeform 8"/>
              <p:cNvSpPr>
                <a:spLocks/>
              </p:cNvSpPr>
              <p:nvPr/>
            </p:nvSpPr>
            <p:spPr bwMode="auto">
              <a:xfrm>
                <a:off x="2660650" y="5018088"/>
                <a:ext cx="100012" cy="168275"/>
              </a:xfrm>
              <a:custGeom>
                <a:avLst/>
                <a:gdLst>
                  <a:gd name="T0" fmla="*/ 13 w 63"/>
                  <a:gd name="T1" fmla="*/ 106 h 106"/>
                  <a:gd name="T2" fmla="*/ 46 w 63"/>
                  <a:gd name="T3" fmla="*/ 90 h 106"/>
                  <a:gd name="T4" fmla="*/ 42 w 63"/>
                  <a:gd name="T5" fmla="*/ 43 h 106"/>
                  <a:gd name="T6" fmla="*/ 52 w 63"/>
                  <a:gd name="T7" fmla="*/ 25 h 106"/>
                  <a:gd name="T8" fmla="*/ 63 w 63"/>
                  <a:gd name="T9" fmla="*/ 9 h 106"/>
                  <a:gd name="T10" fmla="*/ 39 w 63"/>
                  <a:gd name="T11" fmla="*/ 3 h 106"/>
                  <a:gd name="T12" fmla="*/ 19 w 63"/>
                  <a:gd name="T13" fmla="*/ 0 h 106"/>
                  <a:gd name="T14" fmla="*/ 6 w 63"/>
                  <a:gd name="T15" fmla="*/ 24 h 106"/>
                  <a:gd name="T16" fmla="*/ 0 w 63"/>
                  <a:gd name="T17" fmla="*/ 44 h 106"/>
                  <a:gd name="T18" fmla="*/ 3 w 63"/>
                  <a:gd name="T19" fmla="*/ 81 h 106"/>
                  <a:gd name="T20" fmla="*/ 13 w 63"/>
                  <a:gd name="T21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06">
                    <a:moveTo>
                      <a:pt x="13" y="106"/>
                    </a:moveTo>
                    <a:lnTo>
                      <a:pt x="46" y="90"/>
                    </a:lnTo>
                    <a:lnTo>
                      <a:pt x="42" y="43"/>
                    </a:lnTo>
                    <a:lnTo>
                      <a:pt x="52" y="25"/>
                    </a:lnTo>
                    <a:lnTo>
                      <a:pt x="63" y="9"/>
                    </a:lnTo>
                    <a:lnTo>
                      <a:pt x="39" y="3"/>
                    </a:lnTo>
                    <a:lnTo>
                      <a:pt x="19" y="0"/>
                    </a:lnTo>
                    <a:lnTo>
                      <a:pt x="6" y="24"/>
                    </a:lnTo>
                    <a:lnTo>
                      <a:pt x="0" y="44"/>
                    </a:lnTo>
                    <a:lnTo>
                      <a:pt x="3" y="81"/>
                    </a:lnTo>
                    <a:lnTo>
                      <a:pt x="13" y="10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0" name="Freeform 9"/>
              <p:cNvSpPr>
                <a:spLocks/>
              </p:cNvSpPr>
              <p:nvPr/>
            </p:nvSpPr>
            <p:spPr bwMode="auto">
              <a:xfrm>
                <a:off x="3525838" y="5203825"/>
                <a:ext cx="301625" cy="280988"/>
              </a:xfrm>
              <a:custGeom>
                <a:avLst/>
                <a:gdLst>
                  <a:gd name="T0" fmla="*/ 110 w 190"/>
                  <a:gd name="T1" fmla="*/ 168 h 177"/>
                  <a:gd name="T2" fmla="*/ 151 w 190"/>
                  <a:gd name="T3" fmla="*/ 177 h 177"/>
                  <a:gd name="T4" fmla="*/ 164 w 190"/>
                  <a:gd name="T5" fmla="*/ 169 h 177"/>
                  <a:gd name="T6" fmla="*/ 190 w 190"/>
                  <a:gd name="T7" fmla="*/ 150 h 177"/>
                  <a:gd name="T8" fmla="*/ 185 w 190"/>
                  <a:gd name="T9" fmla="*/ 117 h 177"/>
                  <a:gd name="T10" fmla="*/ 154 w 190"/>
                  <a:gd name="T11" fmla="*/ 66 h 177"/>
                  <a:gd name="T12" fmla="*/ 116 w 190"/>
                  <a:gd name="T13" fmla="*/ 45 h 177"/>
                  <a:gd name="T14" fmla="*/ 98 w 190"/>
                  <a:gd name="T15" fmla="*/ 18 h 177"/>
                  <a:gd name="T16" fmla="*/ 55 w 190"/>
                  <a:gd name="T17" fmla="*/ 0 h 177"/>
                  <a:gd name="T18" fmla="*/ 14 w 190"/>
                  <a:gd name="T19" fmla="*/ 4 h 177"/>
                  <a:gd name="T20" fmla="*/ 0 w 190"/>
                  <a:gd name="T21" fmla="*/ 18 h 177"/>
                  <a:gd name="T22" fmla="*/ 29 w 190"/>
                  <a:gd name="T23" fmla="*/ 18 h 177"/>
                  <a:gd name="T24" fmla="*/ 32 w 190"/>
                  <a:gd name="T25" fmla="*/ 30 h 177"/>
                  <a:gd name="T26" fmla="*/ 13 w 190"/>
                  <a:gd name="T27" fmla="*/ 37 h 177"/>
                  <a:gd name="T28" fmla="*/ 29 w 190"/>
                  <a:gd name="T29" fmla="*/ 51 h 177"/>
                  <a:gd name="T30" fmla="*/ 70 w 190"/>
                  <a:gd name="T31" fmla="*/ 54 h 177"/>
                  <a:gd name="T32" fmla="*/ 79 w 190"/>
                  <a:gd name="T33" fmla="*/ 78 h 177"/>
                  <a:gd name="T34" fmla="*/ 103 w 190"/>
                  <a:gd name="T35" fmla="*/ 99 h 177"/>
                  <a:gd name="T36" fmla="*/ 100 w 190"/>
                  <a:gd name="T37" fmla="*/ 120 h 177"/>
                  <a:gd name="T38" fmla="*/ 82 w 190"/>
                  <a:gd name="T39" fmla="*/ 111 h 177"/>
                  <a:gd name="T40" fmla="*/ 70 w 190"/>
                  <a:gd name="T41" fmla="*/ 90 h 177"/>
                  <a:gd name="T42" fmla="*/ 59 w 190"/>
                  <a:gd name="T43" fmla="*/ 91 h 177"/>
                  <a:gd name="T44" fmla="*/ 67 w 190"/>
                  <a:gd name="T45" fmla="*/ 127 h 177"/>
                  <a:gd name="T46" fmla="*/ 88 w 190"/>
                  <a:gd name="T47" fmla="*/ 145 h 177"/>
                  <a:gd name="T48" fmla="*/ 119 w 190"/>
                  <a:gd name="T49" fmla="*/ 136 h 177"/>
                  <a:gd name="T50" fmla="*/ 148 w 190"/>
                  <a:gd name="T51" fmla="*/ 157 h 177"/>
                  <a:gd name="T52" fmla="*/ 122 w 190"/>
                  <a:gd name="T53" fmla="*/ 159 h 177"/>
                  <a:gd name="T54" fmla="*/ 110 w 190"/>
                  <a:gd name="T55" fmla="*/ 16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0" h="177">
                    <a:moveTo>
                      <a:pt x="110" y="168"/>
                    </a:moveTo>
                    <a:lnTo>
                      <a:pt x="151" y="177"/>
                    </a:lnTo>
                    <a:lnTo>
                      <a:pt x="164" y="169"/>
                    </a:lnTo>
                    <a:lnTo>
                      <a:pt x="190" y="150"/>
                    </a:lnTo>
                    <a:lnTo>
                      <a:pt x="185" y="117"/>
                    </a:lnTo>
                    <a:lnTo>
                      <a:pt x="154" y="66"/>
                    </a:lnTo>
                    <a:lnTo>
                      <a:pt x="116" y="45"/>
                    </a:lnTo>
                    <a:lnTo>
                      <a:pt x="98" y="18"/>
                    </a:lnTo>
                    <a:lnTo>
                      <a:pt x="55" y="0"/>
                    </a:lnTo>
                    <a:lnTo>
                      <a:pt x="14" y="4"/>
                    </a:lnTo>
                    <a:lnTo>
                      <a:pt x="0" y="18"/>
                    </a:lnTo>
                    <a:lnTo>
                      <a:pt x="29" y="18"/>
                    </a:lnTo>
                    <a:lnTo>
                      <a:pt x="32" y="30"/>
                    </a:lnTo>
                    <a:lnTo>
                      <a:pt x="13" y="37"/>
                    </a:lnTo>
                    <a:lnTo>
                      <a:pt x="29" y="51"/>
                    </a:lnTo>
                    <a:lnTo>
                      <a:pt x="70" y="54"/>
                    </a:lnTo>
                    <a:lnTo>
                      <a:pt x="79" y="78"/>
                    </a:lnTo>
                    <a:lnTo>
                      <a:pt x="103" y="99"/>
                    </a:lnTo>
                    <a:lnTo>
                      <a:pt x="100" y="120"/>
                    </a:lnTo>
                    <a:lnTo>
                      <a:pt x="82" y="111"/>
                    </a:lnTo>
                    <a:lnTo>
                      <a:pt x="70" y="90"/>
                    </a:lnTo>
                    <a:lnTo>
                      <a:pt x="59" y="91"/>
                    </a:lnTo>
                    <a:lnTo>
                      <a:pt x="67" y="127"/>
                    </a:lnTo>
                    <a:lnTo>
                      <a:pt x="88" y="145"/>
                    </a:lnTo>
                    <a:lnTo>
                      <a:pt x="119" y="136"/>
                    </a:lnTo>
                    <a:lnTo>
                      <a:pt x="148" y="157"/>
                    </a:lnTo>
                    <a:lnTo>
                      <a:pt x="122" y="159"/>
                    </a:lnTo>
                    <a:lnTo>
                      <a:pt x="110" y="16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1" name="Freeform 10"/>
              <p:cNvSpPr>
                <a:spLocks/>
              </p:cNvSpPr>
              <p:nvPr/>
            </p:nvSpPr>
            <p:spPr bwMode="auto">
              <a:xfrm>
                <a:off x="3597275" y="4514850"/>
                <a:ext cx="822324" cy="746126"/>
              </a:xfrm>
              <a:custGeom>
                <a:avLst/>
                <a:gdLst>
                  <a:gd name="T0" fmla="*/ 98 w 518"/>
                  <a:gd name="T1" fmla="*/ 312 h 470"/>
                  <a:gd name="T2" fmla="*/ 85 w 518"/>
                  <a:gd name="T3" fmla="*/ 275 h 470"/>
                  <a:gd name="T4" fmla="*/ 76 w 518"/>
                  <a:gd name="T5" fmla="*/ 245 h 470"/>
                  <a:gd name="T6" fmla="*/ 74 w 518"/>
                  <a:gd name="T7" fmla="*/ 213 h 470"/>
                  <a:gd name="T8" fmla="*/ 38 w 518"/>
                  <a:gd name="T9" fmla="*/ 195 h 470"/>
                  <a:gd name="T10" fmla="*/ 58 w 518"/>
                  <a:gd name="T11" fmla="*/ 176 h 470"/>
                  <a:gd name="T12" fmla="*/ 44 w 518"/>
                  <a:gd name="T13" fmla="*/ 155 h 470"/>
                  <a:gd name="T14" fmla="*/ 17 w 518"/>
                  <a:gd name="T15" fmla="*/ 144 h 470"/>
                  <a:gd name="T16" fmla="*/ 5 w 518"/>
                  <a:gd name="T17" fmla="*/ 122 h 470"/>
                  <a:gd name="T18" fmla="*/ 34 w 518"/>
                  <a:gd name="T19" fmla="*/ 134 h 470"/>
                  <a:gd name="T20" fmla="*/ 0 w 518"/>
                  <a:gd name="T21" fmla="*/ 89 h 470"/>
                  <a:gd name="T22" fmla="*/ 52 w 518"/>
                  <a:gd name="T23" fmla="*/ 51 h 470"/>
                  <a:gd name="T24" fmla="*/ 91 w 518"/>
                  <a:gd name="T25" fmla="*/ 78 h 470"/>
                  <a:gd name="T26" fmla="*/ 134 w 518"/>
                  <a:gd name="T27" fmla="*/ 59 h 470"/>
                  <a:gd name="T28" fmla="*/ 194 w 518"/>
                  <a:gd name="T29" fmla="*/ 36 h 470"/>
                  <a:gd name="T30" fmla="*/ 254 w 518"/>
                  <a:gd name="T31" fmla="*/ 11 h 470"/>
                  <a:gd name="T32" fmla="*/ 274 w 518"/>
                  <a:gd name="T33" fmla="*/ 9 h 470"/>
                  <a:gd name="T34" fmla="*/ 301 w 518"/>
                  <a:gd name="T35" fmla="*/ 6 h 470"/>
                  <a:gd name="T36" fmla="*/ 334 w 518"/>
                  <a:gd name="T37" fmla="*/ 44 h 470"/>
                  <a:gd name="T38" fmla="*/ 373 w 518"/>
                  <a:gd name="T39" fmla="*/ 66 h 470"/>
                  <a:gd name="T40" fmla="*/ 358 w 518"/>
                  <a:gd name="T41" fmla="*/ 83 h 470"/>
                  <a:gd name="T42" fmla="*/ 346 w 518"/>
                  <a:gd name="T43" fmla="*/ 108 h 470"/>
                  <a:gd name="T44" fmla="*/ 323 w 518"/>
                  <a:gd name="T45" fmla="*/ 132 h 470"/>
                  <a:gd name="T46" fmla="*/ 356 w 518"/>
                  <a:gd name="T47" fmla="*/ 143 h 470"/>
                  <a:gd name="T48" fmla="*/ 388 w 518"/>
                  <a:gd name="T49" fmla="*/ 120 h 470"/>
                  <a:gd name="T50" fmla="*/ 419 w 518"/>
                  <a:gd name="T51" fmla="*/ 101 h 470"/>
                  <a:gd name="T52" fmla="*/ 401 w 518"/>
                  <a:gd name="T53" fmla="*/ 74 h 470"/>
                  <a:gd name="T54" fmla="*/ 416 w 518"/>
                  <a:gd name="T55" fmla="*/ 47 h 470"/>
                  <a:gd name="T56" fmla="*/ 443 w 518"/>
                  <a:gd name="T57" fmla="*/ 48 h 470"/>
                  <a:gd name="T58" fmla="*/ 479 w 518"/>
                  <a:gd name="T59" fmla="*/ 113 h 470"/>
                  <a:gd name="T60" fmla="*/ 454 w 518"/>
                  <a:gd name="T61" fmla="*/ 123 h 470"/>
                  <a:gd name="T62" fmla="*/ 463 w 518"/>
                  <a:gd name="T63" fmla="*/ 168 h 470"/>
                  <a:gd name="T64" fmla="*/ 518 w 518"/>
                  <a:gd name="T65" fmla="*/ 254 h 470"/>
                  <a:gd name="T66" fmla="*/ 493 w 518"/>
                  <a:gd name="T67" fmla="*/ 272 h 470"/>
                  <a:gd name="T68" fmla="*/ 484 w 518"/>
                  <a:gd name="T69" fmla="*/ 423 h 470"/>
                  <a:gd name="T70" fmla="*/ 446 w 518"/>
                  <a:gd name="T71" fmla="*/ 441 h 470"/>
                  <a:gd name="T72" fmla="*/ 377 w 518"/>
                  <a:gd name="T73" fmla="*/ 470 h 470"/>
                  <a:gd name="T74" fmla="*/ 332 w 518"/>
                  <a:gd name="T75" fmla="*/ 462 h 470"/>
                  <a:gd name="T76" fmla="*/ 272 w 518"/>
                  <a:gd name="T77" fmla="*/ 441 h 470"/>
                  <a:gd name="T78" fmla="*/ 227 w 518"/>
                  <a:gd name="T79" fmla="*/ 419 h 470"/>
                  <a:gd name="T80" fmla="*/ 203 w 518"/>
                  <a:gd name="T81" fmla="*/ 426 h 470"/>
                  <a:gd name="T82" fmla="*/ 167 w 518"/>
                  <a:gd name="T83" fmla="*/ 420 h 470"/>
                  <a:gd name="T84" fmla="*/ 200 w 518"/>
                  <a:gd name="T85" fmla="*/ 389 h 470"/>
                  <a:gd name="T86" fmla="*/ 185 w 518"/>
                  <a:gd name="T87" fmla="*/ 353 h 470"/>
                  <a:gd name="T88" fmla="*/ 155 w 518"/>
                  <a:gd name="T89" fmla="*/ 348 h 470"/>
                  <a:gd name="T90" fmla="*/ 128 w 518"/>
                  <a:gd name="T91" fmla="*/ 342 h 470"/>
                  <a:gd name="T92" fmla="*/ 140 w 518"/>
                  <a:gd name="T93" fmla="*/ 386 h 470"/>
                  <a:gd name="T94" fmla="*/ 122 w 518"/>
                  <a:gd name="T95" fmla="*/ 374 h 470"/>
                  <a:gd name="T96" fmla="*/ 119 w 518"/>
                  <a:gd name="T97" fmla="*/ 344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8" h="470">
                    <a:moveTo>
                      <a:pt x="122" y="320"/>
                    </a:moveTo>
                    <a:lnTo>
                      <a:pt x="98" y="312"/>
                    </a:lnTo>
                    <a:lnTo>
                      <a:pt x="76" y="300"/>
                    </a:lnTo>
                    <a:lnTo>
                      <a:pt x="85" y="275"/>
                    </a:lnTo>
                    <a:lnTo>
                      <a:pt x="83" y="257"/>
                    </a:lnTo>
                    <a:lnTo>
                      <a:pt x="76" y="245"/>
                    </a:lnTo>
                    <a:lnTo>
                      <a:pt x="77" y="222"/>
                    </a:lnTo>
                    <a:lnTo>
                      <a:pt x="74" y="213"/>
                    </a:lnTo>
                    <a:lnTo>
                      <a:pt x="52" y="207"/>
                    </a:lnTo>
                    <a:lnTo>
                      <a:pt x="38" y="195"/>
                    </a:lnTo>
                    <a:lnTo>
                      <a:pt x="45" y="180"/>
                    </a:lnTo>
                    <a:lnTo>
                      <a:pt x="58" y="176"/>
                    </a:lnTo>
                    <a:lnTo>
                      <a:pt x="46" y="165"/>
                    </a:lnTo>
                    <a:lnTo>
                      <a:pt x="44" y="155"/>
                    </a:lnTo>
                    <a:lnTo>
                      <a:pt x="32" y="150"/>
                    </a:lnTo>
                    <a:lnTo>
                      <a:pt x="17" y="144"/>
                    </a:lnTo>
                    <a:lnTo>
                      <a:pt x="8" y="135"/>
                    </a:lnTo>
                    <a:lnTo>
                      <a:pt x="5" y="122"/>
                    </a:lnTo>
                    <a:lnTo>
                      <a:pt x="25" y="132"/>
                    </a:lnTo>
                    <a:lnTo>
                      <a:pt x="34" y="134"/>
                    </a:lnTo>
                    <a:lnTo>
                      <a:pt x="45" y="134"/>
                    </a:lnTo>
                    <a:lnTo>
                      <a:pt x="0" y="89"/>
                    </a:lnTo>
                    <a:lnTo>
                      <a:pt x="31" y="59"/>
                    </a:lnTo>
                    <a:lnTo>
                      <a:pt x="52" y="51"/>
                    </a:lnTo>
                    <a:lnTo>
                      <a:pt x="62" y="72"/>
                    </a:lnTo>
                    <a:lnTo>
                      <a:pt x="91" y="78"/>
                    </a:lnTo>
                    <a:lnTo>
                      <a:pt x="115" y="74"/>
                    </a:lnTo>
                    <a:lnTo>
                      <a:pt x="134" y="59"/>
                    </a:lnTo>
                    <a:lnTo>
                      <a:pt x="161" y="42"/>
                    </a:lnTo>
                    <a:lnTo>
                      <a:pt x="194" y="36"/>
                    </a:lnTo>
                    <a:lnTo>
                      <a:pt x="221" y="12"/>
                    </a:lnTo>
                    <a:lnTo>
                      <a:pt x="254" y="11"/>
                    </a:lnTo>
                    <a:lnTo>
                      <a:pt x="265" y="18"/>
                    </a:lnTo>
                    <a:lnTo>
                      <a:pt x="274" y="9"/>
                    </a:lnTo>
                    <a:lnTo>
                      <a:pt x="278" y="0"/>
                    </a:lnTo>
                    <a:lnTo>
                      <a:pt x="301" y="6"/>
                    </a:lnTo>
                    <a:lnTo>
                      <a:pt x="323" y="20"/>
                    </a:lnTo>
                    <a:lnTo>
                      <a:pt x="334" y="44"/>
                    </a:lnTo>
                    <a:lnTo>
                      <a:pt x="361" y="53"/>
                    </a:lnTo>
                    <a:lnTo>
                      <a:pt x="373" y="66"/>
                    </a:lnTo>
                    <a:lnTo>
                      <a:pt x="353" y="69"/>
                    </a:lnTo>
                    <a:lnTo>
                      <a:pt x="358" y="83"/>
                    </a:lnTo>
                    <a:lnTo>
                      <a:pt x="362" y="99"/>
                    </a:lnTo>
                    <a:lnTo>
                      <a:pt x="346" y="108"/>
                    </a:lnTo>
                    <a:lnTo>
                      <a:pt x="331" y="114"/>
                    </a:lnTo>
                    <a:lnTo>
                      <a:pt x="323" y="132"/>
                    </a:lnTo>
                    <a:lnTo>
                      <a:pt x="338" y="138"/>
                    </a:lnTo>
                    <a:lnTo>
                      <a:pt x="356" y="143"/>
                    </a:lnTo>
                    <a:lnTo>
                      <a:pt x="367" y="129"/>
                    </a:lnTo>
                    <a:lnTo>
                      <a:pt x="388" y="120"/>
                    </a:lnTo>
                    <a:lnTo>
                      <a:pt x="409" y="111"/>
                    </a:lnTo>
                    <a:lnTo>
                      <a:pt x="419" y="101"/>
                    </a:lnTo>
                    <a:lnTo>
                      <a:pt x="408" y="89"/>
                    </a:lnTo>
                    <a:lnTo>
                      <a:pt x="401" y="74"/>
                    </a:lnTo>
                    <a:lnTo>
                      <a:pt x="422" y="81"/>
                    </a:lnTo>
                    <a:lnTo>
                      <a:pt x="416" y="47"/>
                    </a:lnTo>
                    <a:lnTo>
                      <a:pt x="428" y="27"/>
                    </a:lnTo>
                    <a:lnTo>
                      <a:pt x="443" y="48"/>
                    </a:lnTo>
                    <a:lnTo>
                      <a:pt x="454" y="84"/>
                    </a:lnTo>
                    <a:lnTo>
                      <a:pt x="479" y="113"/>
                    </a:lnTo>
                    <a:lnTo>
                      <a:pt x="464" y="114"/>
                    </a:lnTo>
                    <a:lnTo>
                      <a:pt x="454" y="123"/>
                    </a:lnTo>
                    <a:lnTo>
                      <a:pt x="451" y="144"/>
                    </a:lnTo>
                    <a:lnTo>
                      <a:pt x="463" y="168"/>
                    </a:lnTo>
                    <a:lnTo>
                      <a:pt x="503" y="225"/>
                    </a:lnTo>
                    <a:lnTo>
                      <a:pt x="518" y="254"/>
                    </a:lnTo>
                    <a:lnTo>
                      <a:pt x="500" y="258"/>
                    </a:lnTo>
                    <a:lnTo>
                      <a:pt x="493" y="272"/>
                    </a:lnTo>
                    <a:lnTo>
                      <a:pt x="499" y="361"/>
                    </a:lnTo>
                    <a:lnTo>
                      <a:pt x="484" y="423"/>
                    </a:lnTo>
                    <a:lnTo>
                      <a:pt x="467" y="437"/>
                    </a:lnTo>
                    <a:lnTo>
                      <a:pt x="446" y="441"/>
                    </a:lnTo>
                    <a:lnTo>
                      <a:pt x="408" y="452"/>
                    </a:lnTo>
                    <a:lnTo>
                      <a:pt x="377" y="470"/>
                    </a:lnTo>
                    <a:lnTo>
                      <a:pt x="352" y="468"/>
                    </a:lnTo>
                    <a:lnTo>
                      <a:pt x="332" y="462"/>
                    </a:lnTo>
                    <a:lnTo>
                      <a:pt x="305" y="450"/>
                    </a:lnTo>
                    <a:lnTo>
                      <a:pt x="272" y="441"/>
                    </a:lnTo>
                    <a:lnTo>
                      <a:pt x="248" y="434"/>
                    </a:lnTo>
                    <a:lnTo>
                      <a:pt x="227" y="419"/>
                    </a:lnTo>
                    <a:lnTo>
                      <a:pt x="217" y="443"/>
                    </a:lnTo>
                    <a:lnTo>
                      <a:pt x="203" y="426"/>
                    </a:lnTo>
                    <a:lnTo>
                      <a:pt x="187" y="422"/>
                    </a:lnTo>
                    <a:lnTo>
                      <a:pt x="167" y="420"/>
                    </a:lnTo>
                    <a:lnTo>
                      <a:pt x="181" y="407"/>
                    </a:lnTo>
                    <a:lnTo>
                      <a:pt x="200" y="389"/>
                    </a:lnTo>
                    <a:lnTo>
                      <a:pt x="196" y="375"/>
                    </a:lnTo>
                    <a:lnTo>
                      <a:pt x="185" y="353"/>
                    </a:lnTo>
                    <a:lnTo>
                      <a:pt x="172" y="344"/>
                    </a:lnTo>
                    <a:lnTo>
                      <a:pt x="155" y="348"/>
                    </a:lnTo>
                    <a:lnTo>
                      <a:pt x="143" y="342"/>
                    </a:lnTo>
                    <a:lnTo>
                      <a:pt x="128" y="342"/>
                    </a:lnTo>
                    <a:lnTo>
                      <a:pt x="136" y="372"/>
                    </a:lnTo>
                    <a:lnTo>
                      <a:pt x="140" y="386"/>
                    </a:lnTo>
                    <a:lnTo>
                      <a:pt x="128" y="390"/>
                    </a:lnTo>
                    <a:lnTo>
                      <a:pt x="122" y="374"/>
                    </a:lnTo>
                    <a:lnTo>
                      <a:pt x="121" y="360"/>
                    </a:lnTo>
                    <a:lnTo>
                      <a:pt x="119" y="344"/>
                    </a:lnTo>
                    <a:lnTo>
                      <a:pt x="122" y="3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2" name="Freeform 11"/>
              <p:cNvSpPr>
                <a:spLocks/>
              </p:cNvSpPr>
              <p:nvPr/>
            </p:nvSpPr>
            <p:spPr bwMode="auto">
              <a:xfrm>
                <a:off x="4241800" y="5124450"/>
                <a:ext cx="252412" cy="541338"/>
              </a:xfrm>
              <a:custGeom>
                <a:avLst/>
                <a:gdLst>
                  <a:gd name="T0" fmla="*/ 34 w 159"/>
                  <a:gd name="T1" fmla="*/ 341 h 341"/>
                  <a:gd name="T2" fmla="*/ 25 w 159"/>
                  <a:gd name="T3" fmla="*/ 323 h 341"/>
                  <a:gd name="T4" fmla="*/ 28 w 159"/>
                  <a:gd name="T5" fmla="*/ 288 h 341"/>
                  <a:gd name="T6" fmla="*/ 18 w 159"/>
                  <a:gd name="T7" fmla="*/ 267 h 341"/>
                  <a:gd name="T8" fmla="*/ 0 w 159"/>
                  <a:gd name="T9" fmla="*/ 257 h 341"/>
                  <a:gd name="T10" fmla="*/ 21 w 159"/>
                  <a:gd name="T11" fmla="*/ 246 h 341"/>
                  <a:gd name="T12" fmla="*/ 30 w 159"/>
                  <a:gd name="T13" fmla="*/ 225 h 341"/>
                  <a:gd name="T14" fmla="*/ 48 w 159"/>
                  <a:gd name="T15" fmla="*/ 221 h 341"/>
                  <a:gd name="T16" fmla="*/ 54 w 159"/>
                  <a:gd name="T17" fmla="*/ 213 h 341"/>
                  <a:gd name="T18" fmla="*/ 51 w 159"/>
                  <a:gd name="T19" fmla="*/ 200 h 341"/>
                  <a:gd name="T20" fmla="*/ 34 w 159"/>
                  <a:gd name="T21" fmla="*/ 189 h 341"/>
                  <a:gd name="T22" fmla="*/ 58 w 159"/>
                  <a:gd name="T23" fmla="*/ 141 h 341"/>
                  <a:gd name="T24" fmla="*/ 100 w 159"/>
                  <a:gd name="T25" fmla="*/ 108 h 341"/>
                  <a:gd name="T26" fmla="*/ 123 w 159"/>
                  <a:gd name="T27" fmla="*/ 71 h 341"/>
                  <a:gd name="T28" fmla="*/ 124 w 159"/>
                  <a:gd name="T29" fmla="*/ 26 h 341"/>
                  <a:gd name="T30" fmla="*/ 148 w 159"/>
                  <a:gd name="T31" fmla="*/ 0 h 341"/>
                  <a:gd name="T32" fmla="*/ 159 w 159"/>
                  <a:gd name="T33" fmla="*/ 0 h 341"/>
                  <a:gd name="T34" fmla="*/ 159 w 159"/>
                  <a:gd name="T35" fmla="*/ 33 h 341"/>
                  <a:gd name="T36" fmla="*/ 145 w 159"/>
                  <a:gd name="T37" fmla="*/ 71 h 341"/>
                  <a:gd name="T38" fmla="*/ 132 w 159"/>
                  <a:gd name="T39" fmla="*/ 108 h 341"/>
                  <a:gd name="T40" fmla="*/ 108 w 159"/>
                  <a:gd name="T41" fmla="*/ 147 h 341"/>
                  <a:gd name="T42" fmla="*/ 82 w 159"/>
                  <a:gd name="T43" fmla="*/ 218 h 341"/>
                  <a:gd name="T44" fmla="*/ 58 w 159"/>
                  <a:gd name="T45" fmla="*/ 296 h 341"/>
                  <a:gd name="T46" fmla="*/ 52 w 159"/>
                  <a:gd name="T47" fmla="*/ 324 h 341"/>
                  <a:gd name="T48" fmla="*/ 34 w 159"/>
                  <a:gd name="T49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9" h="341">
                    <a:moveTo>
                      <a:pt x="34" y="341"/>
                    </a:moveTo>
                    <a:lnTo>
                      <a:pt x="25" y="323"/>
                    </a:lnTo>
                    <a:lnTo>
                      <a:pt x="28" y="288"/>
                    </a:lnTo>
                    <a:lnTo>
                      <a:pt x="18" y="267"/>
                    </a:lnTo>
                    <a:lnTo>
                      <a:pt x="0" y="257"/>
                    </a:lnTo>
                    <a:lnTo>
                      <a:pt x="21" y="246"/>
                    </a:lnTo>
                    <a:lnTo>
                      <a:pt x="30" y="225"/>
                    </a:lnTo>
                    <a:lnTo>
                      <a:pt x="48" y="221"/>
                    </a:lnTo>
                    <a:lnTo>
                      <a:pt x="54" y="213"/>
                    </a:lnTo>
                    <a:lnTo>
                      <a:pt x="51" y="200"/>
                    </a:lnTo>
                    <a:lnTo>
                      <a:pt x="34" y="189"/>
                    </a:lnTo>
                    <a:lnTo>
                      <a:pt x="58" y="141"/>
                    </a:lnTo>
                    <a:lnTo>
                      <a:pt x="100" y="108"/>
                    </a:lnTo>
                    <a:lnTo>
                      <a:pt x="123" y="71"/>
                    </a:lnTo>
                    <a:lnTo>
                      <a:pt x="124" y="26"/>
                    </a:lnTo>
                    <a:lnTo>
                      <a:pt x="148" y="0"/>
                    </a:lnTo>
                    <a:lnTo>
                      <a:pt x="159" y="0"/>
                    </a:lnTo>
                    <a:lnTo>
                      <a:pt x="159" y="33"/>
                    </a:lnTo>
                    <a:lnTo>
                      <a:pt x="145" y="71"/>
                    </a:lnTo>
                    <a:lnTo>
                      <a:pt x="132" y="108"/>
                    </a:lnTo>
                    <a:lnTo>
                      <a:pt x="108" y="147"/>
                    </a:lnTo>
                    <a:lnTo>
                      <a:pt x="82" y="218"/>
                    </a:lnTo>
                    <a:lnTo>
                      <a:pt x="58" y="296"/>
                    </a:lnTo>
                    <a:lnTo>
                      <a:pt x="52" y="324"/>
                    </a:lnTo>
                    <a:lnTo>
                      <a:pt x="34" y="34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3" name="Freeform 12"/>
              <p:cNvSpPr>
                <a:spLocks/>
              </p:cNvSpPr>
              <p:nvPr/>
            </p:nvSpPr>
            <p:spPr bwMode="auto">
              <a:xfrm>
                <a:off x="3943350" y="5343525"/>
                <a:ext cx="228600" cy="188913"/>
              </a:xfrm>
              <a:custGeom>
                <a:avLst/>
                <a:gdLst>
                  <a:gd name="T0" fmla="*/ 95 w 144"/>
                  <a:gd name="T1" fmla="*/ 119 h 119"/>
                  <a:gd name="T2" fmla="*/ 72 w 144"/>
                  <a:gd name="T3" fmla="*/ 92 h 119"/>
                  <a:gd name="T4" fmla="*/ 45 w 144"/>
                  <a:gd name="T5" fmla="*/ 72 h 119"/>
                  <a:gd name="T6" fmla="*/ 9 w 144"/>
                  <a:gd name="T7" fmla="*/ 21 h 119"/>
                  <a:gd name="T8" fmla="*/ 0 w 144"/>
                  <a:gd name="T9" fmla="*/ 0 h 119"/>
                  <a:gd name="T10" fmla="*/ 26 w 144"/>
                  <a:gd name="T11" fmla="*/ 18 h 119"/>
                  <a:gd name="T12" fmla="*/ 51 w 144"/>
                  <a:gd name="T13" fmla="*/ 27 h 119"/>
                  <a:gd name="T14" fmla="*/ 62 w 144"/>
                  <a:gd name="T15" fmla="*/ 53 h 119"/>
                  <a:gd name="T16" fmla="*/ 83 w 144"/>
                  <a:gd name="T17" fmla="*/ 65 h 119"/>
                  <a:gd name="T18" fmla="*/ 99 w 144"/>
                  <a:gd name="T19" fmla="*/ 66 h 119"/>
                  <a:gd name="T20" fmla="*/ 111 w 144"/>
                  <a:gd name="T21" fmla="*/ 80 h 119"/>
                  <a:gd name="T22" fmla="*/ 132 w 144"/>
                  <a:gd name="T23" fmla="*/ 77 h 119"/>
                  <a:gd name="T24" fmla="*/ 144 w 144"/>
                  <a:gd name="T25" fmla="*/ 89 h 119"/>
                  <a:gd name="T26" fmla="*/ 143 w 144"/>
                  <a:gd name="T27" fmla="*/ 104 h 119"/>
                  <a:gd name="T28" fmla="*/ 117 w 144"/>
                  <a:gd name="T29" fmla="*/ 105 h 119"/>
                  <a:gd name="T30" fmla="*/ 95 w 144"/>
                  <a:gd name="T31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4" h="119">
                    <a:moveTo>
                      <a:pt x="95" y="119"/>
                    </a:moveTo>
                    <a:lnTo>
                      <a:pt x="72" y="92"/>
                    </a:lnTo>
                    <a:lnTo>
                      <a:pt x="45" y="72"/>
                    </a:lnTo>
                    <a:lnTo>
                      <a:pt x="9" y="21"/>
                    </a:lnTo>
                    <a:lnTo>
                      <a:pt x="0" y="0"/>
                    </a:lnTo>
                    <a:lnTo>
                      <a:pt x="26" y="18"/>
                    </a:lnTo>
                    <a:lnTo>
                      <a:pt x="51" y="27"/>
                    </a:lnTo>
                    <a:lnTo>
                      <a:pt x="62" y="53"/>
                    </a:lnTo>
                    <a:lnTo>
                      <a:pt x="83" y="65"/>
                    </a:lnTo>
                    <a:lnTo>
                      <a:pt x="99" y="66"/>
                    </a:lnTo>
                    <a:lnTo>
                      <a:pt x="111" y="80"/>
                    </a:lnTo>
                    <a:lnTo>
                      <a:pt x="132" y="77"/>
                    </a:lnTo>
                    <a:lnTo>
                      <a:pt x="144" y="89"/>
                    </a:lnTo>
                    <a:lnTo>
                      <a:pt x="143" y="104"/>
                    </a:lnTo>
                    <a:lnTo>
                      <a:pt x="117" y="105"/>
                    </a:lnTo>
                    <a:lnTo>
                      <a:pt x="95" y="11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4" name="Freeform 13"/>
              <p:cNvSpPr>
                <a:spLocks/>
              </p:cNvSpPr>
              <p:nvPr/>
            </p:nvSpPr>
            <p:spPr bwMode="auto">
              <a:xfrm>
                <a:off x="4173538" y="5262563"/>
                <a:ext cx="131762" cy="117475"/>
              </a:xfrm>
              <a:custGeom>
                <a:avLst/>
                <a:gdLst>
                  <a:gd name="T0" fmla="*/ 31 w 83"/>
                  <a:gd name="T1" fmla="*/ 74 h 74"/>
                  <a:gd name="T2" fmla="*/ 14 w 83"/>
                  <a:gd name="T3" fmla="*/ 53 h 74"/>
                  <a:gd name="T4" fmla="*/ 0 w 83"/>
                  <a:gd name="T5" fmla="*/ 26 h 74"/>
                  <a:gd name="T6" fmla="*/ 23 w 83"/>
                  <a:gd name="T7" fmla="*/ 18 h 74"/>
                  <a:gd name="T8" fmla="*/ 56 w 83"/>
                  <a:gd name="T9" fmla="*/ 0 h 74"/>
                  <a:gd name="T10" fmla="*/ 70 w 83"/>
                  <a:gd name="T11" fmla="*/ 12 h 74"/>
                  <a:gd name="T12" fmla="*/ 67 w 83"/>
                  <a:gd name="T13" fmla="*/ 38 h 74"/>
                  <a:gd name="T14" fmla="*/ 83 w 83"/>
                  <a:gd name="T15" fmla="*/ 44 h 74"/>
                  <a:gd name="T16" fmla="*/ 31 w 83"/>
                  <a:gd name="T1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74">
                    <a:moveTo>
                      <a:pt x="31" y="74"/>
                    </a:moveTo>
                    <a:lnTo>
                      <a:pt x="14" y="53"/>
                    </a:lnTo>
                    <a:lnTo>
                      <a:pt x="0" y="26"/>
                    </a:lnTo>
                    <a:lnTo>
                      <a:pt x="23" y="18"/>
                    </a:lnTo>
                    <a:lnTo>
                      <a:pt x="56" y="0"/>
                    </a:lnTo>
                    <a:lnTo>
                      <a:pt x="70" y="12"/>
                    </a:lnTo>
                    <a:lnTo>
                      <a:pt x="67" y="38"/>
                    </a:lnTo>
                    <a:lnTo>
                      <a:pt x="83" y="44"/>
                    </a:lnTo>
                    <a:lnTo>
                      <a:pt x="31" y="7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5" name="Freeform 20"/>
              <p:cNvSpPr>
                <a:spLocks/>
              </p:cNvSpPr>
              <p:nvPr/>
            </p:nvSpPr>
            <p:spPr bwMode="auto">
              <a:xfrm>
                <a:off x="2408238" y="3932238"/>
                <a:ext cx="1444625" cy="1590675"/>
              </a:xfrm>
              <a:custGeom>
                <a:avLst/>
                <a:gdLst>
                  <a:gd name="T0" fmla="*/ 3492 w 4548"/>
                  <a:gd name="T1" fmla="*/ 4844 h 5010"/>
                  <a:gd name="T2" fmla="*/ 3485 w 4548"/>
                  <a:gd name="T3" fmla="*/ 4590 h 5010"/>
                  <a:gd name="T4" fmla="*/ 3153 w 4548"/>
                  <a:gd name="T5" fmla="*/ 4877 h 5010"/>
                  <a:gd name="T6" fmla="*/ 2832 w 4548"/>
                  <a:gd name="T7" fmla="*/ 5000 h 5010"/>
                  <a:gd name="T8" fmla="*/ 2549 w 4548"/>
                  <a:gd name="T9" fmla="*/ 4860 h 5010"/>
                  <a:gd name="T10" fmla="*/ 1772 w 4548"/>
                  <a:gd name="T11" fmla="*/ 4575 h 5010"/>
                  <a:gd name="T12" fmla="*/ 1263 w 4548"/>
                  <a:gd name="T13" fmla="*/ 4394 h 5010"/>
                  <a:gd name="T14" fmla="*/ 1364 w 4548"/>
                  <a:gd name="T15" fmla="*/ 3639 h 5010"/>
                  <a:gd name="T16" fmla="*/ 1277 w 4548"/>
                  <a:gd name="T17" fmla="*/ 3059 h 5010"/>
                  <a:gd name="T18" fmla="*/ 1220 w 4548"/>
                  <a:gd name="T19" fmla="*/ 2525 h 5010"/>
                  <a:gd name="T20" fmla="*/ 915 w 4548"/>
                  <a:gd name="T21" fmla="*/ 2384 h 5010"/>
                  <a:gd name="T22" fmla="*/ 509 w 4548"/>
                  <a:gd name="T23" fmla="*/ 1950 h 5010"/>
                  <a:gd name="T24" fmla="*/ 393 w 4548"/>
                  <a:gd name="T25" fmla="*/ 1872 h 5010"/>
                  <a:gd name="T26" fmla="*/ 392 w 4548"/>
                  <a:gd name="T27" fmla="*/ 2070 h 5010"/>
                  <a:gd name="T28" fmla="*/ 480 w 4548"/>
                  <a:gd name="T29" fmla="*/ 2280 h 5010"/>
                  <a:gd name="T30" fmla="*/ 0 w 4548"/>
                  <a:gd name="T31" fmla="*/ 1922 h 5010"/>
                  <a:gd name="T32" fmla="*/ 188 w 4548"/>
                  <a:gd name="T33" fmla="*/ 1385 h 5010"/>
                  <a:gd name="T34" fmla="*/ 401 w 4548"/>
                  <a:gd name="T35" fmla="*/ 1004 h 5010"/>
                  <a:gd name="T36" fmla="*/ 1223 w 4548"/>
                  <a:gd name="T37" fmla="*/ 1086 h 5010"/>
                  <a:gd name="T38" fmla="*/ 1590 w 4548"/>
                  <a:gd name="T39" fmla="*/ 1041 h 5010"/>
                  <a:gd name="T40" fmla="*/ 2088 w 4548"/>
                  <a:gd name="T41" fmla="*/ 696 h 5010"/>
                  <a:gd name="T42" fmla="*/ 2453 w 4548"/>
                  <a:gd name="T43" fmla="*/ 723 h 5010"/>
                  <a:gd name="T44" fmla="*/ 2487 w 4548"/>
                  <a:gd name="T45" fmla="*/ 198 h 5010"/>
                  <a:gd name="T46" fmla="*/ 2855 w 4548"/>
                  <a:gd name="T47" fmla="*/ 0 h 5010"/>
                  <a:gd name="T48" fmla="*/ 3065 w 4548"/>
                  <a:gd name="T49" fmla="*/ 242 h 5010"/>
                  <a:gd name="T50" fmla="*/ 3225 w 4548"/>
                  <a:gd name="T51" fmla="*/ 168 h 5010"/>
                  <a:gd name="T52" fmla="*/ 3491 w 4548"/>
                  <a:gd name="T53" fmla="*/ 77 h 5010"/>
                  <a:gd name="T54" fmla="*/ 4053 w 4548"/>
                  <a:gd name="T55" fmla="*/ 252 h 5010"/>
                  <a:gd name="T56" fmla="*/ 4394 w 4548"/>
                  <a:gd name="T57" fmla="*/ 320 h 5010"/>
                  <a:gd name="T58" fmla="*/ 4484 w 4548"/>
                  <a:gd name="T59" fmla="*/ 662 h 5010"/>
                  <a:gd name="T60" fmla="*/ 4334 w 4548"/>
                  <a:gd name="T61" fmla="*/ 831 h 5010"/>
                  <a:gd name="T62" fmla="*/ 4223 w 4548"/>
                  <a:gd name="T63" fmla="*/ 951 h 5010"/>
                  <a:gd name="T64" fmla="*/ 4535 w 4548"/>
                  <a:gd name="T65" fmla="*/ 1053 h 5010"/>
                  <a:gd name="T66" fmla="*/ 4548 w 4548"/>
                  <a:gd name="T67" fmla="*/ 1305 h 5010"/>
                  <a:gd name="T68" fmla="*/ 4293 w 4548"/>
                  <a:gd name="T69" fmla="*/ 1455 h 5010"/>
                  <a:gd name="T70" fmla="*/ 3890 w 4548"/>
                  <a:gd name="T71" fmla="*/ 1560 h 5010"/>
                  <a:gd name="T72" fmla="*/ 3543 w 4548"/>
                  <a:gd name="T73" fmla="*/ 1380 h 5010"/>
                  <a:gd name="T74" fmla="*/ 3555 w 4548"/>
                  <a:gd name="T75" fmla="*/ 1485 h 5010"/>
                  <a:gd name="T76" fmla="*/ 3786 w 4548"/>
                  <a:gd name="T77" fmla="*/ 1730 h 5010"/>
                  <a:gd name="T78" fmla="*/ 4050 w 4548"/>
                  <a:gd name="T79" fmla="*/ 1776 h 5010"/>
                  <a:gd name="T80" fmla="*/ 3501 w 4548"/>
                  <a:gd name="T81" fmla="*/ 2226 h 5010"/>
                  <a:gd name="T82" fmla="*/ 3284 w 4548"/>
                  <a:gd name="T83" fmla="*/ 2267 h 5010"/>
                  <a:gd name="T84" fmla="*/ 3557 w 4548"/>
                  <a:gd name="T85" fmla="*/ 2331 h 5010"/>
                  <a:gd name="T86" fmla="*/ 3485 w 4548"/>
                  <a:gd name="T87" fmla="*/ 2537 h 5010"/>
                  <a:gd name="T88" fmla="*/ 3464 w 4548"/>
                  <a:gd name="T89" fmla="*/ 2783 h 5010"/>
                  <a:gd name="T90" fmla="*/ 3569 w 4548"/>
                  <a:gd name="T91" fmla="*/ 3200 h 5010"/>
                  <a:gd name="T92" fmla="*/ 3617 w 4548"/>
                  <a:gd name="T93" fmla="*/ 3425 h 5010"/>
                  <a:gd name="T94" fmla="*/ 3393 w 4548"/>
                  <a:gd name="T95" fmla="*/ 3539 h 5010"/>
                  <a:gd name="T96" fmla="*/ 3213 w 4548"/>
                  <a:gd name="T97" fmla="*/ 3845 h 5010"/>
                  <a:gd name="T98" fmla="*/ 3062 w 4548"/>
                  <a:gd name="T99" fmla="*/ 4094 h 5010"/>
                  <a:gd name="T100" fmla="*/ 3521 w 4548"/>
                  <a:gd name="T101" fmla="*/ 4289 h 5010"/>
                  <a:gd name="T102" fmla="*/ 3744 w 4548"/>
                  <a:gd name="T103" fmla="*/ 4652 h 5010"/>
                  <a:gd name="T104" fmla="*/ 3768 w 4548"/>
                  <a:gd name="T105" fmla="*/ 4836 h 5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548" h="5010">
                    <a:moveTo>
                      <a:pt x="3744" y="4916"/>
                    </a:moveTo>
                    <a:lnTo>
                      <a:pt x="3573" y="4841"/>
                    </a:lnTo>
                    <a:lnTo>
                      <a:pt x="3492" y="4844"/>
                    </a:lnTo>
                    <a:lnTo>
                      <a:pt x="3495" y="4727"/>
                    </a:lnTo>
                    <a:lnTo>
                      <a:pt x="3572" y="4655"/>
                    </a:lnTo>
                    <a:lnTo>
                      <a:pt x="3485" y="4590"/>
                    </a:lnTo>
                    <a:lnTo>
                      <a:pt x="3402" y="4622"/>
                    </a:lnTo>
                    <a:lnTo>
                      <a:pt x="3324" y="4691"/>
                    </a:lnTo>
                    <a:lnTo>
                      <a:pt x="3153" y="4877"/>
                    </a:lnTo>
                    <a:lnTo>
                      <a:pt x="3066" y="5000"/>
                    </a:lnTo>
                    <a:lnTo>
                      <a:pt x="2985" y="4971"/>
                    </a:lnTo>
                    <a:lnTo>
                      <a:pt x="2832" y="5000"/>
                    </a:lnTo>
                    <a:lnTo>
                      <a:pt x="2687" y="5010"/>
                    </a:lnTo>
                    <a:lnTo>
                      <a:pt x="2564" y="4962"/>
                    </a:lnTo>
                    <a:lnTo>
                      <a:pt x="2549" y="4860"/>
                    </a:lnTo>
                    <a:lnTo>
                      <a:pt x="2421" y="4796"/>
                    </a:lnTo>
                    <a:lnTo>
                      <a:pt x="2015" y="4719"/>
                    </a:lnTo>
                    <a:lnTo>
                      <a:pt x="1772" y="4575"/>
                    </a:lnTo>
                    <a:lnTo>
                      <a:pt x="1497" y="4626"/>
                    </a:lnTo>
                    <a:lnTo>
                      <a:pt x="1311" y="4604"/>
                    </a:lnTo>
                    <a:lnTo>
                      <a:pt x="1263" y="4394"/>
                    </a:lnTo>
                    <a:lnTo>
                      <a:pt x="1199" y="4193"/>
                    </a:lnTo>
                    <a:lnTo>
                      <a:pt x="1220" y="4032"/>
                    </a:lnTo>
                    <a:lnTo>
                      <a:pt x="1364" y="3639"/>
                    </a:lnTo>
                    <a:lnTo>
                      <a:pt x="1289" y="3350"/>
                    </a:lnTo>
                    <a:lnTo>
                      <a:pt x="1296" y="3228"/>
                    </a:lnTo>
                    <a:lnTo>
                      <a:pt x="1277" y="3059"/>
                    </a:lnTo>
                    <a:lnTo>
                      <a:pt x="1287" y="2942"/>
                    </a:lnTo>
                    <a:lnTo>
                      <a:pt x="1266" y="2792"/>
                    </a:lnTo>
                    <a:lnTo>
                      <a:pt x="1220" y="2525"/>
                    </a:lnTo>
                    <a:lnTo>
                      <a:pt x="1209" y="2448"/>
                    </a:lnTo>
                    <a:lnTo>
                      <a:pt x="1064" y="2375"/>
                    </a:lnTo>
                    <a:lnTo>
                      <a:pt x="915" y="2384"/>
                    </a:lnTo>
                    <a:lnTo>
                      <a:pt x="777" y="2322"/>
                    </a:lnTo>
                    <a:lnTo>
                      <a:pt x="701" y="2192"/>
                    </a:lnTo>
                    <a:lnTo>
                      <a:pt x="509" y="1950"/>
                    </a:lnTo>
                    <a:lnTo>
                      <a:pt x="558" y="1854"/>
                    </a:lnTo>
                    <a:lnTo>
                      <a:pt x="476" y="1848"/>
                    </a:lnTo>
                    <a:lnTo>
                      <a:pt x="393" y="1872"/>
                    </a:lnTo>
                    <a:lnTo>
                      <a:pt x="351" y="1929"/>
                    </a:lnTo>
                    <a:lnTo>
                      <a:pt x="414" y="2022"/>
                    </a:lnTo>
                    <a:lnTo>
                      <a:pt x="392" y="2070"/>
                    </a:lnTo>
                    <a:lnTo>
                      <a:pt x="473" y="2160"/>
                    </a:lnTo>
                    <a:lnTo>
                      <a:pt x="528" y="2238"/>
                    </a:lnTo>
                    <a:lnTo>
                      <a:pt x="480" y="2280"/>
                    </a:lnTo>
                    <a:lnTo>
                      <a:pt x="225" y="2037"/>
                    </a:lnTo>
                    <a:lnTo>
                      <a:pt x="90" y="2001"/>
                    </a:lnTo>
                    <a:lnTo>
                      <a:pt x="0" y="1922"/>
                    </a:lnTo>
                    <a:lnTo>
                      <a:pt x="71" y="1766"/>
                    </a:lnTo>
                    <a:lnTo>
                      <a:pt x="120" y="1629"/>
                    </a:lnTo>
                    <a:lnTo>
                      <a:pt x="188" y="1385"/>
                    </a:lnTo>
                    <a:lnTo>
                      <a:pt x="249" y="1247"/>
                    </a:lnTo>
                    <a:lnTo>
                      <a:pt x="285" y="1104"/>
                    </a:lnTo>
                    <a:lnTo>
                      <a:pt x="401" y="1004"/>
                    </a:lnTo>
                    <a:lnTo>
                      <a:pt x="750" y="1034"/>
                    </a:lnTo>
                    <a:lnTo>
                      <a:pt x="1079" y="1188"/>
                    </a:lnTo>
                    <a:lnTo>
                      <a:pt x="1223" y="1086"/>
                    </a:lnTo>
                    <a:lnTo>
                      <a:pt x="1166" y="933"/>
                    </a:lnTo>
                    <a:lnTo>
                      <a:pt x="1482" y="858"/>
                    </a:lnTo>
                    <a:lnTo>
                      <a:pt x="1590" y="1041"/>
                    </a:lnTo>
                    <a:lnTo>
                      <a:pt x="1770" y="971"/>
                    </a:lnTo>
                    <a:lnTo>
                      <a:pt x="1818" y="744"/>
                    </a:lnTo>
                    <a:lnTo>
                      <a:pt x="2088" y="696"/>
                    </a:lnTo>
                    <a:lnTo>
                      <a:pt x="2294" y="878"/>
                    </a:lnTo>
                    <a:lnTo>
                      <a:pt x="2352" y="788"/>
                    </a:lnTo>
                    <a:lnTo>
                      <a:pt x="2453" y="723"/>
                    </a:lnTo>
                    <a:lnTo>
                      <a:pt x="2615" y="426"/>
                    </a:lnTo>
                    <a:lnTo>
                      <a:pt x="2483" y="284"/>
                    </a:lnTo>
                    <a:lnTo>
                      <a:pt x="2487" y="198"/>
                    </a:lnTo>
                    <a:lnTo>
                      <a:pt x="2580" y="98"/>
                    </a:lnTo>
                    <a:lnTo>
                      <a:pt x="2660" y="33"/>
                    </a:lnTo>
                    <a:lnTo>
                      <a:pt x="2855" y="0"/>
                    </a:lnTo>
                    <a:lnTo>
                      <a:pt x="2946" y="110"/>
                    </a:lnTo>
                    <a:lnTo>
                      <a:pt x="3051" y="170"/>
                    </a:lnTo>
                    <a:lnTo>
                      <a:pt x="3065" y="242"/>
                    </a:lnTo>
                    <a:lnTo>
                      <a:pt x="3152" y="321"/>
                    </a:lnTo>
                    <a:lnTo>
                      <a:pt x="3269" y="261"/>
                    </a:lnTo>
                    <a:lnTo>
                      <a:pt x="3225" y="168"/>
                    </a:lnTo>
                    <a:lnTo>
                      <a:pt x="3282" y="96"/>
                    </a:lnTo>
                    <a:lnTo>
                      <a:pt x="3348" y="47"/>
                    </a:lnTo>
                    <a:lnTo>
                      <a:pt x="3491" y="77"/>
                    </a:lnTo>
                    <a:lnTo>
                      <a:pt x="3735" y="164"/>
                    </a:lnTo>
                    <a:lnTo>
                      <a:pt x="4011" y="186"/>
                    </a:lnTo>
                    <a:lnTo>
                      <a:pt x="4053" y="252"/>
                    </a:lnTo>
                    <a:lnTo>
                      <a:pt x="4070" y="353"/>
                    </a:lnTo>
                    <a:lnTo>
                      <a:pt x="4160" y="365"/>
                    </a:lnTo>
                    <a:lnTo>
                      <a:pt x="4394" y="320"/>
                    </a:lnTo>
                    <a:lnTo>
                      <a:pt x="4505" y="375"/>
                    </a:lnTo>
                    <a:lnTo>
                      <a:pt x="4529" y="494"/>
                    </a:lnTo>
                    <a:lnTo>
                      <a:pt x="4484" y="662"/>
                    </a:lnTo>
                    <a:lnTo>
                      <a:pt x="4485" y="768"/>
                    </a:lnTo>
                    <a:lnTo>
                      <a:pt x="4400" y="779"/>
                    </a:lnTo>
                    <a:lnTo>
                      <a:pt x="4334" y="831"/>
                    </a:lnTo>
                    <a:lnTo>
                      <a:pt x="4218" y="831"/>
                    </a:lnTo>
                    <a:lnTo>
                      <a:pt x="4157" y="875"/>
                    </a:lnTo>
                    <a:lnTo>
                      <a:pt x="4223" y="951"/>
                    </a:lnTo>
                    <a:lnTo>
                      <a:pt x="4349" y="959"/>
                    </a:lnTo>
                    <a:lnTo>
                      <a:pt x="4517" y="990"/>
                    </a:lnTo>
                    <a:lnTo>
                      <a:pt x="4535" y="1053"/>
                    </a:lnTo>
                    <a:lnTo>
                      <a:pt x="4454" y="1188"/>
                    </a:lnTo>
                    <a:lnTo>
                      <a:pt x="4470" y="1262"/>
                    </a:lnTo>
                    <a:lnTo>
                      <a:pt x="4548" y="1305"/>
                    </a:lnTo>
                    <a:lnTo>
                      <a:pt x="4470" y="1350"/>
                    </a:lnTo>
                    <a:lnTo>
                      <a:pt x="4469" y="1455"/>
                    </a:lnTo>
                    <a:lnTo>
                      <a:pt x="4293" y="1455"/>
                    </a:lnTo>
                    <a:lnTo>
                      <a:pt x="4146" y="1499"/>
                    </a:lnTo>
                    <a:lnTo>
                      <a:pt x="4023" y="1565"/>
                    </a:lnTo>
                    <a:lnTo>
                      <a:pt x="3890" y="1560"/>
                    </a:lnTo>
                    <a:lnTo>
                      <a:pt x="3750" y="1497"/>
                    </a:lnTo>
                    <a:lnTo>
                      <a:pt x="3668" y="1400"/>
                    </a:lnTo>
                    <a:lnTo>
                      <a:pt x="3543" y="1380"/>
                    </a:lnTo>
                    <a:lnTo>
                      <a:pt x="3453" y="1409"/>
                    </a:lnTo>
                    <a:lnTo>
                      <a:pt x="3380" y="1473"/>
                    </a:lnTo>
                    <a:lnTo>
                      <a:pt x="3555" y="1485"/>
                    </a:lnTo>
                    <a:lnTo>
                      <a:pt x="3689" y="1559"/>
                    </a:lnTo>
                    <a:lnTo>
                      <a:pt x="3783" y="1658"/>
                    </a:lnTo>
                    <a:lnTo>
                      <a:pt x="3786" y="1730"/>
                    </a:lnTo>
                    <a:lnTo>
                      <a:pt x="3876" y="1784"/>
                    </a:lnTo>
                    <a:lnTo>
                      <a:pt x="3978" y="1760"/>
                    </a:lnTo>
                    <a:lnTo>
                      <a:pt x="4050" y="1776"/>
                    </a:lnTo>
                    <a:lnTo>
                      <a:pt x="4043" y="1818"/>
                    </a:lnTo>
                    <a:lnTo>
                      <a:pt x="3740" y="2087"/>
                    </a:lnTo>
                    <a:lnTo>
                      <a:pt x="3501" y="2226"/>
                    </a:lnTo>
                    <a:lnTo>
                      <a:pt x="3420" y="2166"/>
                    </a:lnTo>
                    <a:lnTo>
                      <a:pt x="3387" y="2235"/>
                    </a:lnTo>
                    <a:lnTo>
                      <a:pt x="3284" y="2267"/>
                    </a:lnTo>
                    <a:lnTo>
                      <a:pt x="3291" y="2339"/>
                    </a:lnTo>
                    <a:lnTo>
                      <a:pt x="3437" y="2325"/>
                    </a:lnTo>
                    <a:lnTo>
                      <a:pt x="3557" y="2331"/>
                    </a:lnTo>
                    <a:lnTo>
                      <a:pt x="3615" y="2391"/>
                    </a:lnTo>
                    <a:lnTo>
                      <a:pt x="3603" y="2475"/>
                    </a:lnTo>
                    <a:lnTo>
                      <a:pt x="3485" y="2537"/>
                    </a:lnTo>
                    <a:lnTo>
                      <a:pt x="3438" y="2616"/>
                    </a:lnTo>
                    <a:lnTo>
                      <a:pt x="3479" y="2634"/>
                    </a:lnTo>
                    <a:lnTo>
                      <a:pt x="3464" y="2783"/>
                    </a:lnTo>
                    <a:lnTo>
                      <a:pt x="3504" y="2847"/>
                    </a:lnTo>
                    <a:lnTo>
                      <a:pt x="3522" y="3113"/>
                    </a:lnTo>
                    <a:lnTo>
                      <a:pt x="3569" y="3200"/>
                    </a:lnTo>
                    <a:lnTo>
                      <a:pt x="3668" y="3305"/>
                    </a:lnTo>
                    <a:lnTo>
                      <a:pt x="3638" y="3387"/>
                    </a:lnTo>
                    <a:lnTo>
                      <a:pt x="3617" y="3425"/>
                    </a:lnTo>
                    <a:lnTo>
                      <a:pt x="3573" y="3512"/>
                    </a:lnTo>
                    <a:lnTo>
                      <a:pt x="3501" y="3545"/>
                    </a:lnTo>
                    <a:lnTo>
                      <a:pt x="3393" y="3539"/>
                    </a:lnTo>
                    <a:lnTo>
                      <a:pt x="3263" y="3614"/>
                    </a:lnTo>
                    <a:lnTo>
                      <a:pt x="3120" y="3786"/>
                    </a:lnTo>
                    <a:lnTo>
                      <a:pt x="3213" y="3845"/>
                    </a:lnTo>
                    <a:lnTo>
                      <a:pt x="3263" y="3926"/>
                    </a:lnTo>
                    <a:lnTo>
                      <a:pt x="3225" y="4053"/>
                    </a:lnTo>
                    <a:lnTo>
                      <a:pt x="3062" y="4094"/>
                    </a:lnTo>
                    <a:lnTo>
                      <a:pt x="3090" y="4175"/>
                    </a:lnTo>
                    <a:lnTo>
                      <a:pt x="3350" y="4140"/>
                    </a:lnTo>
                    <a:lnTo>
                      <a:pt x="3521" y="4289"/>
                    </a:lnTo>
                    <a:lnTo>
                      <a:pt x="3689" y="4380"/>
                    </a:lnTo>
                    <a:lnTo>
                      <a:pt x="3744" y="4482"/>
                    </a:lnTo>
                    <a:lnTo>
                      <a:pt x="3744" y="4652"/>
                    </a:lnTo>
                    <a:lnTo>
                      <a:pt x="3777" y="4731"/>
                    </a:lnTo>
                    <a:lnTo>
                      <a:pt x="3690" y="4754"/>
                    </a:lnTo>
                    <a:lnTo>
                      <a:pt x="3768" y="4836"/>
                    </a:lnTo>
                    <a:lnTo>
                      <a:pt x="3744" y="491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4252708" y="3221284"/>
              <a:ext cx="1018999" cy="1540503"/>
              <a:chOff x="4014788" y="3960813"/>
              <a:chExt cx="1212849" cy="1833562"/>
            </a:xfrm>
          </p:grpSpPr>
          <p:sp>
            <p:nvSpPr>
              <p:cNvPr id="184" name="Freeform 14"/>
              <p:cNvSpPr>
                <a:spLocks/>
              </p:cNvSpPr>
              <p:nvPr/>
            </p:nvSpPr>
            <p:spPr bwMode="auto">
              <a:xfrm>
                <a:off x="4070350" y="5280025"/>
                <a:ext cx="644525" cy="442913"/>
              </a:xfrm>
              <a:custGeom>
                <a:avLst/>
                <a:gdLst>
                  <a:gd name="T0" fmla="*/ 230 w 406"/>
                  <a:gd name="T1" fmla="*/ 279 h 279"/>
                  <a:gd name="T2" fmla="*/ 196 w 406"/>
                  <a:gd name="T3" fmla="*/ 261 h 279"/>
                  <a:gd name="T4" fmla="*/ 123 w 406"/>
                  <a:gd name="T5" fmla="*/ 208 h 279"/>
                  <a:gd name="T6" fmla="*/ 82 w 406"/>
                  <a:gd name="T7" fmla="*/ 186 h 279"/>
                  <a:gd name="T8" fmla="*/ 43 w 406"/>
                  <a:gd name="T9" fmla="*/ 178 h 279"/>
                  <a:gd name="T10" fmla="*/ 15 w 406"/>
                  <a:gd name="T11" fmla="*/ 165 h 279"/>
                  <a:gd name="T12" fmla="*/ 0 w 406"/>
                  <a:gd name="T13" fmla="*/ 136 h 279"/>
                  <a:gd name="T14" fmla="*/ 7 w 406"/>
                  <a:gd name="T15" fmla="*/ 123 h 279"/>
                  <a:gd name="T16" fmla="*/ 27 w 406"/>
                  <a:gd name="T17" fmla="*/ 127 h 279"/>
                  <a:gd name="T18" fmla="*/ 43 w 406"/>
                  <a:gd name="T19" fmla="*/ 127 h 279"/>
                  <a:gd name="T20" fmla="*/ 57 w 406"/>
                  <a:gd name="T21" fmla="*/ 112 h 279"/>
                  <a:gd name="T22" fmla="*/ 49 w 406"/>
                  <a:gd name="T23" fmla="*/ 97 h 279"/>
                  <a:gd name="T24" fmla="*/ 34 w 406"/>
                  <a:gd name="T25" fmla="*/ 75 h 279"/>
                  <a:gd name="T26" fmla="*/ 16 w 406"/>
                  <a:gd name="T27" fmla="*/ 51 h 279"/>
                  <a:gd name="T28" fmla="*/ 40 w 406"/>
                  <a:gd name="T29" fmla="*/ 22 h 279"/>
                  <a:gd name="T30" fmla="*/ 63 w 406"/>
                  <a:gd name="T31" fmla="*/ 9 h 279"/>
                  <a:gd name="T32" fmla="*/ 85 w 406"/>
                  <a:gd name="T33" fmla="*/ 3 h 279"/>
                  <a:gd name="T34" fmla="*/ 123 w 406"/>
                  <a:gd name="T35" fmla="*/ 0 h 279"/>
                  <a:gd name="T36" fmla="*/ 169 w 406"/>
                  <a:gd name="T37" fmla="*/ 31 h 279"/>
                  <a:gd name="T38" fmla="*/ 180 w 406"/>
                  <a:gd name="T39" fmla="*/ 52 h 279"/>
                  <a:gd name="T40" fmla="*/ 199 w 406"/>
                  <a:gd name="T41" fmla="*/ 75 h 279"/>
                  <a:gd name="T42" fmla="*/ 243 w 406"/>
                  <a:gd name="T43" fmla="*/ 97 h 279"/>
                  <a:gd name="T44" fmla="*/ 265 w 406"/>
                  <a:gd name="T45" fmla="*/ 102 h 279"/>
                  <a:gd name="T46" fmla="*/ 291 w 406"/>
                  <a:gd name="T47" fmla="*/ 123 h 279"/>
                  <a:gd name="T48" fmla="*/ 282 w 406"/>
                  <a:gd name="T49" fmla="*/ 97 h 279"/>
                  <a:gd name="T50" fmla="*/ 309 w 406"/>
                  <a:gd name="T51" fmla="*/ 87 h 279"/>
                  <a:gd name="T52" fmla="*/ 312 w 406"/>
                  <a:gd name="T53" fmla="*/ 63 h 279"/>
                  <a:gd name="T54" fmla="*/ 321 w 406"/>
                  <a:gd name="T55" fmla="*/ 52 h 279"/>
                  <a:gd name="T56" fmla="*/ 351 w 406"/>
                  <a:gd name="T57" fmla="*/ 82 h 279"/>
                  <a:gd name="T58" fmla="*/ 355 w 406"/>
                  <a:gd name="T59" fmla="*/ 102 h 279"/>
                  <a:gd name="T60" fmla="*/ 369 w 406"/>
                  <a:gd name="T61" fmla="*/ 109 h 279"/>
                  <a:gd name="T62" fmla="*/ 379 w 406"/>
                  <a:gd name="T63" fmla="*/ 138 h 279"/>
                  <a:gd name="T64" fmla="*/ 406 w 406"/>
                  <a:gd name="T65" fmla="*/ 172 h 279"/>
                  <a:gd name="T66" fmla="*/ 387 w 406"/>
                  <a:gd name="T67" fmla="*/ 205 h 279"/>
                  <a:gd name="T68" fmla="*/ 400 w 406"/>
                  <a:gd name="T69" fmla="*/ 222 h 279"/>
                  <a:gd name="T70" fmla="*/ 385 w 406"/>
                  <a:gd name="T71" fmla="*/ 253 h 279"/>
                  <a:gd name="T72" fmla="*/ 363 w 406"/>
                  <a:gd name="T73" fmla="*/ 253 h 279"/>
                  <a:gd name="T74" fmla="*/ 345 w 406"/>
                  <a:gd name="T75" fmla="*/ 247 h 279"/>
                  <a:gd name="T76" fmla="*/ 325 w 406"/>
                  <a:gd name="T77" fmla="*/ 238 h 279"/>
                  <a:gd name="T78" fmla="*/ 294 w 406"/>
                  <a:gd name="T79" fmla="*/ 237 h 279"/>
                  <a:gd name="T80" fmla="*/ 274 w 406"/>
                  <a:gd name="T81" fmla="*/ 250 h 279"/>
                  <a:gd name="T82" fmla="*/ 252 w 406"/>
                  <a:gd name="T83" fmla="*/ 261 h 279"/>
                  <a:gd name="T84" fmla="*/ 230 w 406"/>
                  <a:gd name="T85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6" h="279">
                    <a:moveTo>
                      <a:pt x="230" y="279"/>
                    </a:moveTo>
                    <a:lnTo>
                      <a:pt x="196" y="261"/>
                    </a:lnTo>
                    <a:lnTo>
                      <a:pt x="123" y="208"/>
                    </a:lnTo>
                    <a:lnTo>
                      <a:pt x="82" y="186"/>
                    </a:lnTo>
                    <a:lnTo>
                      <a:pt x="43" y="178"/>
                    </a:lnTo>
                    <a:lnTo>
                      <a:pt x="15" y="165"/>
                    </a:lnTo>
                    <a:lnTo>
                      <a:pt x="0" y="136"/>
                    </a:lnTo>
                    <a:lnTo>
                      <a:pt x="7" y="123"/>
                    </a:lnTo>
                    <a:lnTo>
                      <a:pt x="27" y="127"/>
                    </a:lnTo>
                    <a:lnTo>
                      <a:pt x="43" y="127"/>
                    </a:lnTo>
                    <a:lnTo>
                      <a:pt x="57" y="112"/>
                    </a:lnTo>
                    <a:lnTo>
                      <a:pt x="49" y="97"/>
                    </a:lnTo>
                    <a:lnTo>
                      <a:pt x="34" y="75"/>
                    </a:lnTo>
                    <a:lnTo>
                      <a:pt x="16" y="51"/>
                    </a:lnTo>
                    <a:lnTo>
                      <a:pt x="40" y="22"/>
                    </a:lnTo>
                    <a:lnTo>
                      <a:pt x="63" y="9"/>
                    </a:lnTo>
                    <a:lnTo>
                      <a:pt x="85" y="3"/>
                    </a:lnTo>
                    <a:lnTo>
                      <a:pt x="123" y="0"/>
                    </a:lnTo>
                    <a:lnTo>
                      <a:pt x="169" y="31"/>
                    </a:lnTo>
                    <a:lnTo>
                      <a:pt x="180" y="52"/>
                    </a:lnTo>
                    <a:lnTo>
                      <a:pt x="199" y="75"/>
                    </a:lnTo>
                    <a:lnTo>
                      <a:pt x="243" y="97"/>
                    </a:lnTo>
                    <a:lnTo>
                      <a:pt x="265" y="102"/>
                    </a:lnTo>
                    <a:lnTo>
                      <a:pt x="291" y="123"/>
                    </a:lnTo>
                    <a:lnTo>
                      <a:pt x="282" y="97"/>
                    </a:lnTo>
                    <a:lnTo>
                      <a:pt x="309" y="87"/>
                    </a:lnTo>
                    <a:lnTo>
                      <a:pt x="312" y="63"/>
                    </a:lnTo>
                    <a:lnTo>
                      <a:pt x="321" y="52"/>
                    </a:lnTo>
                    <a:lnTo>
                      <a:pt x="351" y="82"/>
                    </a:lnTo>
                    <a:lnTo>
                      <a:pt x="355" y="102"/>
                    </a:lnTo>
                    <a:lnTo>
                      <a:pt x="369" y="109"/>
                    </a:lnTo>
                    <a:lnTo>
                      <a:pt x="379" y="138"/>
                    </a:lnTo>
                    <a:lnTo>
                      <a:pt x="406" y="172"/>
                    </a:lnTo>
                    <a:lnTo>
                      <a:pt x="387" y="205"/>
                    </a:lnTo>
                    <a:lnTo>
                      <a:pt x="400" y="222"/>
                    </a:lnTo>
                    <a:lnTo>
                      <a:pt x="385" y="253"/>
                    </a:lnTo>
                    <a:lnTo>
                      <a:pt x="363" y="253"/>
                    </a:lnTo>
                    <a:lnTo>
                      <a:pt x="345" y="247"/>
                    </a:lnTo>
                    <a:lnTo>
                      <a:pt x="325" y="238"/>
                    </a:lnTo>
                    <a:lnTo>
                      <a:pt x="294" y="237"/>
                    </a:lnTo>
                    <a:lnTo>
                      <a:pt x="274" y="250"/>
                    </a:lnTo>
                    <a:lnTo>
                      <a:pt x="252" y="261"/>
                    </a:lnTo>
                    <a:lnTo>
                      <a:pt x="230" y="2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5" name="Freeform 15"/>
              <p:cNvSpPr>
                <a:spLocks/>
              </p:cNvSpPr>
              <p:nvPr/>
            </p:nvSpPr>
            <p:spPr bwMode="auto">
              <a:xfrm>
                <a:off x="4895850" y="5157788"/>
                <a:ext cx="331787" cy="212725"/>
              </a:xfrm>
              <a:custGeom>
                <a:avLst/>
                <a:gdLst>
                  <a:gd name="T0" fmla="*/ 33 w 209"/>
                  <a:gd name="T1" fmla="*/ 134 h 134"/>
                  <a:gd name="T2" fmla="*/ 20 w 209"/>
                  <a:gd name="T3" fmla="*/ 128 h 134"/>
                  <a:gd name="T4" fmla="*/ 3 w 209"/>
                  <a:gd name="T5" fmla="*/ 117 h 134"/>
                  <a:gd name="T6" fmla="*/ 0 w 209"/>
                  <a:gd name="T7" fmla="*/ 102 h 134"/>
                  <a:gd name="T8" fmla="*/ 14 w 209"/>
                  <a:gd name="T9" fmla="*/ 92 h 134"/>
                  <a:gd name="T10" fmla="*/ 9 w 209"/>
                  <a:gd name="T11" fmla="*/ 75 h 134"/>
                  <a:gd name="T12" fmla="*/ 24 w 209"/>
                  <a:gd name="T13" fmla="*/ 69 h 134"/>
                  <a:gd name="T14" fmla="*/ 38 w 209"/>
                  <a:gd name="T15" fmla="*/ 56 h 134"/>
                  <a:gd name="T16" fmla="*/ 63 w 209"/>
                  <a:gd name="T17" fmla="*/ 62 h 134"/>
                  <a:gd name="T18" fmla="*/ 80 w 209"/>
                  <a:gd name="T19" fmla="*/ 48 h 134"/>
                  <a:gd name="T20" fmla="*/ 81 w 209"/>
                  <a:gd name="T21" fmla="*/ 26 h 134"/>
                  <a:gd name="T22" fmla="*/ 72 w 209"/>
                  <a:gd name="T23" fmla="*/ 6 h 134"/>
                  <a:gd name="T24" fmla="*/ 86 w 209"/>
                  <a:gd name="T25" fmla="*/ 0 h 134"/>
                  <a:gd name="T26" fmla="*/ 101 w 209"/>
                  <a:gd name="T27" fmla="*/ 14 h 134"/>
                  <a:gd name="T28" fmla="*/ 144 w 209"/>
                  <a:gd name="T29" fmla="*/ 20 h 134"/>
                  <a:gd name="T30" fmla="*/ 180 w 209"/>
                  <a:gd name="T31" fmla="*/ 30 h 134"/>
                  <a:gd name="T32" fmla="*/ 203 w 209"/>
                  <a:gd name="T33" fmla="*/ 51 h 134"/>
                  <a:gd name="T34" fmla="*/ 209 w 209"/>
                  <a:gd name="T35" fmla="*/ 72 h 134"/>
                  <a:gd name="T36" fmla="*/ 198 w 209"/>
                  <a:gd name="T37" fmla="*/ 87 h 134"/>
                  <a:gd name="T38" fmla="*/ 159 w 209"/>
                  <a:gd name="T39" fmla="*/ 80 h 134"/>
                  <a:gd name="T40" fmla="*/ 120 w 209"/>
                  <a:gd name="T41" fmla="*/ 75 h 134"/>
                  <a:gd name="T42" fmla="*/ 101 w 209"/>
                  <a:gd name="T43" fmla="*/ 80 h 134"/>
                  <a:gd name="T44" fmla="*/ 80 w 209"/>
                  <a:gd name="T45" fmla="*/ 93 h 134"/>
                  <a:gd name="T46" fmla="*/ 72 w 209"/>
                  <a:gd name="T47" fmla="*/ 110 h 134"/>
                  <a:gd name="T48" fmla="*/ 51 w 209"/>
                  <a:gd name="T49" fmla="*/ 134 h 134"/>
                  <a:gd name="T50" fmla="*/ 33 w 209"/>
                  <a:gd name="T5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9" h="134">
                    <a:moveTo>
                      <a:pt x="33" y="134"/>
                    </a:moveTo>
                    <a:lnTo>
                      <a:pt x="20" y="128"/>
                    </a:lnTo>
                    <a:lnTo>
                      <a:pt x="3" y="117"/>
                    </a:lnTo>
                    <a:lnTo>
                      <a:pt x="0" y="102"/>
                    </a:lnTo>
                    <a:lnTo>
                      <a:pt x="14" y="92"/>
                    </a:lnTo>
                    <a:lnTo>
                      <a:pt x="9" y="75"/>
                    </a:lnTo>
                    <a:lnTo>
                      <a:pt x="24" y="69"/>
                    </a:lnTo>
                    <a:lnTo>
                      <a:pt x="38" y="56"/>
                    </a:lnTo>
                    <a:lnTo>
                      <a:pt x="63" y="62"/>
                    </a:lnTo>
                    <a:lnTo>
                      <a:pt x="80" y="48"/>
                    </a:lnTo>
                    <a:lnTo>
                      <a:pt x="81" y="26"/>
                    </a:lnTo>
                    <a:lnTo>
                      <a:pt x="72" y="6"/>
                    </a:lnTo>
                    <a:lnTo>
                      <a:pt x="86" y="0"/>
                    </a:lnTo>
                    <a:lnTo>
                      <a:pt x="101" y="14"/>
                    </a:lnTo>
                    <a:lnTo>
                      <a:pt x="144" y="20"/>
                    </a:lnTo>
                    <a:lnTo>
                      <a:pt x="180" y="30"/>
                    </a:lnTo>
                    <a:lnTo>
                      <a:pt x="203" y="51"/>
                    </a:lnTo>
                    <a:lnTo>
                      <a:pt x="209" y="72"/>
                    </a:lnTo>
                    <a:lnTo>
                      <a:pt x="198" y="87"/>
                    </a:lnTo>
                    <a:lnTo>
                      <a:pt x="159" y="80"/>
                    </a:lnTo>
                    <a:lnTo>
                      <a:pt x="120" y="75"/>
                    </a:lnTo>
                    <a:lnTo>
                      <a:pt x="101" y="80"/>
                    </a:lnTo>
                    <a:lnTo>
                      <a:pt x="80" y="93"/>
                    </a:lnTo>
                    <a:lnTo>
                      <a:pt x="72" y="110"/>
                    </a:lnTo>
                    <a:lnTo>
                      <a:pt x="51" y="134"/>
                    </a:lnTo>
                    <a:lnTo>
                      <a:pt x="33" y="13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6" name="Freeform 16"/>
              <p:cNvSpPr>
                <a:spLocks/>
              </p:cNvSpPr>
              <p:nvPr/>
            </p:nvSpPr>
            <p:spPr bwMode="auto">
              <a:xfrm>
                <a:off x="4595813" y="5280025"/>
                <a:ext cx="344487" cy="514350"/>
              </a:xfrm>
              <a:custGeom>
                <a:avLst/>
                <a:gdLst>
                  <a:gd name="T0" fmla="*/ 126 w 217"/>
                  <a:gd name="T1" fmla="*/ 324 h 324"/>
                  <a:gd name="T2" fmla="*/ 119 w 217"/>
                  <a:gd name="T3" fmla="*/ 270 h 324"/>
                  <a:gd name="T4" fmla="*/ 119 w 217"/>
                  <a:gd name="T5" fmla="*/ 232 h 324"/>
                  <a:gd name="T6" fmla="*/ 125 w 217"/>
                  <a:gd name="T7" fmla="*/ 208 h 324"/>
                  <a:gd name="T8" fmla="*/ 140 w 217"/>
                  <a:gd name="T9" fmla="*/ 190 h 324"/>
                  <a:gd name="T10" fmla="*/ 158 w 217"/>
                  <a:gd name="T11" fmla="*/ 183 h 324"/>
                  <a:gd name="T12" fmla="*/ 158 w 217"/>
                  <a:gd name="T13" fmla="*/ 157 h 324"/>
                  <a:gd name="T14" fmla="*/ 174 w 217"/>
                  <a:gd name="T15" fmla="*/ 136 h 324"/>
                  <a:gd name="T16" fmla="*/ 198 w 217"/>
                  <a:gd name="T17" fmla="*/ 117 h 324"/>
                  <a:gd name="T18" fmla="*/ 217 w 217"/>
                  <a:gd name="T19" fmla="*/ 97 h 324"/>
                  <a:gd name="T20" fmla="*/ 180 w 217"/>
                  <a:gd name="T21" fmla="*/ 55 h 324"/>
                  <a:gd name="T22" fmla="*/ 144 w 217"/>
                  <a:gd name="T23" fmla="*/ 45 h 324"/>
                  <a:gd name="T24" fmla="*/ 125 w 217"/>
                  <a:gd name="T25" fmla="*/ 36 h 324"/>
                  <a:gd name="T26" fmla="*/ 119 w 217"/>
                  <a:gd name="T27" fmla="*/ 19 h 324"/>
                  <a:gd name="T28" fmla="*/ 89 w 217"/>
                  <a:gd name="T29" fmla="*/ 31 h 324"/>
                  <a:gd name="T30" fmla="*/ 60 w 217"/>
                  <a:gd name="T31" fmla="*/ 1 h 324"/>
                  <a:gd name="T32" fmla="*/ 45 w 217"/>
                  <a:gd name="T33" fmla="*/ 13 h 324"/>
                  <a:gd name="T34" fmla="*/ 26 w 217"/>
                  <a:gd name="T35" fmla="*/ 0 h 324"/>
                  <a:gd name="T36" fmla="*/ 15 w 217"/>
                  <a:gd name="T37" fmla="*/ 9 h 324"/>
                  <a:gd name="T38" fmla="*/ 0 w 217"/>
                  <a:gd name="T39" fmla="*/ 18 h 324"/>
                  <a:gd name="T40" fmla="*/ 23 w 217"/>
                  <a:gd name="T41" fmla="*/ 34 h 324"/>
                  <a:gd name="T42" fmla="*/ 29 w 217"/>
                  <a:gd name="T43" fmla="*/ 66 h 324"/>
                  <a:gd name="T44" fmla="*/ 38 w 217"/>
                  <a:gd name="T45" fmla="*/ 82 h 324"/>
                  <a:gd name="T46" fmla="*/ 50 w 217"/>
                  <a:gd name="T47" fmla="*/ 94 h 324"/>
                  <a:gd name="T48" fmla="*/ 54 w 217"/>
                  <a:gd name="T49" fmla="*/ 115 h 324"/>
                  <a:gd name="T50" fmla="*/ 69 w 217"/>
                  <a:gd name="T51" fmla="*/ 139 h 324"/>
                  <a:gd name="T52" fmla="*/ 86 w 217"/>
                  <a:gd name="T53" fmla="*/ 163 h 324"/>
                  <a:gd name="T54" fmla="*/ 95 w 217"/>
                  <a:gd name="T55" fmla="*/ 198 h 324"/>
                  <a:gd name="T56" fmla="*/ 83 w 217"/>
                  <a:gd name="T57" fmla="*/ 231 h 324"/>
                  <a:gd name="T58" fmla="*/ 86 w 217"/>
                  <a:gd name="T59" fmla="*/ 264 h 324"/>
                  <a:gd name="T60" fmla="*/ 98 w 217"/>
                  <a:gd name="T61" fmla="*/ 297 h 324"/>
                  <a:gd name="T62" fmla="*/ 126 w 217"/>
                  <a:gd name="T63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7" h="324">
                    <a:moveTo>
                      <a:pt x="126" y="324"/>
                    </a:moveTo>
                    <a:lnTo>
                      <a:pt x="119" y="270"/>
                    </a:lnTo>
                    <a:lnTo>
                      <a:pt x="119" y="232"/>
                    </a:lnTo>
                    <a:lnTo>
                      <a:pt x="125" y="208"/>
                    </a:lnTo>
                    <a:lnTo>
                      <a:pt x="140" y="190"/>
                    </a:lnTo>
                    <a:lnTo>
                      <a:pt x="158" y="183"/>
                    </a:lnTo>
                    <a:lnTo>
                      <a:pt x="158" y="157"/>
                    </a:lnTo>
                    <a:lnTo>
                      <a:pt x="174" y="136"/>
                    </a:lnTo>
                    <a:lnTo>
                      <a:pt x="198" y="117"/>
                    </a:lnTo>
                    <a:lnTo>
                      <a:pt x="217" y="97"/>
                    </a:lnTo>
                    <a:lnTo>
                      <a:pt x="180" y="55"/>
                    </a:lnTo>
                    <a:lnTo>
                      <a:pt x="144" y="45"/>
                    </a:lnTo>
                    <a:lnTo>
                      <a:pt x="125" y="36"/>
                    </a:lnTo>
                    <a:lnTo>
                      <a:pt x="119" y="19"/>
                    </a:lnTo>
                    <a:lnTo>
                      <a:pt x="89" y="31"/>
                    </a:lnTo>
                    <a:lnTo>
                      <a:pt x="60" y="1"/>
                    </a:lnTo>
                    <a:lnTo>
                      <a:pt x="45" y="13"/>
                    </a:lnTo>
                    <a:lnTo>
                      <a:pt x="26" y="0"/>
                    </a:lnTo>
                    <a:lnTo>
                      <a:pt x="15" y="9"/>
                    </a:lnTo>
                    <a:lnTo>
                      <a:pt x="0" y="18"/>
                    </a:lnTo>
                    <a:lnTo>
                      <a:pt x="23" y="34"/>
                    </a:lnTo>
                    <a:lnTo>
                      <a:pt x="29" y="66"/>
                    </a:lnTo>
                    <a:lnTo>
                      <a:pt x="38" y="82"/>
                    </a:lnTo>
                    <a:lnTo>
                      <a:pt x="50" y="94"/>
                    </a:lnTo>
                    <a:lnTo>
                      <a:pt x="54" y="115"/>
                    </a:lnTo>
                    <a:lnTo>
                      <a:pt x="69" y="139"/>
                    </a:lnTo>
                    <a:lnTo>
                      <a:pt x="86" y="163"/>
                    </a:lnTo>
                    <a:lnTo>
                      <a:pt x="95" y="198"/>
                    </a:lnTo>
                    <a:lnTo>
                      <a:pt x="83" y="231"/>
                    </a:lnTo>
                    <a:lnTo>
                      <a:pt x="86" y="264"/>
                    </a:lnTo>
                    <a:lnTo>
                      <a:pt x="98" y="297"/>
                    </a:lnTo>
                    <a:lnTo>
                      <a:pt x="126" y="32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7" name="Freeform 21"/>
              <p:cNvSpPr>
                <a:spLocks/>
              </p:cNvSpPr>
              <p:nvPr/>
            </p:nvSpPr>
            <p:spPr bwMode="auto">
              <a:xfrm>
                <a:off x="4014788" y="3960813"/>
                <a:ext cx="1141412" cy="1301750"/>
              </a:xfrm>
              <a:custGeom>
                <a:avLst/>
                <a:gdLst>
                  <a:gd name="T0" fmla="*/ 2259 w 3595"/>
                  <a:gd name="T1" fmla="*/ 4023 h 4099"/>
                  <a:gd name="T2" fmla="*/ 1782 w 3595"/>
                  <a:gd name="T3" fmla="*/ 3733 h 4099"/>
                  <a:gd name="T4" fmla="*/ 2131 w 3595"/>
                  <a:gd name="T5" fmla="*/ 3778 h 4099"/>
                  <a:gd name="T6" fmla="*/ 1915 w 3595"/>
                  <a:gd name="T7" fmla="*/ 3606 h 4099"/>
                  <a:gd name="T8" fmla="*/ 2101 w 3595"/>
                  <a:gd name="T9" fmla="*/ 3393 h 4099"/>
                  <a:gd name="T10" fmla="*/ 1875 w 3595"/>
                  <a:gd name="T11" fmla="*/ 3199 h 4099"/>
                  <a:gd name="T12" fmla="*/ 1515 w 3595"/>
                  <a:gd name="T13" fmla="*/ 3199 h 4099"/>
                  <a:gd name="T14" fmla="*/ 991 w 3595"/>
                  <a:gd name="T15" fmla="*/ 3139 h 4099"/>
                  <a:gd name="T16" fmla="*/ 826 w 3595"/>
                  <a:gd name="T17" fmla="*/ 3121 h 4099"/>
                  <a:gd name="T18" fmla="*/ 661 w 3595"/>
                  <a:gd name="T19" fmla="*/ 2718 h 4099"/>
                  <a:gd name="T20" fmla="*/ 600 w 3595"/>
                  <a:gd name="T21" fmla="*/ 2494 h 4099"/>
                  <a:gd name="T22" fmla="*/ 573 w 3595"/>
                  <a:gd name="T23" fmla="*/ 1924 h 4099"/>
                  <a:gd name="T24" fmla="*/ 646 w 3595"/>
                  <a:gd name="T25" fmla="*/ 1693 h 4099"/>
                  <a:gd name="T26" fmla="*/ 478 w 3595"/>
                  <a:gd name="T27" fmla="*/ 1408 h 4099"/>
                  <a:gd name="T28" fmla="*/ 238 w 3595"/>
                  <a:gd name="T29" fmla="*/ 1290 h 4099"/>
                  <a:gd name="T30" fmla="*/ 241 w 3595"/>
                  <a:gd name="T31" fmla="*/ 1182 h 4099"/>
                  <a:gd name="T32" fmla="*/ 246 w 3595"/>
                  <a:gd name="T33" fmla="*/ 993 h 4099"/>
                  <a:gd name="T34" fmla="*/ 496 w 3595"/>
                  <a:gd name="T35" fmla="*/ 1054 h 4099"/>
                  <a:gd name="T36" fmla="*/ 814 w 3595"/>
                  <a:gd name="T37" fmla="*/ 1032 h 4099"/>
                  <a:gd name="T38" fmla="*/ 1095 w 3595"/>
                  <a:gd name="T39" fmla="*/ 762 h 4099"/>
                  <a:gd name="T40" fmla="*/ 1396 w 3595"/>
                  <a:gd name="T41" fmla="*/ 543 h 4099"/>
                  <a:gd name="T42" fmla="*/ 1287 w 3595"/>
                  <a:gd name="T43" fmla="*/ 151 h 4099"/>
                  <a:gd name="T44" fmla="*/ 943 w 3595"/>
                  <a:gd name="T45" fmla="*/ 0 h 4099"/>
                  <a:gd name="T46" fmla="*/ 1578 w 3595"/>
                  <a:gd name="T47" fmla="*/ 124 h 4099"/>
                  <a:gd name="T48" fmla="*/ 2005 w 3595"/>
                  <a:gd name="T49" fmla="*/ 105 h 4099"/>
                  <a:gd name="T50" fmla="*/ 1878 w 3595"/>
                  <a:gd name="T51" fmla="*/ 346 h 4099"/>
                  <a:gd name="T52" fmla="*/ 1834 w 3595"/>
                  <a:gd name="T53" fmla="*/ 516 h 4099"/>
                  <a:gd name="T54" fmla="*/ 1723 w 3595"/>
                  <a:gd name="T55" fmla="*/ 678 h 4099"/>
                  <a:gd name="T56" fmla="*/ 1918 w 3595"/>
                  <a:gd name="T57" fmla="*/ 801 h 4099"/>
                  <a:gd name="T58" fmla="*/ 2155 w 3595"/>
                  <a:gd name="T59" fmla="*/ 1219 h 4099"/>
                  <a:gd name="T60" fmla="*/ 2290 w 3595"/>
                  <a:gd name="T61" fmla="*/ 1065 h 4099"/>
                  <a:gd name="T62" fmla="*/ 2418 w 3595"/>
                  <a:gd name="T63" fmla="*/ 1164 h 4099"/>
                  <a:gd name="T64" fmla="*/ 2431 w 3595"/>
                  <a:gd name="T65" fmla="*/ 1309 h 4099"/>
                  <a:gd name="T66" fmla="*/ 2605 w 3595"/>
                  <a:gd name="T67" fmla="*/ 1198 h 4099"/>
                  <a:gd name="T68" fmla="*/ 2727 w 3595"/>
                  <a:gd name="T69" fmla="*/ 1290 h 4099"/>
                  <a:gd name="T70" fmla="*/ 2788 w 3595"/>
                  <a:gd name="T71" fmla="*/ 1018 h 4099"/>
                  <a:gd name="T72" fmla="*/ 2892 w 3595"/>
                  <a:gd name="T73" fmla="*/ 870 h 4099"/>
                  <a:gd name="T74" fmla="*/ 3129 w 3595"/>
                  <a:gd name="T75" fmla="*/ 1125 h 4099"/>
                  <a:gd name="T76" fmla="*/ 2905 w 3595"/>
                  <a:gd name="T77" fmla="*/ 1564 h 4099"/>
                  <a:gd name="T78" fmla="*/ 3298 w 3595"/>
                  <a:gd name="T79" fmla="*/ 1593 h 4099"/>
                  <a:gd name="T80" fmla="*/ 2998 w 3595"/>
                  <a:gd name="T81" fmla="*/ 1837 h 4099"/>
                  <a:gd name="T82" fmla="*/ 3238 w 3595"/>
                  <a:gd name="T83" fmla="*/ 2359 h 4099"/>
                  <a:gd name="T84" fmla="*/ 3564 w 3595"/>
                  <a:gd name="T85" fmla="*/ 2622 h 4099"/>
                  <a:gd name="T86" fmla="*/ 3468 w 3595"/>
                  <a:gd name="T87" fmla="*/ 2943 h 4099"/>
                  <a:gd name="T88" fmla="*/ 3007 w 3595"/>
                  <a:gd name="T89" fmla="*/ 3013 h 4099"/>
                  <a:gd name="T90" fmla="*/ 2740 w 3595"/>
                  <a:gd name="T91" fmla="*/ 3342 h 4099"/>
                  <a:gd name="T92" fmla="*/ 2592 w 3595"/>
                  <a:gd name="T93" fmla="*/ 3319 h 4099"/>
                  <a:gd name="T94" fmla="*/ 2913 w 3595"/>
                  <a:gd name="T95" fmla="*/ 3508 h 4099"/>
                  <a:gd name="T96" fmla="*/ 2754 w 3595"/>
                  <a:gd name="T97" fmla="*/ 3673 h 4099"/>
                  <a:gd name="T98" fmla="*/ 2752 w 3595"/>
                  <a:gd name="T99" fmla="*/ 4021 h 4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95" h="4099">
                    <a:moveTo>
                      <a:pt x="2472" y="4095"/>
                    </a:moveTo>
                    <a:lnTo>
                      <a:pt x="2368" y="3993"/>
                    </a:lnTo>
                    <a:lnTo>
                      <a:pt x="2259" y="4023"/>
                    </a:lnTo>
                    <a:lnTo>
                      <a:pt x="2236" y="3961"/>
                    </a:lnTo>
                    <a:lnTo>
                      <a:pt x="2008" y="3831"/>
                    </a:lnTo>
                    <a:lnTo>
                      <a:pt x="1782" y="3733"/>
                    </a:lnTo>
                    <a:lnTo>
                      <a:pt x="1860" y="3717"/>
                    </a:lnTo>
                    <a:lnTo>
                      <a:pt x="2085" y="3822"/>
                    </a:lnTo>
                    <a:lnTo>
                      <a:pt x="2131" y="3778"/>
                    </a:lnTo>
                    <a:lnTo>
                      <a:pt x="2140" y="3733"/>
                    </a:lnTo>
                    <a:lnTo>
                      <a:pt x="2053" y="3667"/>
                    </a:lnTo>
                    <a:lnTo>
                      <a:pt x="1915" y="3606"/>
                    </a:lnTo>
                    <a:lnTo>
                      <a:pt x="1890" y="3525"/>
                    </a:lnTo>
                    <a:lnTo>
                      <a:pt x="1998" y="3483"/>
                    </a:lnTo>
                    <a:lnTo>
                      <a:pt x="2101" y="3393"/>
                    </a:lnTo>
                    <a:lnTo>
                      <a:pt x="1987" y="3363"/>
                    </a:lnTo>
                    <a:lnTo>
                      <a:pt x="1861" y="3343"/>
                    </a:lnTo>
                    <a:lnTo>
                      <a:pt x="1875" y="3199"/>
                    </a:lnTo>
                    <a:lnTo>
                      <a:pt x="1768" y="3198"/>
                    </a:lnTo>
                    <a:lnTo>
                      <a:pt x="1711" y="3258"/>
                    </a:lnTo>
                    <a:lnTo>
                      <a:pt x="1515" y="3199"/>
                    </a:lnTo>
                    <a:lnTo>
                      <a:pt x="1393" y="3183"/>
                    </a:lnTo>
                    <a:lnTo>
                      <a:pt x="1246" y="3108"/>
                    </a:lnTo>
                    <a:lnTo>
                      <a:pt x="991" y="3139"/>
                    </a:lnTo>
                    <a:lnTo>
                      <a:pt x="900" y="3198"/>
                    </a:lnTo>
                    <a:lnTo>
                      <a:pt x="876" y="3277"/>
                    </a:lnTo>
                    <a:lnTo>
                      <a:pt x="826" y="3121"/>
                    </a:lnTo>
                    <a:lnTo>
                      <a:pt x="886" y="3018"/>
                    </a:lnTo>
                    <a:lnTo>
                      <a:pt x="798" y="2871"/>
                    </a:lnTo>
                    <a:lnTo>
                      <a:pt x="661" y="2718"/>
                    </a:lnTo>
                    <a:lnTo>
                      <a:pt x="660" y="2583"/>
                    </a:lnTo>
                    <a:lnTo>
                      <a:pt x="469" y="2523"/>
                    </a:lnTo>
                    <a:lnTo>
                      <a:pt x="600" y="2494"/>
                    </a:lnTo>
                    <a:lnTo>
                      <a:pt x="706" y="2376"/>
                    </a:lnTo>
                    <a:lnTo>
                      <a:pt x="661" y="2104"/>
                    </a:lnTo>
                    <a:lnTo>
                      <a:pt x="573" y="1924"/>
                    </a:lnTo>
                    <a:lnTo>
                      <a:pt x="451" y="1936"/>
                    </a:lnTo>
                    <a:lnTo>
                      <a:pt x="465" y="1801"/>
                    </a:lnTo>
                    <a:lnTo>
                      <a:pt x="646" y="1693"/>
                    </a:lnTo>
                    <a:lnTo>
                      <a:pt x="526" y="1581"/>
                    </a:lnTo>
                    <a:lnTo>
                      <a:pt x="525" y="1474"/>
                    </a:lnTo>
                    <a:lnTo>
                      <a:pt x="478" y="1408"/>
                    </a:lnTo>
                    <a:lnTo>
                      <a:pt x="342" y="1354"/>
                    </a:lnTo>
                    <a:lnTo>
                      <a:pt x="177" y="1317"/>
                    </a:lnTo>
                    <a:lnTo>
                      <a:pt x="238" y="1290"/>
                    </a:lnTo>
                    <a:lnTo>
                      <a:pt x="369" y="1305"/>
                    </a:lnTo>
                    <a:lnTo>
                      <a:pt x="421" y="1237"/>
                    </a:lnTo>
                    <a:lnTo>
                      <a:pt x="241" y="1182"/>
                    </a:lnTo>
                    <a:lnTo>
                      <a:pt x="211" y="1051"/>
                    </a:lnTo>
                    <a:lnTo>
                      <a:pt x="0" y="994"/>
                    </a:lnTo>
                    <a:lnTo>
                      <a:pt x="246" y="993"/>
                    </a:lnTo>
                    <a:lnTo>
                      <a:pt x="360" y="1024"/>
                    </a:lnTo>
                    <a:lnTo>
                      <a:pt x="586" y="931"/>
                    </a:lnTo>
                    <a:lnTo>
                      <a:pt x="496" y="1054"/>
                    </a:lnTo>
                    <a:lnTo>
                      <a:pt x="721" y="1141"/>
                    </a:lnTo>
                    <a:lnTo>
                      <a:pt x="706" y="1035"/>
                    </a:lnTo>
                    <a:lnTo>
                      <a:pt x="814" y="1032"/>
                    </a:lnTo>
                    <a:lnTo>
                      <a:pt x="970" y="952"/>
                    </a:lnTo>
                    <a:lnTo>
                      <a:pt x="1089" y="882"/>
                    </a:lnTo>
                    <a:lnTo>
                      <a:pt x="1095" y="762"/>
                    </a:lnTo>
                    <a:lnTo>
                      <a:pt x="1068" y="663"/>
                    </a:lnTo>
                    <a:lnTo>
                      <a:pt x="1216" y="633"/>
                    </a:lnTo>
                    <a:lnTo>
                      <a:pt x="1396" y="543"/>
                    </a:lnTo>
                    <a:lnTo>
                      <a:pt x="1426" y="391"/>
                    </a:lnTo>
                    <a:lnTo>
                      <a:pt x="1393" y="213"/>
                    </a:lnTo>
                    <a:lnTo>
                      <a:pt x="1287" y="151"/>
                    </a:lnTo>
                    <a:lnTo>
                      <a:pt x="1098" y="103"/>
                    </a:lnTo>
                    <a:lnTo>
                      <a:pt x="871" y="18"/>
                    </a:lnTo>
                    <a:lnTo>
                      <a:pt x="943" y="0"/>
                    </a:lnTo>
                    <a:lnTo>
                      <a:pt x="1104" y="60"/>
                    </a:lnTo>
                    <a:lnTo>
                      <a:pt x="1270" y="76"/>
                    </a:lnTo>
                    <a:lnTo>
                      <a:pt x="1578" y="124"/>
                    </a:lnTo>
                    <a:lnTo>
                      <a:pt x="1741" y="169"/>
                    </a:lnTo>
                    <a:lnTo>
                      <a:pt x="1920" y="91"/>
                    </a:lnTo>
                    <a:lnTo>
                      <a:pt x="2005" y="105"/>
                    </a:lnTo>
                    <a:lnTo>
                      <a:pt x="1951" y="273"/>
                    </a:lnTo>
                    <a:lnTo>
                      <a:pt x="1993" y="376"/>
                    </a:lnTo>
                    <a:lnTo>
                      <a:pt x="1878" y="346"/>
                    </a:lnTo>
                    <a:lnTo>
                      <a:pt x="1828" y="289"/>
                    </a:lnTo>
                    <a:lnTo>
                      <a:pt x="1740" y="379"/>
                    </a:lnTo>
                    <a:lnTo>
                      <a:pt x="1834" y="516"/>
                    </a:lnTo>
                    <a:lnTo>
                      <a:pt x="1873" y="648"/>
                    </a:lnTo>
                    <a:lnTo>
                      <a:pt x="1825" y="691"/>
                    </a:lnTo>
                    <a:lnTo>
                      <a:pt x="1723" y="678"/>
                    </a:lnTo>
                    <a:lnTo>
                      <a:pt x="1621" y="816"/>
                    </a:lnTo>
                    <a:lnTo>
                      <a:pt x="1756" y="841"/>
                    </a:lnTo>
                    <a:lnTo>
                      <a:pt x="1918" y="801"/>
                    </a:lnTo>
                    <a:lnTo>
                      <a:pt x="1998" y="1032"/>
                    </a:lnTo>
                    <a:lnTo>
                      <a:pt x="2085" y="1216"/>
                    </a:lnTo>
                    <a:lnTo>
                      <a:pt x="2155" y="1219"/>
                    </a:lnTo>
                    <a:lnTo>
                      <a:pt x="2173" y="1162"/>
                    </a:lnTo>
                    <a:lnTo>
                      <a:pt x="2203" y="1107"/>
                    </a:lnTo>
                    <a:lnTo>
                      <a:pt x="2290" y="1065"/>
                    </a:lnTo>
                    <a:lnTo>
                      <a:pt x="2376" y="1014"/>
                    </a:lnTo>
                    <a:lnTo>
                      <a:pt x="2460" y="1069"/>
                    </a:lnTo>
                    <a:lnTo>
                      <a:pt x="2418" y="1164"/>
                    </a:lnTo>
                    <a:lnTo>
                      <a:pt x="2353" y="1252"/>
                    </a:lnTo>
                    <a:lnTo>
                      <a:pt x="2355" y="1320"/>
                    </a:lnTo>
                    <a:lnTo>
                      <a:pt x="2431" y="1309"/>
                    </a:lnTo>
                    <a:lnTo>
                      <a:pt x="2500" y="1228"/>
                    </a:lnTo>
                    <a:lnTo>
                      <a:pt x="2535" y="1156"/>
                    </a:lnTo>
                    <a:lnTo>
                      <a:pt x="2605" y="1198"/>
                    </a:lnTo>
                    <a:lnTo>
                      <a:pt x="2574" y="1249"/>
                    </a:lnTo>
                    <a:lnTo>
                      <a:pt x="2650" y="1323"/>
                    </a:lnTo>
                    <a:lnTo>
                      <a:pt x="2727" y="1290"/>
                    </a:lnTo>
                    <a:lnTo>
                      <a:pt x="2731" y="1245"/>
                    </a:lnTo>
                    <a:lnTo>
                      <a:pt x="2790" y="1128"/>
                    </a:lnTo>
                    <a:lnTo>
                      <a:pt x="2788" y="1018"/>
                    </a:lnTo>
                    <a:lnTo>
                      <a:pt x="2719" y="874"/>
                    </a:lnTo>
                    <a:lnTo>
                      <a:pt x="2776" y="858"/>
                    </a:lnTo>
                    <a:lnTo>
                      <a:pt x="2892" y="870"/>
                    </a:lnTo>
                    <a:lnTo>
                      <a:pt x="2944" y="952"/>
                    </a:lnTo>
                    <a:lnTo>
                      <a:pt x="3102" y="1018"/>
                    </a:lnTo>
                    <a:lnTo>
                      <a:pt x="3129" y="1125"/>
                    </a:lnTo>
                    <a:lnTo>
                      <a:pt x="2922" y="1312"/>
                    </a:lnTo>
                    <a:lnTo>
                      <a:pt x="2818" y="1476"/>
                    </a:lnTo>
                    <a:lnTo>
                      <a:pt x="2905" y="1564"/>
                    </a:lnTo>
                    <a:lnTo>
                      <a:pt x="3018" y="1576"/>
                    </a:lnTo>
                    <a:lnTo>
                      <a:pt x="3187" y="1528"/>
                    </a:lnTo>
                    <a:lnTo>
                      <a:pt x="3298" y="1593"/>
                    </a:lnTo>
                    <a:lnTo>
                      <a:pt x="3223" y="1681"/>
                    </a:lnTo>
                    <a:lnTo>
                      <a:pt x="3102" y="1744"/>
                    </a:lnTo>
                    <a:lnTo>
                      <a:pt x="2998" y="1837"/>
                    </a:lnTo>
                    <a:lnTo>
                      <a:pt x="2956" y="2130"/>
                    </a:lnTo>
                    <a:lnTo>
                      <a:pt x="3033" y="2251"/>
                    </a:lnTo>
                    <a:lnTo>
                      <a:pt x="3238" y="2359"/>
                    </a:lnTo>
                    <a:lnTo>
                      <a:pt x="3361" y="2413"/>
                    </a:lnTo>
                    <a:lnTo>
                      <a:pt x="3483" y="2473"/>
                    </a:lnTo>
                    <a:lnTo>
                      <a:pt x="3564" y="2622"/>
                    </a:lnTo>
                    <a:lnTo>
                      <a:pt x="3541" y="2749"/>
                    </a:lnTo>
                    <a:lnTo>
                      <a:pt x="3595" y="2826"/>
                    </a:lnTo>
                    <a:lnTo>
                      <a:pt x="3468" y="2943"/>
                    </a:lnTo>
                    <a:lnTo>
                      <a:pt x="3300" y="3019"/>
                    </a:lnTo>
                    <a:lnTo>
                      <a:pt x="3133" y="3004"/>
                    </a:lnTo>
                    <a:lnTo>
                      <a:pt x="3007" y="3013"/>
                    </a:lnTo>
                    <a:lnTo>
                      <a:pt x="2896" y="3078"/>
                    </a:lnTo>
                    <a:lnTo>
                      <a:pt x="2829" y="3181"/>
                    </a:lnTo>
                    <a:lnTo>
                      <a:pt x="2740" y="3342"/>
                    </a:lnTo>
                    <a:lnTo>
                      <a:pt x="2700" y="3288"/>
                    </a:lnTo>
                    <a:lnTo>
                      <a:pt x="2638" y="3268"/>
                    </a:lnTo>
                    <a:lnTo>
                      <a:pt x="2592" y="3319"/>
                    </a:lnTo>
                    <a:lnTo>
                      <a:pt x="2640" y="3403"/>
                    </a:lnTo>
                    <a:lnTo>
                      <a:pt x="2736" y="3444"/>
                    </a:lnTo>
                    <a:lnTo>
                      <a:pt x="2913" y="3508"/>
                    </a:lnTo>
                    <a:lnTo>
                      <a:pt x="2896" y="3618"/>
                    </a:lnTo>
                    <a:lnTo>
                      <a:pt x="2773" y="3615"/>
                    </a:lnTo>
                    <a:lnTo>
                      <a:pt x="2754" y="3673"/>
                    </a:lnTo>
                    <a:lnTo>
                      <a:pt x="2839" y="3807"/>
                    </a:lnTo>
                    <a:lnTo>
                      <a:pt x="2916" y="3960"/>
                    </a:lnTo>
                    <a:lnTo>
                      <a:pt x="2752" y="4021"/>
                    </a:lnTo>
                    <a:lnTo>
                      <a:pt x="2637" y="4099"/>
                    </a:lnTo>
                    <a:lnTo>
                      <a:pt x="2472" y="409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>
              <a:off x="4838235" y="2370339"/>
              <a:ext cx="497496" cy="1308427"/>
              <a:chOff x="4711700" y="2947990"/>
              <a:chExt cx="592137" cy="1557336"/>
            </a:xfrm>
          </p:grpSpPr>
          <p:sp>
            <p:nvSpPr>
              <p:cNvPr id="180" name="Freeform 17"/>
              <p:cNvSpPr>
                <a:spLocks/>
              </p:cNvSpPr>
              <p:nvPr/>
            </p:nvSpPr>
            <p:spPr bwMode="auto">
              <a:xfrm>
                <a:off x="4711700" y="4035425"/>
                <a:ext cx="146050" cy="277813"/>
              </a:xfrm>
              <a:custGeom>
                <a:avLst/>
                <a:gdLst>
                  <a:gd name="T0" fmla="*/ 26 w 92"/>
                  <a:gd name="T1" fmla="*/ 32 h 175"/>
                  <a:gd name="T2" fmla="*/ 42 w 92"/>
                  <a:gd name="T3" fmla="*/ 70 h 175"/>
                  <a:gd name="T4" fmla="*/ 36 w 92"/>
                  <a:gd name="T5" fmla="*/ 82 h 175"/>
                  <a:gd name="T6" fmla="*/ 16 w 92"/>
                  <a:gd name="T7" fmla="*/ 92 h 175"/>
                  <a:gd name="T8" fmla="*/ 8 w 92"/>
                  <a:gd name="T9" fmla="*/ 110 h 175"/>
                  <a:gd name="T10" fmla="*/ 0 w 92"/>
                  <a:gd name="T11" fmla="*/ 134 h 175"/>
                  <a:gd name="T12" fmla="*/ 6 w 92"/>
                  <a:gd name="T13" fmla="*/ 150 h 175"/>
                  <a:gd name="T14" fmla="*/ 1 w 92"/>
                  <a:gd name="T15" fmla="*/ 175 h 175"/>
                  <a:gd name="T16" fmla="*/ 20 w 92"/>
                  <a:gd name="T17" fmla="*/ 166 h 175"/>
                  <a:gd name="T18" fmla="*/ 36 w 92"/>
                  <a:gd name="T19" fmla="*/ 156 h 175"/>
                  <a:gd name="T20" fmla="*/ 53 w 92"/>
                  <a:gd name="T21" fmla="*/ 167 h 175"/>
                  <a:gd name="T22" fmla="*/ 92 w 92"/>
                  <a:gd name="T23" fmla="*/ 154 h 175"/>
                  <a:gd name="T24" fmla="*/ 88 w 92"/>
                  <a:gd name="T25" fmla="*/ 118 h 175"/>
                  <a:gd name="T26" fmla="*/ 80 w 92"/>
                  <a:gd name="T27" fmla="*/ 70 h 175"/>
                  <a:gd name="T28" fmla="*/ 60 w 92"/>
                  <a:gd name="T29" fmla="*/ 54 h 175"/>
                  <a:gd name="T30" fmla="*/ 70 w 92"/>
                  <a:gd name="T31" fmla="*/ 22 h 175"/>
                  <a:gd name="T32" fmla="*/ 52 w 92"/>
                  <a:gd name="T33" fmla="*/ 6 h 175"/>
                  <a:gd name="T34" fmla="*/ 30 w 92"/>
                  <a:gd name="T35" fmla="*/ 0 h 175"/>
                  <a:gd name="T36" fmla="*/ 26 w 92"/>
                  <a:gd name="T37" fmla="*/ 32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175">
                    <a:moveTo>
                      <a:pt x="26" y="32"/>
                    </a:moveTo>
                    <a:lnTo>
                      <a:pt x="42" y="70"/>
                    </a:lnTo>
                    <a:lnTo>
                      <a:pt x="36" y="82"/>
                    </a:lnTo>
                    <a:lnTo>
                      <a:pt x="16" y="92"/>
                    </a:lnTo>
                    <a:lnTo>
                      <a:pt x="8" y="110"/>
                    </a:lnTo>
                    <a:lnTo>
                      <a:pt x="0" y="134"/>
                    </a:lnTo>
                    <a:lnTo>
                      <a:pt x="6" y="150"/>
                    </a:lnTo>
                    <a:lnTo>
                      <a:pt x="1" y="175"/>
                    </a:lnTo>
                    <a:lnTo>
                      <a:pt x="20" y="166"/>
                    </a:lnTo>
                    <a:lnTo>
                      <a:pt x="36" y="156"/>
                    </a:lnTo>
                    <a:lnTo>
                      <a:pt x="53" y="167"/>
                    </a:lnTo>
                    <a:lnTo>
                      <a:pt x="92" y="154"/>
                    </a:lnTo>
                    <a:lnTo>
                      <a:pt x="88" y="118"/>
                    </a:lnTo>
                    <a:lnTo>
                      <a:pt x="80" y="70"/>
                    </a:lnTo>
                    <a:lnTo>
                      <a:pt x="60" y="54"/>
                    </a:lnTo>
                    <a:lnTo>
                      <a:pt x="70" y="22"/>
                    </a:lnTo>
                    <a:lnTo>
                      <a:pt x="52" y="6"/>
                    </a:lnTo>
                    <a:lnTo>
                      <a:pt x="30" y="0"/>
                    </a:lnTo>
                    <a:lnTo>
                      <a:pt x="26" y="32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1" name="Freeform 18"/>
              <p:cNvSpPr>
                <a:spLocks/>
              </p:cNvSpPr>
              <p:nvPr/>
            </p:nvSpPr>
            <p:spPr bwMode="auto">
              <a:xfrm>
                <a:off x="4711700" y="2947990"/>
                <a:ext cx="355600" cy="387350"/>
              </a:xfrm>
              <a:custGeom>
                <a:avLst/>
                <a:gdLst>
                  <a:gd name="T0" fmla="*/ 216 w 224"/>
                  <a:gd name="T1" fmla="*/ 218 h 244"/>
                  <a:gd name="T2" fmla="*/ 186 w 224"/>
                  <a:gd name="T3" fmla="*/ 244 h 244"/>
                  <a:gd name="T4" fmla="*/ 86 w 224"/>
                  <a:gd name="T5" fmla="*/ 206 h 244"/>
                  <a:gd name="T6" fmla="*/ 31 w 224"/>
                  <a:gd name="T7" fmla="*/ 189 h 244"/>
                  <a:gd name="T8" fmla="*/ 0 w 224"/>
                  <a:gd name="T9" fmla="*/ 164 h 244"/>
                  <a:gd name="T10" fmla="*/ 4 w 224"/>
                  <a:gd name="T11" fmla="*/ 148 h 244"/>
                  <a:gd name="T12" fmla="*/ 12 w 224"/>
                  <a:gd name="T13" fmla="*/ 122 h 244"/>
                  <a:gd name="T14" fmla="*/ 2 w 224"/>
                  <a:gd name="T15" fmla="*/ 96 h 244"/>
                  <a:gd name="T16" fmla="*/ 12 w 224"/>
                  <a:gd name="T17" fmla="*/ 48 h 244"/>
                  <a:gd name="T18" fmla="*/ 20 w 224"/>
                  <a:gd name="T19" fmla="*/ 32 h 244"/>
                  <a:gd name="T20" fmla="*/ 24 w 224"/>
                  <a:gd name="T21" fmla="*/ 10 h 244"/>
                  <a:gd name="T22" fmla="*/ 38 w 224"/>
                  <a:gd name="T23" fmla="*/ 0 h 244"/>
                  <a:gd name="T24" fmla="*/ 54 w 224"/>
                  <a:gd name="T25" fmla="*/ 22 h 244"/>
                  <a:gd name="T26" fmla="*/ 84 w 224"/>
                  <a:gd name="T27" fmla="*/ 42 h 244"/>
                  <a:gd name="T28" fmla="*/ 106 w 224"/>
                  <a:gd name="T29" fmla="*/ 58 h 244"/>
                  <a:gd name="T30" fmla="*/ 140 w 224"/>
                  <a:gd name="T31" fmla="*/ 66 h 244"/>
                  <a:gd name="T32" fmla="*/ 152 w 224"/>
                  <a:gd name="T33" fmla="*/ 92 h 244"/>
                  <a:gd name="T34" fmla="*/ 182 w 224"/>
                  <a:gd name="T35" fmla="*/ 108 h 244"/>
                  <a:gd name="T36" fmla="*/ 218 w 224"/>
                  <a:gd name="T37" fmla="*/ 118 h 244"/>
                  <a:gd name="T38" fmla="*/ 224 w 224"/>
                  <a:gd name="T39" fmla="*/ 158 h 244"/>
                  <a:gd name="T40" fmla="*/ 212 w 224"/>
                  <a:gd name="T41" fmla="*/ 186 h 244"/>
                  <a:gd name="T42" fmla="*/ 216 w 224"/>
                  <a:gd name="T43" fmla="*/ 218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4" h="244">
                    <a:moveTo>
                      <a:pt x="216" y="218"/>
                    </a:moveTo>
                    <a:lnTo>
                      <a:pt x="186" y="244"/>
                    </a:lnTo>
                    <a:lnTo>
                      <a:pt x="86" y="206"/>
                    </a:lnTo>
                    <a:lnTo>
                      <a:pt x="31" y="189"/>
                    </a:lnTo>
                    <a:lnTo>
                      <a:pt x="0" y="164"/>
                    </a:lnTo>
                    <a:lnTo>
                      <a:pt x="4" y="148"/>
                    </a:lnTo>
                    <a:lnTo>
                      <a:pt x="12" y="122"/>
                    </a:lnTo>
                    <a:lnTo>
                      <a:pt x="2" y="96"/>
                    </a:lnTo>
                    <a:lnTo>
                      <a:pt x="12" y="48"/>
                    </a:lnTo>
                    <a:lnTo>
                      <a:pt x="20" y="32"/>
                    </a:lnTo>
                    <a:lnTo>
                      <a:pt x="24" y="10"/>
                    </a:lnTo>
                    <a:lnTo>
                      <a:pt x="38" y="0"/>
                    </a:lnTo>
                    <a:lnTo>
                      <a:pt x="54" y="22"/>
                    </a:lnTo>
                    <a:lnTo>
                      <a:pt x="84" y="42"/>
                    </a:lnTo>
                    <a:lnTo>
                      <a:pt x="106" y="58"/>
                    </a:lnTo>
                    <a:lnTo>
                      <a:pt x="140" y="66"/>
                    </a:lnTo>
                    <a:lnTo>
                      <a:pt x="152" y="92"/>
                    </a:lnTo>
                    <a:lnTo>
                      <a:pt x="182" y="108"/>
                    </a:lnTo>
                    <a:lnTo>
                      <a:pt x="218" y="118"/>
                    </a:lnTo>
                    <a:lnTo>
                      <a:pt x="224" y="158"/>
                    </a:lnTo>
                    <a:lnTo>
                      <a:pt x="212" y="186"/>
                    </a:lnTo>
                    <a:lnTo>
                      <a:pt x="216" y="21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2" name="Freeform 22"/>
              <p:cNvSpPr>
                <a:spLocks/>
              </p:cNvSpPr>
              <p:nvPr/>
            </p:nvSpPr>
            <p:spPr bwMode="auto">
              <a:xfrm>
                <a:off x="4713288" y="3781425"/>
                <a:ext cx="554037" cy="684213"/>
              </a:xfrm>
              <a:custGeom>
                <a:avLst/>
                <a:gdLst>
                  <a:gd name="T0" fmla="*/ 1578 w 1744"/>
                  <a:gd name="T1" fmla="*/ 1119 h 2155"/>
                  <a:gd name="T2" fmla="*/ 1515 w 1744"/>
                  <a:gd name="T3" fmla="*/ 850 h 2155"/>
                  <a:gd name="T4" fmla="*/ 1520 w 1744"/>
                  <a:gd name="T5" fmla="*/ 690 h 2155"/>
                  <a:gd name="T6" fmla="*/ 1625 w 1744"/>
                  <a:gd name="T7" fmla="*/ 555 h 2155"/>
                  <a:gd name="T8" fmla="*/ 1700 w 1744"/>
                  <a:gd name="T9" fmla="*/ 415 h 2155"/>
                  <a:gd name="T10" fmla="*/ 1650 w 1744"/>
                  <a:gd name="T11" fmla="*/ 310 h 2155"/>
                  <a:gd name="T12" fmla="*/ 1620 w 1744"/>
                  <a:gd name="T13" fmla="*/ 215 h 2155"/>
                  <a:gd name="T14" fmla="*/ 1425 w 1744"/>
                  <a:gd name="T15" fmla="*/ 130 h 2155"/>
                  <a:gd name="T16" fmla="*/ 1205 w 1744"/>
                  <a:gd name="T17" fmla="*/ 100 h 2155"/>
                  <a:gd name="T18" fmla="*/ 1095 w 1744"/>
                  <a:gd name="T19" fmla="*/ 25 h 2155"/>
                  <a:gd name="T20" fmla="*/ 975 w 1744"/>
                  <a:gd name="T21" fmla="*/ 0 h 2155"/>
                  <a:gd name="T22" fmla="*/ 705 w 1744"/>
                  <a:gd name="T23" fmla="*/ 100 h 2155"/>
                  <a:gd name="T24" fmla="*/ 555 w 1744"/>
                  <a:gd name="T25" fmla="*/ 210 h 2155"/>
                  <a:gd name="T26" fmla="*/ 260 w 1744"/>
                  <a:gd name="T27" fmla="*/ 445 h 2155"/>
                  <a:gd name="T28" fmla="*/ 0 w 1744"/>
                  <a:gd name="T29" fmla="*/ 615 h 2155"/>
                  <a:gd name="T30" fmla="*/ 35 w 1744"/>
                  <a:gd name="T31" fmla="*/ 705 h 2155"/>
                  <a:gd name="T32" fmla="*/ 240 w 1744"/>
                  <a:gd name="T33" fmla="*/ 655 h 2155"/>
                  <a:gd name="T34" fmla="*/ 350 w 1744"/>
                  <a:gd name="T35" fmla="*/ 640 h 2155"/>
                  <a:gd name="T36" fmla="*/ 435 w 1744"/>
                  <a:gd name="T37" fmla="*/ 765 h 2155"/>
                  <a:gd name="T38" fmla="*/ 425 w 1744"/>
                  <a:gd name="T39" fmla="*/ 885 h 2155"/>
                  <a:gd name="T40" fmla="*/ 455 w 1744"/>
                  <a:gd name="T41" fmla="*/ 1015 h 2155"/>
                  <a:gd name="T42" fmla="*/ 465 w 1744"/>
                  <a:gd name="T43" fmla="*/ 1140 h 2155"/>
                  <a:gd name="T44" fmla="*/ 510 w 1744"/>
                  <a:gd name="T45" fmla="*/ 1300 h 2155"/>
                  <a:gd name="T46" fmla="*/ 515 w 1744"/>
                  <a:gd name="T47" fmla="*/ 1440 h 2155"/>
                  <a:gd name="T48" fmla="*/ 575 w 1744"/>
                  <a:gd name="T49" fmla="*/ 1425 h 2155"/>
                  <a:gd name="T50" fmla="*/ 690 w 1744"/>
                  <a:gd name="T51" fmla="*/ 1435 h 2155"/>
                  <a:gd name="T52" fmla="*/ 740 w 1744"/>
                  <a:gd name="T53" fmla="*/ 1515 h 2155"/>
                  <a:gd name="T54" fmla="*/ 901 w 1744"/>
                  <a:gd name="T55" fmla="*/ 1583 h 2155"/>
                  <a:gd name="T56" fmla="*/ 928 w 1744"/>
                  <a:gd name="T57" fmla="*/ 1690 h 2155"/>
                  <a:gd name="T58" fmla="*/ 719 w 1744"/>
                  <a:gd name="T59" fmla="*/ 1880 h 2155"/>
                  <a:gd name="T60" fmla="*/ 614 w 1744"/>
                  <a:gd name="T61" fmla="*/ 2041 h 2155"/>
                  <a:gd name="T62" fmla="*/ 706 w 1744"/>
                  <a:gd name="T63" fmla="*/ 2131 h 2155"/>
                  <a:gd name="T64" fmla="*/ 812 w 1744"/>
                  <a:gd name="T65" fmla="*/ 2143 h 2155"/>
                  <a:gd name="T66" fmla="*/ 988 w 1744"/>
                  <a:gd name="T67" fmla="*/ 2093 h 2155"/>
                  <a:gd name="T68" fmla="*/ 1097 w 1744"/>
                  <a:gd name="T69" fmla="*/ 2155 h 2155"/>
                  <a:gd name="T70" fmla="*/ 1394 w 1744"/>
                  <a:gd name="T71" fmla="*/ 2027 h 2155"/>
                  <a:gd name="T72" fmla="*/ 1484 w 1744"/>
                  <a:gd name="T73" fmla="*/ 1927 h 2155"/>
                  <a:gd name="T74" fmla="*/ 1618 w 1744"/>
                  <a:gd name="T75" fmla="*/ 1805 h 2155"/>
                  <a:gd name="T76" fmla="*/ 1744 w 1744"/>
                  <a:gd name="T77" fmla="*/ 1571 h 2155"/>
                  <a:gd name="T78" fmla="*/ 1578 w 1744"/>
                  <a:gd name="T79" fmla="*/ 1119 h 2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44" h="2155">
                    <a:moveTo>
                      <a:pt x="1578" y="1119"/>
                    </a:moveTo>
                    <a:lnTo>
                      <a:pt x="1515" y="850"/>
                    </a:lnTo>
                    <a:lnTo>
                      <a:pt x="1520" y="690"/>
                    </a:lnTo>
                    <a:lnTo>
                      <a:pt x="1625" y="555"/>
                    </a:lnTo>
                    <a:lnTo>
                      <a:pt x="1700" y="415"/>
                    </a:lnTo>
                    <a:lnTo>
                      <a:pt x="1650" y="310"/>
                    </a:lnTo>
                    <a:lnTo>
                      <a:pt x="1620" y="215"/>
                    </a:lnTo>
                    <a:lnTo>
                      <a:pt x="1425" y="130"/>
                    </a:lnTo>
                    <a:lnTo>
                      <a:pt x="1205" y="100"/>
                    </a:lnTo>
                    <a:lnTo>
                      <a:pt x="1095" y="25"/>
                    </a:lnTo>
                    <a:lnTo>
                      <a:pt x="975" y="0"/>
                    </a:lnTo>
                    <a:lnTo>
                      <a:pt x="705" y="100"/>
                    </a:lnTo>
                    <a:lnTo>
                      <a:pt x="555" y="210"/>
                    </a:lnTo>
                    <a:lnTo>
                      <a:pt x="260" y="445"/>
                    </a:lnTo>
                    <a:lnTo>
                      <a:pt x="0" y="615"/>
                    </a:lnTo>
                    <a:lnTo>
                      <a:pt x="35" y="705"/>
                    </a:lnTo>
                    <a:lnTo>
                      <a:pt x="240" y="655"/>
                    </a:lnTo>
                    <a:lnTo>
                      <a:pt x="350" y="640"/>
                    </a:lnTo>
                    <a:lnTo>
                      <a:pt x="435" y="765"/>
                    </a:lnTo>
                    <a:lnTo>
                      <a:pt x="425" y="885"/>
                    </a:lnTo>
                    <a:lnTo>
                      <a:pt x="455" y="1015"/>
                    </a:lnTo>
                    <a:lnTo>
                      <a:pt x="465" y="1140"/>
                    </a:lnTo>
                    <a:lnTo>
                      <a:pt x="510" y="1300"/>
                    </a:lnTo>
                    <a:lnTo>
                      <a:pt x="515" y="1440"/>
                    </a:lnTo>
                    <a:lnTo>
                      <a:pt x="575" y="1425"/>
                    </a:lnTo>
                    <a:lnTo>
                      <a:pt x="690" y="1435"/>
                    </a:lnTo>
                    <a:lnTo>
                      <a:pt x="740" y="1515"/>
                    </a:lnTo>
                    <a:lnTo>
                      <a:pt x="901" y="1583"/>
                    </a:lnTo>
                    <a:lnTo>
                      <a:pt x="928" y="1690"/>
                    </a:lnTo>
                    <a:lnTo>
                      <a:pt x="719" y="1880"/>
                    </a:lnTo>
                    <a:lnTo>
                      <a:pt x="614" y="2041"/>
                    </a:lnTo>
                    <a:lnTo>
                      <a:pt x="706" y="2131"/>
                    </a:lnTo>
                    <a:lnTo>
                      <a:pt x="812" y="2143"/>
                    </a:lnTo>
                    <a:lnTo>
                      <a:pt x="988" y="2093"/>
                    </a:lnTo>
                    <a:lnTo>
                      <a:pt x="1097" y="2155"/>
                    </a:lnTo>
                    <a:lnTo>
                      <a:pt x="1394" y="2027"/>
                    </a:lnTo>
                    <a:lnTo>
                      <a:pt x="1484" y="1927"/>
                    </a:lnTo>
                    <a:lnTo>
                      <a:pt x="1618" y="1805"/>
                    </a:lnTo>
                    <a:lnTo>
                      <a:pt x="1744" y="1571"/>
                    </a:lnTo>
                    <a:lnTo>
                      <a:pt x="1578" y="1119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3" name="Freeform 23"/>
              <p:cNvSpPr>
                <a:spLocks/>
              </p:cNvSpPr>
              <p:nvPr/>
            </p:nvSpPr>
            <p:spPr bwMode="auto">
              <a:xfrm>
                <a:off x="5203825" y="4348163"/>
                <a:ext cx="100012" cy="157163"/>
              </a:xfrm>
              <a:custGeom>
                <a:avLst/>
                <a:gdLst>
                  <a:gd name="T0" fmla="*/ 32 w 315"/>
                  <a:gd name="T1" fmla="*/ 269 h 497"/>
                  <a:gd name="T2" fmla="*/ 156 w 315"/>
                  <a:gd name="T3" fmla="*/ 72 h 497"/>
                  <a:gd name="T4" fmla="*/ 224 w 315"/>
                  <a:gd name="T5" fmla="*/ 0 h 497"/>
                  <a:gd name="T6" fmla="*/ 297 w 315"/>
                  <a:gd name="T7" fmla="*/ 179 h 497"/>
                  <a:gd name="T8" fmla="*/ 315 w 315"/>
                  <a:gd name="T9" fmla="*/ 251 h 497"/>
                  <a:gd name="T10" fmla="*/ 303 w 315"/>
                  <a:gd name="T11" fmla="*/ 354 h 497"/>
                  <a:gd name="T12" fmla="*/ 141 w 315"/>
                  <a:gd name="T13" fmla="*/ 497 h 497"/>
                  <a:gd name="T14" fmla="*/ 77 w 315"/>
                  <a:gd name="T15" fmla="*/ 480 h 497"/>
                  <a:gd name="T16" fmla="*/ 0 w 315"/>
                  <a:gd name="T17" fmla="*/ 378 h 497"/>
                  <a:gd name="T18" fmla="*/ 32 w 315"/>
                  <a:gd name="T19" fmla="*/ 269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5" h="497">
                    <a:moveTo>
                      <a:pt x="32" y="269"/>
                    </a:moveTo>
                    <a:lnTo>
                      <a:pt x="156" y="72"/>
                    </a:lnTo>
                    <a:lnTo>
                      <a:pt x="224" y="0"/>
                    </a:lnTo>
                    <a:lnTo>
                      <a:pt x="297" y="179"/>
                    </a:lnTo>
                    <a:lnTo>
                      <a:pt x="315" y="251"/>
                    </a:lnTo>
                    <a:lnTo>
                      <a:pt x="303" y="354"/>
                    </a:lnTo>
                    <a:lnTo>
                      <a:pt x="141" y="497"/>
                    </a:lnTo>
                    <a:lnTo>
                      <a:pt x="77" y="480"/>
                    </a:lnTo>
                    <a:lnTo>
                      <a:pt x="0" y="378"/>
                    </a:lnTo>
                    <a:lnTo>
                      <a:pt x="32" y="269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2672190" y="1320662"/>
              <a:ext cx="1435136" cy="1292423"/>
              <a:chOff x="2133600" y="1698625"/>
              <a:chExt cx="1708150" cy="1538288"/>
            </a:xfrm>
          </p:grpSpPr>
          <p:sp>
            <p:nvSpPr>
              <p:cNvPr id="178" name="Freeform 6"/>
              <p:cNvSpPr>
                <a:spLocks/>
              </p:cNvSpPr>
              <p:nvPr/>
            </p:nvSpPr>
            <p:spPr bwMode="auto">
              <a:xfrm>
                <a:off x="2339975" y="2682875"/>
                <a:ext cx="279400" cy="352425"/>
              </a:xfrm>
              <a:custGeom>
                <a:avLst/>
                <a:gdLst>
                  <a:gd name="T0" fmla="*/ 28 w 176"/>
                  <a:gd name="T1" fmla="*/ 182 h 222"/>
                  <a:gd name="T2" fmla="*/ 0 w 176"/>
                  <a:gd name="T3" fmla="*/ 172 h 222"/>
                  <a:gd name="T4" fmla="*/ 20 w 176"/>
                  <a:gd name="T5" fmla="*/ 142 h 222"/>
                  <a:gd name="T6" fmla="*/ 44 w 176"/>
                  <a:gd name="T7" fmla="*/ 130 h 222"/>
                  <a:gd name="T8" fmla="*/ 70 w 176"/>
                  <a:gd name="T9" fmla="*/ 118 h 222"/>
                  <a:gd name="T10" fmla="*/ 50 w 176"/>
                  <a:gd name="T11" fmla="*/ 98 h 222"/>
                  <a:gd name="T12" fmla="*/ 56 w 176"/>
                  <a:gd name="T13" fmla="*/ 84 h 222"/>
                  <a:gd name="T14" fmla="*/ 58 w 176"/>
                  <a:gd name="T15" fmla="*/ 64 h 222"/>
                  <a:gd name="T16" fmla="*/ 96 w 176"/>
                  <a:gd name="T17" fmla="*/ 55 h 222"/>
                  <a:gd name="T18" fmla="*/ 132 w 176"/>
                  <a:gd name="T19" fmla="*/ 48 h 222"/>
                  <a:gd name="T20" fmla="*/ 148 w 176"/>
                  <a:gd name="T21" fmla="*/ 20 h 222"/>
                  <a:gd name="T22" fmla="*/ 164 w 176"/>
                  <a:gd name="T23" fmla="*/ 10 h 222"/>
                  <a:gd name="T24" fmla="*/ 174 w 176"/>
                  <a:gd name="T25" fmla="*/ 0 h 222"/>
                  <a:gd name="T26" fmla="*/ 176 w 176"/>
                  <a:gd name="T27" fmla="*/ 38 h 222"/>
                  <a:gd name="T28" fmla="*/ 170 w 176"/>
                  <a:gd name="T29" fmla="*/ 68 h 222"/>
                  <a:gd name="T30" fmla="*/ 148 w 176"/>
                  <a:gd name="T31" fmla="*/ 66 h 222"/>
                  <a:gd name="T32" fmla="*/ 144 w 176"/>
                  <a:gd name="T33" fmla="*/ 104 h 222"/>
                  <a:gd name="T34" fmla="*/ 158 w 176"/>
                  <a:gd name="T35" fmla="*/ 132 h 222"/>
                  <a:gd name="T36" fmla="*/ 120 w 176"/>
                  <a:gd name="T37" fmla="*/ 196 h 222"/>
                  <a:gd name="T38" fmla="*/ 94 w 176"/>
                  <a:gd name="T39" fmla="*/ 218 h 222"/>
                  <a:gd name="T40" fmla="*/ 66 w 176"/>
                  <a:gd name="T41" fmla="*/ 222 h 222"/>
                  <a:gd name="T42" fmla="*/ 44 w 176"/>
                  <a:gd name="T43" fmla="*/ 218 h 222"/>
                  <a:gd name="T44" fmla="*/ 40 w 176"/>
                  <a:gd name="T45" fmla="*/ 200 h 222"/>
                  <a:gd name="T46" fmla="*/ 28 w 176"/>
                  <a:gd name="T47" fmla="*/ 18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6" h="222">
                    <a:moveTo>
                      <a:pt x="28" y="182"/>
                    </a:moveTo>
                    <a:lnTo>
                      <a:pt x="0" y="172"/>
                    </a:lnTo>
                    <a:lnTo>
                      <a:pt x="20" y="142"/>
                    </a:lnTo>
                    <a:lnTo>
                      <a:pt x="44" y="130"/>
                    </a:lnTo>
                    <a:lnTo>
                      <a:pt x="70" y="118"/>
                    </a:lnTo>
                    <a:lnTo>
                      <a:pt x="50" y="98"/>
                    </a:lnTo>
                    <a:lnTo>
                      <a:pt x="56" y="84"/>
                    </a:lnTo>
                    <a:lnTo>
                      <a:pt x="58" y="64"/>
                    </a:lnTo>
                    <a:lnTo>
                      <a:pt x="96" y="55"/>
                    </a:lnTo>
                    <a:lnTo>
                      <a:pt x="132" y="48"/>
                    </a:lnTo>
                    <a:lnTo>
                      <a:pt x="148" y="20"/>
                    </a:lnTo>
                    <a:lnTo>
                      <a:pt x="164" y="10"/>
                    </a:lnTo>
                    <a:lnTo>
                      <a:pt x="174" y="0"/>
                    </a:lnTo>
                    <a:lnTo>
                      <a:pt x="176" y="38"/>
                    </a:lnTo>
                    <a:lnTo>
                      <a:pt x="170" y="68"/>
                    </a:lnTo>
                    <a:lnTo>
                      <a:pt x="148" y="66"/>
                    </a:lnTo>
                    <a:lnTo>
                      <a:pt x="144" y="104"/>
                    </a:lnTo>
                    <a:lnTo>
                      <a:pt x="158" y="132"/>
                    </a:lnTo>
                    <a:lnTo>
                      <a:pt x="120" y="196"/>
                    </a:lnTo>
                    <a:lnTo>
                      <a:pt x="94" y="218"/>
                    </a:lnTo>
                    <a:lnTo>
                      <a:pt x="66" y="222"/>
                    </a:lnTo>
                    <a:lnTo>
                      <a:pt x="44" y="218"/>
                    </a:lnTo>
                    <a:lnTo>
                      <a:pt x="40" y="200"/>
                    </a:lnTo>
                    <a:lnTo>
                      <a:pt x="28" y="1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9" name="Freeform 24"/>
              <p:cNvSpPr>
                <a:spLocks/>
              </p:cNvSpPr>
              <p:nvPr/>
            </p:nvSpPr>
            <p:spPr bwMode="auto">
              <a:xfrm>
                <a:off x="2133600" y="1698625"/>
                <a:ext cx="1708150" cy="1538288"/>
              </a:xfrm>
              <a:custGeom>
                <a:avLst/>
                <a:gdLst>
                  <a:gd name="T0" fmla="*/ 3832 w 5380"/>
                  <a:gd name="T1" fmla="*/ 696 h 4845"/>
                  <a:gd name="T2" fmla="*/ 3463 w 5380"/>
                  <a:gd name="T3" fmla="*/ 1171 h 4845"/>
                  <a:gd name="T4" fmla="*/ 3024 w 5380"/>
                  <a:gd name="T5" fmla="*/ 1996 h 4845"/>
                  <a:gd name="T6" fmla="*/ 2488 w 5380"/>
                  <a:gd name="T7" fmla="*/ 2346 h 4845"/>
                  <a:gd name="T8" fmla="*/ 1788 w 5380"/>
                  <a:gd name="T9" fmla="*/ 2310 h 4845"/>
                  <a:gd name="T10" fmla="*/ 1254 w 5380"/>
                  <a:gd name="T11" fmla="*/ 2521 h 4845"/>
                  <a:gd name="T12" fmla="*/ 699 w 5380"/>
                  <a:gd name="T13" fmla="*/ 2710 h 4845"/>
                  <a:gd name="T14" fmla="*/ 7 w 5380"/>
                  <a:gd name="T15" fmla="*/ 3682 h 4845"/>
                  <a:gd name="T16" fmla="*/ 78 w 5380"/>
                  <a:gd name="T17" fmla="*/ 4011 h 4845"/>
                  <a:gd name="T18" fmla="*/ 168 w 5380"/>
                  <a:gd name="T19" fmla="*/ 3859 h 4845"/>
                  <a:gd name="T20" fmla="*/ 378 w 5380"/>
                  <a:gd name="T21" fmla="*/ 4219 h 4845"/>
                  <a:gd name="T22" fmla="*/ 649 w 5380"/>
                  <a:gd name="T23" fmla="*/ 4110 h 4845"/>
                  <a:gd name="T24" fmla="*/ 558 w 5380"/>
                  <a:gd name="T25" fmla="*/ 3829 h 4845"/>
                  <a:gd name="T26" fmla="*/ 780 w 5380"/>
                  <a:gd name="T27" fmla="*/ 3570 h 4845"/>
                  <a:gd name="T28" fmla="*/ 951 w 5380"/>
                  <a:gd name="T29" fmla="*/ 3229 h 4845"/>
                  <a:gd name="T30" fmla="*/ 1318 w 5380"/>
                  <a:gd name="T31" fmla="*/ 3061 h 4845"/>
                  <a:gd name="T32" fmla="*/ 1429 w 5380"/>
                  <a:gd name="T33" fmla="*/ 2841 h 4845"/>
                  <a:gd name="T34" fmla="*/ 1854 w 5380"/>
                  <a:gd name="T35" fmla="*/ 2859 h 4845"/>
                  <a:gd name="T36" fmla="*/ 1875 w 5380"/>
                  <a:gd name="T37" fmla="*/ 2521 h 4845"/>
                  <a:gd name="T38" fmla="*/ 2131 w 5380"/>
                  <a:gd name="T39" fmla="*/ 2835 h 4845"/>
                  <a:gd name="T40" fmla="*/ 2446 w 5380"/>
                  <a:gd name="T41" fmla="*/ 2880 h 4845"/>
                  <a:gd name="T42" fmla="*/ 2859 w 5380"/>
                  <a:gd name="T43" fmla="*/ 2736 h 4845"/>
                  <a:gd name="T44" fmla="*/ 3150 w 5380"/>
                  <a:gd name="T45" fmla="*/ 2716 h 4845"/>
                  <a:gd name="T46" fmla="*/ 3417 w 5380"/>
                  <a:gd name="T47" fmla="*/ 2643 h 4845"/>
                  <a:gd name="T48" fmla="*/ 3654 w 5380"/>
                  <a:gd name="T49" fmla="*/ 2674 h 4845"/>
                  <a:gd name="T50" fmla="*/ 3445 w 5380"/>
                  <a:gd name="T51" fmla="*/ 2818 h 4845"/>
                  <a:gd name="T52" fmla="*/ 2985 w 5380"/>
                  <a:gd name="T53" fmla="*/ 3241 h 4845"/>
                  <a:gd name="T54" fmla="*/ 2907 w 5380"/>
                  <a:gd name="T55" fmla="*/ 3004 h 4845"/>
                  <a:gd name="T56" fmla="*/ 2370 w 5380"/>
                  <a:gd name="T57" fmla="*/ 3033 h 4845"/>
                  <a:gd name="T58" fmla="*/ 2173 w 5380"/>
                  <a:gd name="T59" fmla="*/ 3574 h 4845"/>
                  <a:gd name="T60" fmla="*/ 2244 w 5380"/>
                  <a:gd name="T61" fmla="*/ 3870 h 4845"/>
                  <a:gd name="T62" fmla="*/ 2070 w 5380"/>
                  <a:gd name="T63" fmla="*/ 4273 h 4845"/>
                  <a:gd name="T64" fmla="*/ 2304 w 5380"/>
                  <a:gd name="T65" fmla="*/ 4174 h 4845"/>
                  <a:gd name="T66" fmla="*/ 2619 w 5380"/>
                  <a:gd name="T67" fmla="*/ 4111 h 4845"/>
                  <a:gd name="T68" fmla="*/ 3057 w 5380"/>
                  <a:gd name="T69" fmla="*/ 4293 h 4845"/>
                  <a:gd name="T70" fmla="*/ 3117 w 5380"/>
                  <a:gd name="T71" fmla="*/ 4590 h 4845"/>
                  <a:gd name="T72" fmla="*/ 3315 w 5380"/>
                  <a:gd name="T73" fmla="*/ 4699 h 4845"/>
                  <a:gd name="T74" fmla="*/ 3703 w 5380"/>
                  <a:gd name="T75" fmla="*/ 4762 h 4845"/>
                  <a:gd name="T76" fmla="*/ 3810 w 5380"/>
                  <a:gd name="T77" fmla="*/ 4431 h 4845"/>
                  <a:gd name="T78" fmla="*/ 4308 w 5380"/>
                  <a:gd name="T79" fmla="*/ 4129 h 4845"/>
                  <a:gd name="T80" fmla="*/ 4606 w 5380"/>
                  <a:gd name="T81" fmla="*/ 4005 h 4845"/>
                  <a:gd name="T82" fmla="*/ 4548 w 5380"/>
                  <a:gd name="T83" fmla="*/ 3270 h 4845"/>
                  <a:gd name="T84" fmla="*/ 4312 w 5380"/>
                  <a:gd name="T85" fmla="*/ 3048 h 4845"/>
                  <a:gd name="T86" fmla="*/ 3907 w 5380"/>
                  <a:gd name="T87" fmla="*/ 2704 h 4845"/>
                  <a:gd name="T88" fmla="*/ 4174 w 5380"/>
                  <a:gd name="T89" fmla="*/ 2784 h 4845"/>
                  <a:gd name="T90" fmla="*/ 4417 w 5380"/>
                  <a:gd name="T91" fmla="*/ 2974 h 4845"/>
                  <a:gd name="T92" fmla="*/ 4705 w 5380"/>
                  <a:gd name="T93" fmla="*/ 2971 h 4845"/>
                  <a:gd name="T94" fmla="*/ 4839 w 5380"/>
                  <a:gd name="T95" fmla="*/ 2571 h 4845"/>
                  <a:gd name="T96" fmla="*/ 5172 w 5380"/>
                  <a:gd name="T97" fmla="*/ 2086 h 4845"/>
                  <a:gd name="T98" fmla="*/ 5145 w 5380"/>
                  <a:gd name="T99" fmla="*/ 1332 h 4845"/>
                  <a:gd name="T100" fmla="*/ 5098 w 5380"/>
                  <a:gd name="T101" fmla="*/ 1057 h 4845"/>
                  <a:gd name="T102" fmla="*/ 4948 w 5380"/>
                  <a:gd name="T103" fmla="*/ 810 h 4845"/>
                  <a:gd name="T104" fmla="*/ 5080 w 5380"/>
                  <a:gd name="T105" fmla="*/ 315 h 4845"/>
                  <a:gd name="T106" fmla="*/ 5380 w 5380"/>
                  <a:gd name="T107" fmla="*/ 108 h 4845"/>
                  <a:gd name="T108" fmla="*/ 5217 w 5380"/>
                  <a:gd name="T109" fmla="*/ 16 h 4845"/>
                  <a:gd name="T110" fmla="*/ 4636 w 5380"/>
                  <a:gd name="T111" fmla="*/ 531 h 4845"/>
                  <a:gd name="T112" fmla="*/ 4012 w 5380"/>
                  <a:gd name="T113" fmla="*/ 607 h 4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380" h="4845">
                    <a:moveTo>
                      <a:pt x="4012" y="607"/>
                    </a:moveTo>
                    <a:lnTo>
                      <a:pt x="3900" y="615"/>
                    </a:lnTo>
                    <a:lnTo>
                      <a:pt x="3832" y="696"/>
                    </a:lnTo>
                    <a:lnTo>
                      <a:pt x="3832" y="697"/>
                    </a:lnTo>
                    <a:lnTo>
                      <a:pt x="3732" y="888"/>
                    </a:lnTo>
                    <a:lnTo>
                      <a:pt x="3463" y="1171"/>
                    </a:lnTo>
                    <a:lnTo>
                      <a:pt x="3435" y="1320"/>
                    </a:lnTo>
                    <a:lnTo>
                      <a:pt x="3193" y="1740"/>
                    </a:lnTo>
                    <a:lnTo>
                      <a:pt x="3024" y="1996"/>
                    </a:lnTo>
                    <a:lnTo>
                      <a:pt x="2787" y="2206"/>
                    </a:lnTo>
                    <a:lnTo>
                      <a:pt x="2623" y="2286"/>
                    </a:lnTo>
                    <a:lnTo>
                      <a:pt x="2488" y="2346"/>
                    </a:lnTo>
                    <a:lnTo>
                      <a:pt x="2341" y="2376"/>
                    </a:lnTo>
                    <a:lnTo>
                      <a:pt x="2025" y="2359"/>
                    </a:lnTo>
                    <a:lnTo>
                      <a:pt x="1788" y="2310"/>
                    </a:lnTo>
                    <a:lnTo>
                      <a:pt x="1576" y="2401"/>
                    </a:lnTo>
                    <a:lnTo>
                      <a:pt x="1356" y="2502"/>
                    </a:lnTo>
                    <a:lnTo>
                      <a:pt x="1254" y="2521"/>
                    </a:lnTo>
                    <a:lnTo>
                      <a:pt x="1110" y="2509"/>
                    </a:lnTo>
                    <a:lnTo>
                      <a:pt x="856" y="2452"/>
                    </a:lnTo>
                    <a:lnTo>
                      <a:pt x="699" y="2710"/>
                    </a:lnTo>
                    <a:lnTo>
                      <a:pt x="487" y="2892"/>
                    </a:lnTo>
                    <a:lnTo>
                      <a:pt x="141" y="3409"/>
                    </a:lnTo>
                    <a:lnTo>
                      <a:pt x="7" y="3682"/>
                    </a:lnTo>
                    <a:lnTo>
                      <a:pt x="0" y="3829"/>
                    </a:lnTo>
                    <a:lnTo>
                      <a:pt x="7" y="4060"/>
                    </a:lnTo>
                    <a:lnTo>
                      <a:pt x="78" y="4011"/>
                    </a:lnTo>
                    <a:lnTo>
                      <a:pt x="49" y="3928"/>
                    </a:lnTo>
                    <a:lnTo>
                      <a:pt x="69" y="3841"/>
                    </a:lnTo>
                    <a:lnTo>
                      <a:pt x="168" y="3859"/>
                    </a:lnTo>
                    <a:lnTo>
                      <a:pt x="219" y="4050"/>
                    </a:lnTo>
                    <a:lnTo>
                      <a:pt x="286" y="4167"/>
                    </a:lnTo>
                    <a:lnTo>
                      <a:pt x="378" y="4219"/>
                    </a:lnTo>
                    <a:lnTo>
                      <a:pt x="463" y="4189"/>
                    </a:lnTo>
                    <a:lnTo>
                      <a:pt x="522" y="4167"/>
                    </a:lnTo>
                    <a:lnTo>
                      <a:pt x="649" y="4110"/>
                    </a:lnTo>
                    <a:lnTo>
                      <a:pt x="559" y="4042"/>
                    </a:lnTo>
                    <a:lnTo>
                      <a:pt x="568" y="3936"/>
                    </a:lnTo>
                    <a:lnTo>
                      <a:pt x="558" y="3829"/>
                    </a:lnTo>
                    <a:lnTo>
                      <a:pt x="559" y="3732"/>
                    </a:lnTo>
                    <a:lnTo>
                      <a:pt x="666" y="3621"/>
                    </a:lnTo>
                    <a:lnTo>
                      <a:pt x="780" y="3570"/>
                    </a:lnTo>
                    <a:lnTo>
                      <a:pt x="850" y="3478"/>
                    </a:lnTo>
                    <a:lnTo>
                      <a:pt x="877" y="3364"/>
                    </a:lnTo>
                    <a:lnTo>
                      <a:pt x="951" y="3229"/>
                    </a:lnTo>
                    <a:lnTo>
                      <a:pt x="1020" y="3148"/>
                    </a:lnTo>
                    <a:lnTo>
                      <a:pt x="1162" y="3150"/>
                    </a:lnTo>
                    <a:lnTo>
                      <a:pt x="1318" y="3061"/>
                    </a:lnTo>
                    <a:lnTo>
                      <a:pt x="1288" y="2928"/>
                    </a:lnTo>
                    <a:lnTo>
                      <a:pt x="1411" y="2919"/>
                    </a:lnTo>
                    <a:lnTo>
                      <a:pt x="1429" y="2841"/>
                    </a:lnTo>
                    <a:lnTo>
                      <a:pt x="1528" y="2938"/>
                    </a:lnTo>
                    <a:lnTo>
                      <a:pt x="1696" y="2872"/>
                    </a:lnTo>
                    <a:lnTo>
                      <a:pt x="1854" y="2859"/>
                    </a:lnTo>
                    <a:lnTo>
                      <a:pt x="2008" y="2791"/>
                    </a:lnTo>
                    <a:lnTo>
                      <a:pt x="1878" y="2671"/>
                    </a:lnTo>
                    <a:lnTo>
                      <a:pt x="1875" y="2521"/>
                    </a:lnTo>
                    <a:lnTo>
                      <a:pt x="1918" y="2613"/>
                    </a:lnTo>
                    <a:lnTo>
                      <a:pt x="1980" y="2703"/>
                    </a:lnTo>
                    <a:lnTo>
                      <a:pt x="2131" y="2835"/>
                    </a:lnTo>
                    <a:lnTo>
                      <a:pt x="2152" y="2926"/>
                    </a:lnTo>
                    <a:lnTo>
                      <a:pt x="2229" y="3000"/>
                    </a:lnTo>
                    <a:lnTo>
                      <a:pt x="2446" y="2880"/>
                    </a:lnTo>
                    <a:lnTo>
                      <a:pt x="2668" y="2811"/>
                    </a:lnTo>
                    <a:lnTo>
                      <a:pt x="2767" y="2790"/>
                    </a:lnTo>
                    <a:lnTo>
                      <a:pt x="2859" y="2736"/>
                    </a:lnTo>
                    <a:lnTo>
                      <a:pt x="2917" y="2794"/>
                    </a:lnTo>
                    <a:lnTo>
                      <a:pt x="3090" y="2761"/>
                    </a:lnTo>
                    <a:lnTo>
                      <a:pt x="3150" y="2716"/>
                    </a:lnTo>
                    <a:lnTo>
                      <a:pt x="3225" y="2700"/>
                    </a:lnTo>
                    <a:lnTo>
                      <a:pt x="3367" y="2731"/>
                    </a:lnTo>
                    <a:lnTo>
                      <a:pt x="3417" y="2643"/>
                    </a:lnTo>
                    <a:lnTo>
                      <a:pt x="3478" y="2565"/>
                    </a:lnTo>
                    <a:lnTo>
                      <a:pt x="3571" y="2601"/>
                    </a:lnTo>
                    <a:lnTo>
                      <a:pt x="3654" y="2674"/>
                    </a:lnTo>
                    <a:lnTo>
                      <a:pt x="3843" y="2745"/>
                    </a:lnTo>
                    <a:lnTo>
                      <a:pt x="3582" y="2851"/>
                    </a:lnTo>
                    <a:lnTo>
                      <a:pt x="3445" y="2818"/>
                    </a:lnTo>
                    <a:lnTo>
                      <a:pt x="3309" y="2839"/>
                    </a:lnTo>
                    <a:lnTo>
                      <a:pt x="3181" y="3016"/>
                    </a:lnTo>
                    <a:lnTo>
                      <a:pt x="2985" y="3241"/>
                    </a:lnTo>
                    <a:lnTo>
                      <a:pt x="2935" y="3154"/>
                    </a:lnTo>
                    <a:lnTo>
                      <a:pt x="3013" y="3061"/>
                    </a:lnTo>
                    <a:lnTo>
                      <a:pt x="2907" y="3004"/>
                    </a:lnTo>
                    <a:lnTo>
                      <a:pt x="2742" y="2941"/>
                    </a:lnTo>
                    <a:lnTo>
                      <a:pt x="2530" y="2947"/>
                    </a:lnTo>
                    <a:lnTo>
                      <a:pt x="2370" y="3033"/>
                    </a:lnTo>
                    <a:lnTo>
                      <a:pt x="2212" y="3171"/>
                    </a:lnTo>
                    <a:lnTo>
                      <a:pt x="2109" y="3369"/>
                    </a:lnTo>
                    <a:lnTo>
                      <a:pt x="2173" y="3574"/>
                    </a:lnTo>
                    <a:lnTo>
                      <a:pt x="2085" y="3738"/>
                    </a:lnTo>
                    <a:lnTo>
                      <a:pt x="2139" y="3861"/>
                    </a:lnTo>
                    <a:lnTo>
                      <a:pt x="2244" y="3870"/>
                    </a:lnTo>
                    <a:lnTo>
                      <a:pt x="2259" y="3990"/>
                    </a:lnTo>
                    <a:lnTo>
                      <a:pt x="2154" y="4126"/>
                    </a:lnTo>
                    <a:lnTo>
                      <a:pt x="2070" y="4273"/>
                    </a:lnTo>
                    <a:lnTo>
                      <a:pt x="2154" y="4266"/>
                    </a:lnTo>
                    <a:lnTo>
                      <a:pt x="2202" y="4201"/>
                    </a:lnTo>
                    <a:lnTo>
                      <a:pt x="2304" y="4174"/>
                    </a:lnTo>
                    <a:lnTo>
                      <a:pt x="2367" y="4216"/>
                    </a:lnTo>
                    <a:lnTo>
                      <a:pt x="2475" y="4156"/>
                    </a:lnTo>
                    <a:lnTo>
                      <a:pt x="2619" y="4111"/>
                    </a:lnTo>
                    <a:lnTo>
                      <a:pt x="2818" y="4084"/>
                    </a:lnTo>
                    <a:lnTo>
                      <a:pt x="2956" y="4155"/>
                    </a:lnTo>
                    <a:lnTo>
                      <a:pt x="3057" y="4293"/>
                    </a:lnTo>
                    <a:lnTo>
                      <a:pt x="3100" y="4416"/>
                    </a:lnTo>
                    <a:lnTo>
                      <a:pt x="3058" y="4543"/>
                    </a:lnTo>
                    <a:lnTo>
                      <a:pt x="3117" y="4590"/>
                    </a:lnTo>
                    <a:lnTo>
                      <a:pt x="3099" y="4681"/>
                    </a:lnTo>
                    <a:lnTo>
                      <a:pt x="3214" y="4702"/>
                    </a:lnTo>
                    <a:lnTo>
                      <a:pt x="3315" y="4699"/>
                    </a:lnTo>
                    <a:lnTo>
                      <a:pt x="3417" y="4845"/>
                    </a:lnTo>
                    <a:lnTo>
                      <a:pt x="3541" y="4804"/>
                    </a:lnTo>
                    <a:lnTo>
                      <a:pt x="3703" y="4762"/>
                    </a:lnTo>
                    <a:lnTo>
                      <a:pt x="3757" y="4692"/>
                    </a:lnTo>
                    <a:lnTo>
                      <a:pt x="3807" y="4566"/>
                    </a:lnTo>
                    <a:lnTo>
                      <a:pt x="3810" y="4431"/>
                    </a:lnTo>
                    <a:lnTo>
                      <a:pt x="4101" y="4267"/>
                    </a:lnTo>
                    <a:lnTo>
                      <a:pt x="4254" y="4203"/>
                    </a:lnTo>
                    <a:lnTo>
                      <a:pt x="4308" y="4129"/>
                    </a:lnTo>
                    <a:lnTo>
                      <a:pt x="4614" y="4170"/>
                    </a:lnTo>
                    <a:lnTo>
                      <a:pt x="4659" y="4125"/>
                    </a:lnTo>
                    <a:lnTo>
                      <a:pt x="4606" y="4005"/>
                    </a:lnTo>
                    <a:lnTo>
                      <a:pt x="4525" y="3772"/>
                    </a:lnTo>
                    <a:lnTo>
                      <a:pt x="4500" y="3448"/>
                    </a:lnTo>
                    <a:lnTo>
                      <a:pt x="4548" y="3270"/>
                    </a:lnTo>
                    <a:lnTo>
                      <a:pt x="4582" y="3121"/>
                    </a:lnTo>
                    <a:lnTo>
                      <a:pt x="4429" y="3084"/>
                    </a:lnTo>
                    <a:lnTo>
                      <a:pt x="4312" y="3048"/>
                    </a:lnTo>
                    <a:lnTo>
                      <a:pt x="4215" y="2946"/>
                    </a:lnTo>
                    <a:lnTo>
                      <a:pt x="4029" y="2805"/>
                    </a:lnTo>
                    <a:lnTo>
                      <a:pt x="3907" y="2704"/>
                    </a:lnTo>
                    <a:lnTo>
                      <a:pt x="3907" y="2623"/>
                    </a:lnTo>
                    <a:lnTo>
                      <a:pt x="4008" y="2632"/>
                    </a:lnTo>
                    <a:lnTo>
                      <a:pt x="4174" y="2784"/>
                    </a:lnTo>
                    <a:lnTo>
                      <a:pt x="4279" y="2854"/>
                    </a:lnTo>
                    <a:lnTo>
                      <a:pt x="4336" y="2917"/>
                    </a:lnTo>
                    <a:lnTo>
                      <a:pt x="4417" y="2974"/>
                    </a:lnTo>
                    <a:lnTo>
                      <a:pt x="4527" y="3019"/>
                    </a:lnTo>
                    <a:lnTo>
                      <a:pt x="4633" y="3016"/>
                    </a:lnTo>
                    <a:lnTo>
                      <a:pt x="4705" y="2971"/>
                    </a:lnTo>
                    <a:lnTo>
                      <a:pt x="4771" y="2886"/>
                    </a:lnTo>
                    <a:lnTo>
                      <a:pt x="4798" y="2712"/>
                    </a:lnTo>
                    <a:lnTo>
                      <a:pt x="4839" y="2571"/>
                    </a:lnTo>
                    <a:lnTo>
                      <a:pt x="4963" y="2314"/>
                    </a:lnTo>
                    <a:lnTo>
                      <a:pt x="5125" y="2160"/>
                    </a:lnTo>
                    <a:lnTo>
                      <a:pt x="5172" y="2086"/>
                    </a:lnTo>
                    <a:lnTo>
                      <a:pt x="5160" y="1872"/>
                    </a:lnTo>
                    <a:lnTo>
                      <a:pt x="5110" y="1503"/>
                    </a:lnTo>
                    <a:lnTo>
                      <a:pt x="5145" y="1332"/>
                    </a:lnTo>
                    <a:lnTo>
                      <a:pt x="5205" y="1201"/>
                    </a:lnTo>
                    <a:lnTo>
                      <a:pt x="5146" y="1140"/>
                    </a:lnTo>
                    <a:lnTo>
                      <a:pt x="5098" y="1057"/>
                    </a:lnTo>
                    <a:lnTo>
                      <a:pt x="4996" y="943"/>
                    </a:lnTo>
                    <a:lnTo>
                      <a:pt x="4950" y="849"/>
                    </a:lnTo>
                    <a:lnTo>
                      <a:pt x="4948" y="810"/>
                    </a:lnTo>
                    <a:lnTo>
                      <a:pt x="4920" y="636"/>
                    </a:lnTo>
                    <a:lnTo>
                      <a:pt x="4966" y="478"/>
                    </a:lnTo>
                    <a:lnTo>
                      <a:pt x="5080" y="315"/>
                    </a:lnTo>
                    <a:lnTo>
                      <a:pt x="5187" y="231"/>
                    </a:lnTo>
                    <a:lnTo>
                      <a:pt x="5320" y="165"/>
                    </a:lnTo>
                    <a:lnTo>
                      <a:pt x="5380" y="108"/>
                    </a:lnTo>
                    <a:lnTo>
                      <a:pt x="5352" y="40"/>
                    </a:lnTo>
                    <a:lnTo>
                      <a:pt x="5311" y="0"/>
                    </a:lnTo>
                    <a:lnTo>
                      <a:pt x="5217" y="16"/>
                    </a:lnTo>
                    <a:lnTo>
                      <a:pt x="5094" y="91"/>
                    </a:lnTo>
                    <a:lnTo>
                      <a:pt x="4929" y="288"/>
                    </a:lnTo>
                    <a:lnTo>
                      <a:pt x="4636" y="531"/>
                    </a:lnTo>
                    <a:lnTo>
                      <a:pt x="4452" y="589"/>
                    </a:lnTo>
                    <a:lnTo>
                      <a:pt x="4243" y="619"/>
                    </a:lnTo>
                    <a:lnTo>
                      <a:pt x="4012" y="60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73" name="圆角矩形 45"/>
            <p:cNvSpPr/>
            <p:nvPr/>
          </p:nvSpPr>
          <p:spPr>
            <a:xfrm>
              <a:off x="2265272" y="2867691"/>
              <a:ext cx="949880" cy="12702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45703" rIns="0" bIns="45703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600" b="1" kern="0" dirty="0">
                  <a:latin typeface="Arial" panose="020B0604020202020204" pitchFamily="34" charset="0"/>
                  <a:cs typeface="Arial" panose="020B0604020202020204" pitchFamily="34" charset="0"/>
                </a:rPr>
                <a:t>Central Denmark Region</a:t>
              </a:r>
            </a:p>
          </p:txBody>
        </p:sp>
      </p:grpSp>
      <p:sp>
        <p:nvSpPr>
          <p:cNvPr id="56" name="圆角矩形 45">
            <a:extLst>
              <a:ext uri="{FF2B5EF4-FFF2-40B4-BE49-F238E27FC236}">
                <a16:creationId xmlns:a16="http://schemas.microsoft.com/office/drawing/2014/main" id="{02394E70-D432-4321-8ECF-1B79954D5BF3}"/>
              </a:ext>
            </a:extLst>
          </p:cNvPr>
          <p:cNvSpPr/>
          <p:nvPr/>
        </p:nvSpPr>
        <p:spPr>
          <a:xfrm>
            <a:off x="3388505" y="1641979"/>
            <a:ext cx="1025029" cy="1196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Northern Denmark Region</a:t>
            </a:r>
          </a:p>
        </p:txBody>
      </p:sp>
      <p:sp>
        <p:nvSpPr>
          <p:cNvPr id="57" name="圆角矩形 45">
            <a:extLst>
              <a:ext uri="{FF2B5EF4-FFF2-40B4-BE49-F238E27FC236}">
                <a16:creationId xmlns:a16="http://schemas.microsoft.com/office/drawing/2014/main" id="{22215F26-9FD8-4BBD-8E1B-62AE5E4CD2FB}"/>
              </a:ext>
            </a:extLst>
          </p:cNvPr>
          <p:cNvSpPr/>
          <p:nvPr/>
        </p:nvSpPr>
        <p:spPr>
          <a:xfrm>
            <a:off x="2904124" y="3917874"/>
            <a:ext cx="1025029" cy="1196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Southern Denmark Region</a:t>
            </a:r>
          </a:p>
        </p:txBody>
      </p:sp>
      <p:sp>
        <p:nvSpPr>
          <p:cNvPr id="60" name="圆角矩形 45">
            <a:extLst>
              <a:ext uri="{FF2B5EF4-FFF2-40B4-BE49-F238E27FC236}">
                <a16:creationId xmlns:a16="http://schemas.microsoft.com/office/drawing/2014/main" id="{469D3634-2BE5-43D7-8113-067C4C9847E0}"/>
              </a:ext>
            </a:extLst>
          </p:cNvPr>
          <p:cNvSpPr/>
          <p:nvPr/>
        </p:nvSpPr>
        <p:spPr>
          <a:xfrm>
            <a:off x="4334140" y="3958495"/>
            <a:ext cx="358799" cy="12702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Funen</a:t>
            </a:r>
          </a:p>
        </p:txBody>
      </p:sp>
      <p:sp>
        <p:nvSpPr>
          <p:cNvPr id="61" name="圆角矩形 45">
            <a:extLst>
              <a:ext uri="{FF2B5EF4-FFF2-40B4-BE49-F238E27FC236}">
                <a16:creationId xmlns:a16="http://schemas.microsoft.com/office/drawing/2014/main" id="{B46B90E2-B893-43DC-A93B-79CAEDD75348}"/>
              </a:ext>
            </a:extLst>
          </p:cNvPr>
          <p:cNvSpPr/>
          <p:nvPr/>
        </p:nvSpPr>
        <p:spPr>
          <a:xfrm>
            <a:off x="5252923" y="3848689"/>
            <a:ext cx="640595" cy="1155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Zealand Region</a:t>
            </a:r>
          </a:p>
        </p:txBody>
      </p:sp>
      <p:sp>
        <p:nvSpPr>
          <p:cNvPr id="62" name="圆角矩形 45">
            <a:extLst>
              <a:ext uri="{FF2B5EF4-FFF2-40B4-BE49-F238E27FC236}">
                <a16:creationId xmlns:a16="http://schemas.microsoft.com/office/drawing/2014/main" id="{DE363EF8-74DE-44CA-852D-22715130F6D0}"/>
              </a:ext>
            </a:extLst>
          </p:cNvPr>
          <p:cNvSpPr/>
          <p:nvPr/>
        </p:nvSpPr>
        <p:spPr>
          <a:xfrm>
            <a:off x="5637347" y="3236805"/>
            <a:ext cx="621328" cy="12118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Capital Region</a:t>
            </a:r>
          </a:p>
        </p:txBody>
      </p:sp>
      <p:sp>
        <p:nvSpPr>
          <p:cNvPr id="63" name="圆角矩形 45">
            <a:extLst>
              <a:ext uri="{FF2B5EF4-FFF2-40B4-BE49-F238E27FC236}">
                <a16:creationId xmlns:a16="http://schemas.microsoft.com/office/drawing/2014/main" id="{F189473D-0275-4DFA-B491-D724F8AA36C6}"/>
              </a:ext>
            </a:extLst>
          </p:cNvPr>
          <p:cNvSpPr/>
          <p:nvPr/>
        </p:nvSpPr>
        <p:spPr>
          <a:xfrm>
            <a:off x="5306691" y="2727139"/>
            <a:ext cx="493911" cy="1280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Bornholm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4B497217-0C3D-43EE-905D-1392AFC316ED}"/>
              </a:ext>
            </a:extLst>
          </p:cNvPr>
          <p:cNvSpPr txBox="1"/>
          <p:nvPr/>
        </p:nvSpPr>
        <p:spPr>
          <a:xfrm>
            <a:off x="5283793" y="1298076"/>
            <a:ext cx="729430" cy="9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=&gt; 400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320 - 399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240 – 319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160 - 239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80 - 159</a:t>
            </a:r>
          </a:p>
          <a:p>
            <a:pPr>
              <a:lnSpc>
                <a:spcPct val="130000"/>
              </a:lnSpc>
            </a:pPr>
            <a:r>
              <a:rPr lang="da-DK" sz="700" dirty="0">
                <a:latin typeface="Arial" panose="020B0604020202020204" pitchFamily="34" charset="0"/>
                <a:cs typeface="Arial" panose="020B0604020202020204" pitchFamily="34" charset="0"/>
              </a:rPr>
              <a:t>&lt;= 79</a:t>
            </a:r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99FDE4A4-72C8-4765-8597-3BB16BF371A3}"/>
              </a:ext>
            </a:extLst>
          </p:cNvPr>
          <p:cNvSpPr/>
          <p:nvPr/>
        </p:nvSpPr>
        <p:spPr>
          <a:xfrm>
            <a:off x="5170841" y="1345657"/>
            <a:ext cx="144016" cy="1387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6" name="Rektangel 45">
            <a:extLst>
              <a:ext uri="{FF2B5EF4-FFF2-40B4-BE49-F238E27FC236}">
                <a16:creationId xmlns:a16="http://schemas.microsoft.com/office/drawing/2014/main" id="{AC132860-B06A-4810-B9CD-4742264E18AA}"/>
              </a:ext>
            </a:extLst>
          </p:cNvPr>
          <p:cNvSpPr/>
          <p:nvPr/>
        </p:nvSpPr>
        <p:spPr>
          <a:xfrm>
            <a:off x="5170841" y="1618816"/>
            <a:ext cx="144016" cy="1387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7" name="Rektangel 46">
            <a:extLst>
              <a:ext uri="{FF2B5EF4-FFF2-40B4-BE49-F238E27FC236}">
                <a16:creationId xmlns:a16="http://schemas.microsoft.com/office/drawing/2014/main" id="{F57622B0-5EA4-4203-864D-0911A94382C7}"/>
              </a:ext>
            </a:extLst>
          </p:cNvPr>
          <p:cNvSpPr/>
          <p:nvPr/>
        </p:nvSpPr>
        <p:spPr>
          <a:xfrm>
            <a:off x="5170841" y="1757080"/>
            <a:ext cx="144016" cy="1387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591DB4E5-B011-4C24-9AFC-4EEA35DF9A96}"/>
              </a:ext>
            </a:extLst>
          </p:cNvPr>
          <p:cNvSpPr/>
          <p:nvPr/>
        </p:nvSpPr>
        <p:spPr>
          <a:xfrm>
            <a:off x="5170841" y="1893578"/>
            <a:ext cx="144016" cy="138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9" name="Rektangel 48">
            <a:extLst>
              <a:ext uri="{FF2B5EF4-FFF2-40B4-BE49-F238E27FC236}">
                <a16:creationId xmlns:a16="http://schemas.microsoft.com/office/drawing/2014/main" id="{F94BDC5C-BAF9-4D1F-A655-60E05FA6CE27}"/>
              </a:ext>
            </a:extLst>
          </p:cNvPr>
          <p:cNvSpPr/>
          <p:nvPr/>
        </p:nvSpPr>
        <p:spPr>
          <a:xfrm>
            <a:off x="5170841" y="2032944"/>
            <a:ext cx="144016" cy="138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0" name="Rektangel 49">
            <a:extLst>
              <a:ext uri="{FF2B5EF4-FFF2-40B4-BE49-F238E27FC236}">
                <a16:creationId xmlns:a16="http://schemas.microsoft.com/office/drawing/2014/main" id="{9D18771E-5141-4363-9400-18B21D2D9EF6}"/>
              </a:ext>
            </a:extLst>
          </p:cNvPr>
          <p:cNvSpPr/>
          <p:nvPr/>
        </p:nvSpPr>
        <p:spPr>
          <a:xfrm>
            <a:off x="5170841" y="1484433"/>
            <a:ext cx="144016" cy="1387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4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83FB46DD-DD36-4F37-84ED-9012A4C3EE43}"/>
              </a:ext>
            </a:extLst>
          </p:cNvPr>
          <p:cNvSpPr/>
          <p:nvPr/>
        </p:nvSpPr>
        <p:spPr>
          <a:xfrm>
            <a:off x="5171160" y="2264290"/>
            <a:ext cx="729430" cy="6937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81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Political map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808197" y="1320662"/>
            <a:ext cx="3070459" cy="3441125"/>
            <a:chOff x="2265272" y="1320662"/>
            <a:chExt cx="3070459" cy="3441125"/>
          </a:xfrm>
        </p:grpSpPr>
        <p:grpSp>
          <p:nvGrpSpPr>
            <p:cNvPr id="143" name="组合 142"/>
            <p:cNvGrpSpPr/>
            <p:nvPr/>
          </p:nvGrpSpPr>
          <p:grpSpPr>
            <a:xfrm>
              <a:off x="2552151" y="2322323"/>
              <a:ext cx="1743236" cy="1131037"/>
              <a:chOff x="1990725" y="2890838"/>
              <a:chExt cx="2074862" cy="1346200"/>
            </a:xfrm>
          </p:grpSpPr>
          <p:sp>
            <p:nvSpPr>
              <p:cNvPr id="196" name="Freeform 5"/>
              <p:cNvSpPr>
                <a:spLocks/>
              </p:cNvSpPr>
              <p:nvPr/>
            </p:nvSpPr>
            <p:spPr bwMode="auto">
              <a:xfrm>
                <a:off x="3738563" y="3943350"/>
                <a:ext cx="100012" cy="293688"/>
              </a:xfrm>
              <a:custGeom>
                <a:avLst/>
                <a:gdLst>
                  <a:gd name="T0" fmla="*/ 9 w 63"/>
                  <a:gd name="T1" fmla="*/ 182 h 185"/>
                  <a:gd name="T2" fmla="*/ 8 w 63"/>
                  <a:gd name="T3" fmla="*/ 164 h 185"/>
                  <a:gd name="T4" fmla="*/ 0 w 63"/>
                  <a:gd name="T5" fmla="*/ 141 h 185"/>
                  <a:gd name="T6" fmla="*/ 9 w 63"/>
                  <a:gd name="T7" fmla="*/ 113 h 185"/>
                  <a:gd name="T8" fmla="*/ 26 w 63"/>
                  <a:gd name="T9" fmla="*/ 98 h 185"/>
                  <a:gd name="T10" fmla="*/ 31 w 63"/>
                  <a:gd name="T11" fmla="*/ 78 h 185"/>
                  <a:gd name="T12" fmla="*/ 29 w 63"/>
                  <a:gd name="T13" fmla="*/ 62 h 185"/>
                  <a:gd name="T14" fmla="*/ 9 w 63"/>
                  <a:gd name="T15" fmla="*/ 45 h 185"/>
                  <a:gd name="T16" fmla="*/ 5 w 63"/>
                  <a:gd name="T17" fmla="*/ 29 h 185"/>
                  <a:gd name="T18" fmla="*/ 9 w 63"/>
                  <a:gd name="T19" fmla="*/ 0 h 185"/>
                  <a:gd name="T20" fmla="*/ 23 w 63"/>
                  <a:gd name="T21" fmla="*/ 2 h 185"/>
                  <a:gd name="T22" fmla="*/ 21 w 63"/>
                  <a:gd name="T23" fmla="*/ 27 h 185"/>
                  <a:gd name="T24" fmla="*/ 33 w 63"/>
                  <a:gd name="T25" fmla="*/ 45 h 185"/>
                  <a:gd name="T26" fmla="*/ 50 w 63"/>
                  <a:gd name="T27" fmla="*/ 65 h 185"/>
                  <a:gd name="T28" fmla="*/ 44 w 63"/>
                  <a:gd name="T29" fmla="*/ 84 h 185"/>
                  <a:gd name="T30" fmla="*/ 51 w 63"/>
                  <a:gd name="T31" fmla="*/ 98 h 185"/>
                  <a:gd name="T32" fmla="*/ 63 w 63"/>
                  <a:gd name="T33" fmla="*/ 107 h 185"/>
                  <a:gd name="T34" fmla="*/ 50 w 63"/>
                  <a:gd name="T35" fmla="*/ 132 h 185"/>
                  <a:gd name="T36" fmla="*/ 53 w 63"/>
                  <a:gd name="T37" fmla="*/ 158 h 185"/>
                  <a:gd name="T38" fmla="*/ 47 w 63"/>
                  <a:gd name="T39" fmla="*/ 170 h 185"/>
                  <a:gd name="T40" fmla="*/ 47 w 63"/>
                  <a:gd name="T41" fmla="*/ 185 h 185"/>
                  <a:gd name="T42" fmla="*/ 9 w 63"/>
                  <a:gd name="T43" fmla="*/ 18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3" h="185">
                    <a:moveTo>
                      <a:pt x="9" y="182"/>
                    </a:moveTo>
                    <a:lnTo>
                      <a:pt x="8" y="164"/>
                    </a:lnTo>
                    <a:lnTo>
                      <a:pt x="0" y="141"/>
                    </a:lnTo>
                    <a:lnTo>
                      <a:pt x="9" y="113"/>
                    </a:lnTo>
                    <a:lnTo>
                      <a:pt x="26" y="98"/>
                    </a:lnTo>
                    <a:lnTo>
                      <a:pt x="31" y="78"/>
                    </a:lnTo>
                    <a:lnTo>
                      <a:pt x="29" y="62"/>
                    </a:lnTo>
                    <a:lnTo>
                      <a:pt x="9" y="45"/>
                    </a:lnTo>
                    <a:lnTo>
                      <a:pt x="5" y="29"/>
                    </a:lnTo>
                    <a:lnTo>
                      <a:pt x="9" y="0"/>
                    </a:lnTo>
                    <a:lnTo>
                      <a:pt x="23" y="2"/>
                    </a:lnTo>
                    <a:lnTo>
                      <a:pt x="21" y="27"/>
                    </a:lnTo>
                    <a:lnTo>
                      <a:pt x="33" y="45"/>
                    </a:lnTo>
                    <a:lnTo>
                      <a:pt x="50" y="65"/>
                    </a:lnTo>
                    <a:lnTo>
                      <a:pt x="44" y="84"/>
                    </a:lnTo>
                    <a:lnTo>
                      <a:pt x="51" y="98"/>
                    </a:lnTo>
                    <a:lnTo>
                      <a:pt x="63" y="107"/>
                    </a:lnTo>
                    <a:lnTo>
                      <a:pt x="50" y="132"/>
                    </a:lnTo>
                    <a:lnTo>
                      <a:pt x="53" y="158"/>
                    </a:lnTo>
                    <a:lnTo>
                      <a:pt x="47" y="170"/>
                    </a:lnTo>
                    <a:lnTo>
                      <a:pt x="47" y="185"/>
                    </a:lnTo>
                    <a:lnTo>
                      <a:pt x="9" y="18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7" name="Freeform 7"/>
              <p:cNvSpPr>
                <a:spLocks/>
              </p:cNvSpPr>
              <p:nvPr/>
            </p:nvSpPr>
            <p:spPr bwMode="auto">
              <a:xfrm>
                <a:off x="2252663" y="3028950"/>
                <a:ext cx="117475" cy="112713"/>
              </a:xfrm>
              <a:custGeom>
                <a:avLst/>
                <a:gdLst>
                  <a:gd name="T0" fmla="*/ 223 w 368"/>
                  <a:gd name="T1" fmla="*/ 315 h 355"/>
                  <a:gd name="T2" fmla="*/ 293 w 368"/>
                  <a:gd name="T3" fmla="*/ 355 h 355"/>
                  <a:gd name="T4" fmla="*/ 353 w 368"/>
                  <a:gd name="T5" fmla="*/ 315 h 355"/>
                  <a:gd name="T6" fmla="*/ 368 w 368"/>
                  <a:gd name="T7" fmla="*/ 265 h 355"/>
                  <a:gd name="T8" fmla="*/ 368 w 368"/>
                  <a:gd name="T9" fmla="*/ 180 h 355"/>
                  <a:gd name="T10" fmla="*/ 343 w 368"/>
                  <a:gd name="T11" fmla="*/ 90 h 355"/>
                  <a:gd name="T12" fmla="*/ 353 w 368"/>
                  <a:gd name="T13" fmla="*/ 30 h 355"/>
                  <a:gd name="T14" fmla="*/ 268 w 368"/>
                  <a:gd name="T15" fmla="*/ 85 h 355"/>
                  <a:gd name="T16" fmla="*/ 178 w 368"/>
                  <a:gd name="T17" fmla="*/ 60 h 355"/>
                  <a:gd name="T18" fmla="*/ 128 w 368"/>
                  <a:gd name="T19" fmla="*/ 15 h 355"/>
                  <a:gd name="T20" fmla="*/ 83 w 368"/>
                  <a:gd name="T21" fmla="*/ 0 h 355"/>
                  <a:gd name="T22" fmla="*/ 0 w 368"/>
                  <a:gd name="T23" fmla="*/ 32 h 355"/>
                  <a:gd name="T24" fmla="*/ 73 w 368"/>
                  <a:gd name="T25" fmla="*/ 90 h 355"/>
                  <a:gd name="T26" fmla="*/ 173 w 368"/>
                  <a:gd name="T27" fmla="*/ 150 h 355"/>
                  <a:gd name="T28" fmla="*/ 193 w 368"/>
                  <a:gd name="T29" fmla="*/ 225 h 355"/>
                  <a:gd name="T30" fmla="*/ 223 w 368"/>
                  <a:gd name="T31" fmla="*/ 31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8" h="355">
                    <a:moveTo>
                      <a:pt x="223" y="315"/>
                    </a:moveTo>
                    <a:lnTo>
                      <a:pt x="293" y="355"/>
                    </a:lnTo>
                    <a:lnTo>
                      <a:pt x="353" y="315"/>
                    </a:lnTo>
                    <a:lnTo>
                      <a:pt x="368" y="265"/>
                    </a:lnTo>
                    <a:lnTo>
                      <a:pt x="368" y="180"/>
                    </a:lnTo>
                    <a:lnTo>
                      <a:pt x="343" y="90"/>
                    </a:lnTo>
                    <a:lnTo>
                      <a:pt x="353" y="30"/>
                    </a:lnTo>
                    <a:lnTo>
                      <a:pt x="268" y="85"/>
                    </a:lnTo>
                    <a:lnTo>
                      <a:pt x="178" y="60"/>
                    </a:lnTo>
                    <a:lnTo>
                      <a:pt x="128" y="15"/>
                    </a:lnTo>
                    <a:lnTo>
                      <a:pt x="83" y="0"/>
                    </a:lnTo>
                    <a:lnTo>
                      <a:pt x="0" y="32"/>
                    </a:lnTo>
                    <a:lnTo>
                      <a:pt x="73" y="90"/>
                    </a:lnTo>
                    <a:lnTo>
                      <a:pt x="173" y="150"/>
                    </a:lnTo>
                    <a:lnTo>
                      <a:pt x="193" y="225"/>
                    </a:lnTo>
                    <a:lnTo>
                      <a:pt x="223" y="31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8" name="Freeform 19"/>
              <p:cNvSpPr>
                <a:spLocks/>
              </p:cNvSpPr>
              <p:nvPr/>
            </p:nvSpPr>
            <p:spPr bwMode="auto">
              <a:xfrm>
                <a:off x="1990725" y="2890838"/>
                <a:ext cx="2074862" cy="1333500"/>
              </a:xfrm>
              <a:custGeom>
                <a:avLst/>
                <a:gdLst>
                  <a:gd name="T0" fmla="*/ 291 w 6536"/>
                  <a:gd name="T1" fmla="*/ 1439 h 4199"/>
                  <a:gd name="T2" fmla="*/ 215 w 6536"/>
                  <a:gd name="T3" fmla="*/ 1658 h 4199"/>
                  <a:gd name="T4" fmla="*/ 392 w 6536"/>
                  <a:gd name="T5" fmla="*/ 1980 h 4199"/>
                  <a:gd name="T6" fmla="*/ 0 w 6536"/>
                  <a:gd name="T7" fmla="*/ 2744 h 4199"/>
                  <a:gd name="T8" fmla="*/ 216 w 6536"/>
                  <a:gd name="T9" fmla="*/ 2795 h 4199"/>
                  <a:gd name="T10" fmla="*/ 647 w 6536"/>
                  <a:gd name="T11" fmla="*/ 3438 h 4199"/>
                  <a:gd name="T12" fmla="*/ 152 w 6536"/>
                  <a:gd name="T13" fmla="*/ 3932 h 4199"/>
                  <a:gd name="T14" fmla="*/ 954 w 6536"/>
                  <a:gd name="T15" fmla="*/ 4199 h 4199"/>
                  <a:gd name="T16" fmla="*/ 1466 w 6536"/>
                  <a:gd name="T17" fmla="*/ 4049 h 4199"/>
                  <a:gd name="T18" fmla="*/ 2172 w 6536"/>
                  <a:gd name="T19" fmla="*/ 3891 h 4199"/>
                  <a:gd name="T20" fmla="*/ 2358 w 6536"/>
                  <a:gd name="T21" fmla="*/ 3294 h 4199"/>
                  <a:gd name="T22" fmla="*/ 2730 w 6536"/>
                  <a:gd name="T23" fmla="*/ 3011 h 4199"/>
                  <a:gd name="T24" fmla="*/ 3029 w 6536"/>
                  <a:gd name="T25" fmla="*/ 3329 h 4199"/>
                  <a:gd name="T26" fmla="*/ 3222 w 6536"/>
                  <a:gd name="T27" fmla="*/ 3059 h 4199"/>
                  <a:gd name="T28" fmla="*/ 3932 w 6536"/>
                  <a:gd name="T29" fmla="*/ 3261 h 4199"/>
                  <a:gd name="T30" fmla="*/ 4380 w 6536"/>
                  <a:gd name="T31" fmla="*/ 3383 h 4199"/>
                  <a:gd name="T32" fmla="*/ 4478 w 6536"/>
                  <a:gd name="T33" fmla="*/ 3744 h 4199"/>
                  <a:gd name="T34" fmla="*/ 4728 w 6536"/>
                  <a:gd name="T35" fmla="*/ 3945 h 4199"/>
                  <a:gd name="T36" fmla="*/ 4889 w 6536"/>
                  <a:gd name="T37" fmla="*/ 3639 h 4199"/>
                  <a:gd name="T38" fmla="*/ 4878 w 6536"/>
                  <a:gd name="T39" fmla="*/ 3179 h 4199"/>
                  <a:gd name="T40" fmla="*/ 4886 w 6536"/>
                  <a:gd name="T41" fmla="*/ 2657 h 4199"/>
                  <a:gd name="T42" fmla="*/ 5147 w 6536"/>
                  <a:gd name="T43" fmla="*/ 2210 h 4199"/>
                  <a:gd name="T44" fmla="*/ 5486 w 6536"/>
                  <a:gd name="T45" fmla="*/ 2171 h 4199"/>
                  <a:gd name="T46" fmla="*/ 5264 w 6536"/>
                  <a:gd name="T47" fmla="*/ 2415 h 4199"/>
                  <a:gd name="T48" fmla="*/ 5322 w 6536"/>
                  <a:gd name="T49" fmla="*/ 2640 h 4199"/>
                  <a:gd name="T50" fmla="*/ 5457 w 6536"/>
                  <a:gd name="T51" fmla="*/ 2762 h 4199"/>
                  <a:gd name="T52" fmla="*/ 5583 w 6536"/>
                  <a:gd name="T53" fmla="*/ 2742 h 4199"/>
                  <a:gd name="T54" fmla="*/ 5832 w 6536"/>
                  <a:gd name="T55" fmla="*/ 2408 h 4199"/>
                  <a:gd name="T56" fmla="*/ 6002 w 6536"/>
                  <a:gd name="T57" fmla="*/ 2670 h 4199"/>
                  <a:gd name="T58" fmla="*/ 6387 w 6536"/>
                  <a:gd name="T59" fmla="*/ 1815 h 4199"/>
                  <a:gd name="T60" fmla="*/ 6329 w 6536"/>
                  <a:gd name="T61" fmla="*/ 1334 h 4199"/>
                  <a:gd name="T62" fmla="*/ 5763 w 6536"/>
                  <a:gd name="T63" fmla="*/ 1194 h 4199"/>
                  <a:gd name="T64" fmla="*/ 5085 w 6536"/>
                  <a:gd name="T65" fmla="*/ 924 h 4199"/>
                  <a:gd name="T66" fmla="*/ 4922 w 6536"/>
                  <a:gd name="T67" fmla="*/ 1224 h 4199"/>
                  <a:gd name="T68" fmla="*/ 4812 w 6536"/>
                  <a:gd name="T69" fmla="*/ 1169 h 4199"/>
                  <a:gd name="T70" fmla="*/ 5069 w 6536"/>
                  <a:gd name="T71" fmla="*/ 803 h 4199"/>
                  <a:gd name="T72" fmla="*/ 4931 w 6536"/>
                  <a:gd name="T73" fmla="*/ 488 h 4199"/>
                  <a:gd name="T74" fmla="*/ 4262 w 6536"/>
                  <a:gd name="T75" fmla="*/ 672 h 4199"/>
                  <a:gd name="T76" fmla="*/ 3996 w 6536"/>
                  <a:gd name="T77" fmla="*/ 1044 h 4199"/>
                  <a:gd name="T78" fmla="*/ 3552 w 6536"/>
                  <a:gd name="T79" fmla="*/ 921 h 4199"/>
                  <a:gd name="T80" fmla="*/ 3509 w 6536"/>
                  <a:gd name="T81" fmla="*/ 534 h 4199"/>
                  <a:gd name="T82" fmla="*/ 2922 w 6536"/>
                  <a:gd name="T83" fmla="*/ 399 h 4199"/>
                  <a:gd name="T84" fmla="*/ 2838 w 6536"/>
                  <a:gd name="T85" fmla="*/ 989 h 4199"/>
                  <a:gd name="T86" fmla="*/ 2709 w 6536"/>
                  <a:gd name="T87" fmla="*/ 980 h 4199"/>
                  <a:gd name="T88" fmla="*/ 2399 w 6536"/>
                  <a:gd name="T89" fmla="*/ 873 h 4199"/>
                  <a:gd name="T90" fmla="*/ 2399 w 6536"/>
                  <a:gd name="T91" fmla="*/ 542 h 4199"/>
                  <a:gd name="T92" fmla="*/ 2028 w 6536"/>
                  <a:gd name="T93" fmla="*/ 27 h 4199"/>
                  <a:gd name="T94" fmla="*/ 1859 w 6536"/>
                  <a:gd name="T95" fmla="*/ 453 h 4199"/>
                  <a:gd name="T96" fmla="*/ 1502 w 6536"/>
                  <a:gd name="T97" fmla="*/ 887 h 4199"/>
                  <a:gd name="T98" fmla="*/ 1472 w 6536"/>
                  <a:gd name="T99" fmla="*/ 1260 h 4199"/>
                  <a:gd name="T100" fmla="*/ 1128 w 6536"/>
                  <a:gd name="T101" fmla="*/ 980 h 4199"/>
                  <a:gd name="T102" fmla="*/ 542 w 6536"/>
                  <a:gd name="T103" fmla="*/ 914 h 4199"/>
                  <a:gd name="T104" fmla="*/ 408 w 6536"/>
                  <a:gd name="T105" fmla="*/ 449 h 4199"/>
                  <a:gd name="T106" fmla="*/ 150 w 6536"/>
                  <a:gd name="T107" fmla="*/ 1103 h 4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536" h="4199">
                    <a:moveTo>
                      <a:pt x="150" y="1103"/>
                    </a:moveTo>
                    <a:lnTo>
                      <a:pt x="120" y="1262"/>
                    </a:lnTo>
                    <a:lnTo>
                      <a:pt x="120" y="1409"/>
                    </a:lnTo>
                    <a:lnTo>
                      <a:pt x="291" y="1439"/>
                    </a:lnTo>
                    <a:lnTo>
                      <a:pt x="444" y="1436"/>
                    </a:lnTo>
                    <a:lnTo>
                      <a:pt x="422" y="1647"/>
                    </a:lnTo>
                    <a:lnTo>
                      <a:pt x="254" y="1590"/>
                    </a:lnTo>
                    <a:lnTo>
                      <a:pt x="215" y="1658"/>
                    </a:lnTo>
                    <a:lnTo>
                      <a:pt x="348" y="1710"/>
                    </a:lnTo>
                    <a:lnTo>
                      <a:pt x="557" y="1841"/>
                    </a:lnTo>
                    <a:lnTo>
                      <a:pt x="513" y="1932"/>
                    </a:lnTo>
                    <a:lnTo>
                      <a:pt x="392" y="1980"/>
                    </a:lnTo>
                    <a:lnTo>
                      <a:pt x="332" y="1857"/>
                    </a:lnTo>
                    <a:lnTo>
                      <a:pt x="120" y="1829"/>
                    </a:lnTo>
                    <a:lnTo>
                      <a:pt x="135" y="2157"/>
                    </a:lnTo>
                    <a:lnTo>
                      <a:pt x="0" y="2744"/>
                    </a:lnTo>
                    <a:lnTo>
                      <a:pt x="30" y="3191"/>
                    </a:lnTo>
                    <a:lnTo>
                      <a:pt x="62" y="3117"/>
                    </a:lnTo>
                    <a:lnTo>
                      <a:pt x="92" y="2762"/>
                    </a:lnTo>
                    <a:lnTo>
                      <a:pt x="216" y="2795"/>
                    </a:lnTo>
                    <a:lnTo>
                      <a:pt x="374" y="2892"/>
                    </a:lnTo>
                    <a:lnTo>
                      <a:pt x="449" y="3024"/>
                    </a:lnTo>
                    <a:lnTo>
                      <a:pt x="542" y="3224"/>
                    </a:lnTo>
                    <a:lnTo>
                      <a:pt x="647" y="3438"/>
                    </a:lnTo>
                    <a:lnTo>
                      <a:pt x="662" y="3614"/>
                    </a:lnTo>
                    <a:lnTo>
                      <a:pt x="408" y="3807"/>
                    </a:lnTo>
                    <a:lnTo>
                      <a:pt x="216" y="3927"/>
                    </a:lnTo>
                    <a:lnTo>
                      <a:pt x="152" y="3932"/>
                    </a:lnTo>
                    <a:lnTo>
                      <a:pt x="162" y="4115"/>
                    </a:lnTo>
                    <a:lnTo>
                      <a:pt x="281" y="4013"/>
                    </a:lnTo>
                    <a:lnTo>
                      <a:pt x="627" y="4044"/>
                    </a:lnTo>
                    <a:lnTo>
                      <a:pt x="954" y="4199"/>
                    </a:lnTo>
                    <a:lnTo>
                      <a:pt x="1098" y="4094"/>
                    </a:lnTo>
                    <a:lnTo>
                      <a:pt x="1046" y="3944"/>
                    </a:lnTo>
                    <a:lnTo>
                      <a:pt x="1362" y="3869"/>
                    </a:lnTo>
                    <a:lnTo>
                      <a:pt x="1466" y="4049"/>
                    </a:lnTo>
                    <a:lnTo>
                      <a:pt x="1646" y="3984"/>
                    </a:lnTo>
                    <a:lnTo>
                      <a:pt x="1697" y="3753"/>
                    </a:lnTo>
                    <a:lnTo>
                      <a:pt x="1962" y="3705"/>
                    </a:lnTo>
                    <a:lnTo>
                      <a:pt x="2172" y="3891"/>
                    </a:lnTo>
                    <a:lnTo>
                      <a:pt x="2229" y="3794"/>
                    </a:lnTo>
                    <a:lnTo>
                      <a:pt x="2325" y="3737"/>
                    </a:lnTo>
                    <a:lnTo>
                      <a:pt x="2492" y="3432"/>
                    </a:lnTo>
                    <a:lnTo>
                      <a:pt x="2358" y="3294"/>
                    </a:lnTo>
                    <a:lnTo>
                      <a:pt x="2366" y="3209"/>
                    </a:lnTo>
                    <a:lnTo>
                      <a:pt x="2465" y="3099"/>
                    </a:lnTo>
                    <a:lnTo>
                      <a:pt x="2535" y="3042"/>
                    </a:lnTo>
                    <a:lnTo>
                      <a:pt x="2730" y="3011"/>
                    </a:lnTo>
                    <a:lnTo>
                      <a:pt x="2813" y="3111"/>
                    </a:lnTo>
                    <a:lnTo>
                      <a:pt x="2927" y="3179"/>
                    </a:lnTo>
                    <a:lnTo>
                      <a:pt x="2943" y="3254"/>
                    </a:lnTo>
                    <a:lnTo>
                      <a:pt x="3029" y="3329"/>
                    </a:lnTo>
                    <a:lnTo>
                      <a:pt x="3147" y="3270"/>
                    </a:lnTo>
                    <a:lnTo>
                      <a:pt x="3101" y="3176"/>
                    </a:lnTo>
                    <a:lnTo>
                      <a:pt x="3156" y="3110"/>
                    </a:lnTo>
                    <a:lnTo>
                      <a:pt x="3222" y="3059"/>
                    </a:lnTo>
                    <a:lnTo>
                      <a:pt x="3371" y="3087"/>
                    </a:lnTo>
                    <a:lnTo>
                      <a:pt x="3614" y="3174"/>
                    </a:lnTo>
                    <a:lnTo>
                      <a:pt x="3884" y="3194"/>
                    </a:lnTo>
                    <a:lnTo>
                      <a:pt x="3932" y="3261"/>
                    </a:lnTo>
                    <a:lnTo>
                      <a:pt x="3945" y="3359"/>
                    </a:lnTo>
                    <a:lnTo>
                      <a:pt x="4034" y="3375"/>
                    </a:lnTo>
                    <a:lnTo>
                      <a:pt x="4269" y="3330"/>
                    </a:lnTo>
                    <a:lnTo>
                      <a:pt x="4380" y="3383"/>
                    </a:lnTo>
                    <a:lnTo>
                      <a:pt x="4409" y="3503"/>
                    </a:lnTo>
                    <a:lnTo>
                      <a:pt x="4361" y="3666"/>
                    </a:lnTo>
                    <a:lnTo>
                      <a:pt x="4361" y="3777"/>
                    </a:lnTo>
                    <a:lnTo>
                      <a:pt x="4478" y="3744"/>
                    </a:lnTo>
                    <a:lnTo>
                      <a:pt x="4562" y="3761"/>
                    </a:lnTo>
                    <a:lnTo>
                      <a:pt x="4637" y="3840"/>
                    </a:lnTo>
                    <a:lnTo>
                      <a:pt x="4664" y="3915"/>
                    </a:lnTo>
                    <a:lnTo>
                      <a:pt x="4728" y="3945"/>
                    </a:lnTo>
                    <a:lnTo>
                      <a:pt x="4772" y="3914"/>
                    </a:lnTo>
                    <a:lnTo>
                      <a:pt x="4782" y="3827"/>
                    </a:lnTo>
                    <a:lnTo>
                      <a:pt x="4772" y="3746"/>
                    </a:lnTo>
                    <a:lnTo>
                      <a:pt x="4889" y="3639"/>
                    </a:lnTo>
                    <a:lnTo>
                      <a:pt x="4904" y="3503"/>
                    </a:lnTo>
                    <a:lnTo>
                      <a:pt x="4901" y="3339"/>
                    </a:lnTo>
                    <a:lnTo>
                      <a:pt x="4965" y="3206"/>
                    </a:lnTo>
                    <a:lnTo>
                      <a:pt x="4878" y="3179"/>
                    </a:lnTo>
                    <a:lnTo>
                      <a:pt x="4919" y="3084"/>
                    </a:lnTo>
                    <a:lnTo>
                      <a:pt x="4922" y="2969"/>
                    </a:lnTo>
                    <a:lnTo>
                      <a:pt x="4845" y="2873"/>
                    </a:lnTo>
                    <a:lnTo>
                      <a:pt x="4886" y="2657"/>
                    </a:lnTo>
                    <a:lnTo>
                      <a:pt x="4922" y="2562"/>
                    </a:lnTo>
                    <a:lnTo>
                      <a:pt x="4952" y="2457"/>
                    </a:lnTo>
                    <a:lnTo>
                      <a:pt x="5040" y="2354"/>
                    </a:lnTo>
                    <a:lnTo>
                      <a:pt x="5147" y="2210"/>
                    </a:lnTo>
                    <a:lnTo>
                      <a:pt x="5210" y="2111"/>
                    </a:lnTo>
                    <a:lnTo>
                      <a:pt x="5304" y="2091"/>
                    </a:lnTo>
                    <a:lnTo>
                      <a:pt x="5384" y="2142"/>
                    </a:lnTo>
                    <a:lnTo>
                      <a:pt x="5486" y="2171"/>
                    </a:lnTo>
                    <a:lnTo>
                      <a:pt x="5373" y="2324"/>
                    </a:lnTo>
                    <a:lnTo>
                      <a:pt x="5367" y="2397"/>
                    </a:lnTo>
                    <a:lnTo>
                      <a:pt x="5315" y="2454"/>
                    </a:lnTo>
                    <a:lnTo>
                      <a:pt x="5264" y="2415"/>
                    </a:lnTo>
                    <a:lnTo>
                      <a:pt x="5142" y="2501"/>
                    </a:lnTo>
                    <a:lnTo>
                      <a:pt x="5162" y="2576"/>
                    </a:lnTo>
                    <a:lnTo>
                      <a:pt x="5214" y="2664"/>
                    </a:lnTo>
                    <a:lnTo>
                      <a:pt x="5322" y="2640"/>
                    </a:lnTo>
                    <a:lnTo>
                      <a:pt x="5381" y="2594"/>
                    </a:lnTo>
                    <a:lnTo>
                      <a:pt x="5471" y="2610"/>
                    </a:lnTo>
                    <a:lnTo>
                      <a:pt x="5504" y="2684"/>
                    </a:lnTo>
                    <a:lnTo>
                      <a:pt x="5457" y="2762"/>
                    </a:lnTo>
                    <a:lnTo>
                      <a:pt x="5489" y="2832"/>
                    </a:lnTo>
                    <a:lnTo>
                      <a:pt x="5531" y="2873"/>
                    </a:lnTo>
                    <a:lnTo>
                      <a:pt x="5627" y="2820"/>
                    </a:lnTo>
                    <a:lnTo>
                      <a:pt x="5583" y="2742"/>
                    </a:lnTo>
                    <a:lnTo>
                      <a:pt x="5552" y="2603"/>
                    </a:lnTo>
                    <a:lnTo>
                      <a:pt x="5606" y="2486"/>
                    </a:lnTo>
                    <a:lnTo>
                      <a:pt x="5715" y="2385"/>
                    </a:lnTo>
                    <a:lnTo>
                      <a:pt x="5832" y="2408"/>
                    </a:lnTo>
                    <a:lnTo>
                      <a:pt x="5877" y="2501"/>
                    </a:lnTo>
                    <a:lnTo>
                      <a:pt x="5807" y="2585"/>
                    </a:lnTo>
                    <a:lnTo>
                      <a:pt x="5913" y="2714"/>
                    </a:lnTo>
                    <a:lnTo>
                      <a:pt x="6002" y="2670"/>
                    </a:lnTo>
                    <a:lnTo>
                      <a:pt x="5996" y="2459"/>
                    </a:lnTo>
                    <a:lnTo>
                      <a:pt x="6248" y="2115"/>
                    </a:lnTo>
                    <a:lnTo>
                      <a:pt x="6407" y="1926"/>
                    </a:lnTo>
                    <a:lnTo>
                      <a:pt x="6387" y="1815"/>
                    </a:lnTo>
                    <a:lnTo>
                      <a:pt x="6420" y="1650"/>
                    </a:lnTo>
                    <a:lnTo>
                      <a:pt x="6536" y="1499"/>
                    </a:lnTo>
                    <a:lnTo>
                      <a:pt x="6423" y="1425"/>
                    </a:lnTo>
                    <a:lnTo>
                      <a:pt x="6329" y="1334"/>
                    </a:lnTo>
                    <a:lnTo>
                      <a:pt x="6287" y="1197"/>
                    </a:lnTo>
                    <a:lnTo>
                      <a:pt x="6117" y="1122"/>
                    </a:lnTo>
                    <a:lnTo>
                      <a:pt x="6000" y="1182"/>
                    </a:lnTo>
                    <a:lnTo>
                      <a:pt x="5763" y="1194"/>
                    </a:lnTo>
                    <a:lnTo>
                      <a:pt x="5549" y="1257"/>
                    </a:lnTo>
                    <a:lnTo>
                      <a:pt x="5349" y="1178"/>
                    </a:lnTo>
                    <a:lnTo>
                      <a:pt x="5225" y="1073"/>
                    </a:lnTo>
                    <a:lnTo>
                      <a:pt x="5085" y="924"/>
                    </a:lnTo>
                    <a:lnTo>
                      <a:pt x="5010" y="959"/>
                    </a:lnTo>
                    <a:lnTo>
                      <a:pt x="4937" y="1041"/>
                    </a:lnTo>
                    <a:lnTo>
                      <a:pt x="4917" y="1124"/>
                    </a:lnTo>
                    <a:lnTo>
                      <a:pt x="4922" y="1224"/>
                    </a:lnTo>
                    <a:lnTo>
                      <a:pt x="4919" y="1358"/>
                    </a:lnTo>
                    <a:lnTo>
                      <a:pt x="4802" y="1364"/>
                    </a:lnTo>
                    <a:lnTo>
                      <a:pt x="4826" y="1269"/>
                    </a:lnTo>
                    <a:lnTo>
                      <a:pt x="4812" y="1169"/>
                    </a:lnTo>
                    <a:lnTo>
                      <a:pt x="4826" y="1092"/>
                    </a:lnTo>
                    <a:lnTo>
                      <a:pt x="4854" y="1007"/>
                    </a:lnTo>
                    <a:lnTo>
                      <a:pt x="4899" y="929"/>
                    </a:lnTo>
                    <a:lnTo>
                      <a:pt x="5069" y="803"/>
                    </a:lnTo>
                    <a:lnTo>
                      <a:pt x="5156" y="749"/>
                    </a:lnTo>
                    <a:lnTo>
                      <a:pt x="5142" y="668"/>
                    </a:lnTo>
                    <a:lnTo>
                      <a:pt x="4988" y="528"/>
                    </a:lnTo>
                    <a:lnTo>
                      <a:pt x="4931" y="488"/>
                    </a:lnTo>
                    <a:lnTo>
                      <a:pt x="4812" y="534"/>
                    </a:lnTo>
                    <a:lnTo>
                      <a:pt x="4709" y="446"/>
                    </a:lnTo>
                    <a:lnTo>
                      <a:pt x="4550" y="512"/>
                    </a:lnTo>
                    <a:lnTo>
                      <a:pt x="4262" y="672"/>
                    </a:lnTo>
                    <a:lnTo>
                      <a:pt x="4260" y="806"/>
                    </a:lnTo>
                    <a:lnTo>
                      <a:pt x="4209" y="932"/>
                    </a:lnTo>
                    <a:lnTo>
                      <a:pt x="4155" y="1005"/>
                    </a:lnTo>
                    <a:lnTo>
                      <a:pt x="3996" y="1044"/>
                    </a:lnTo>
                    <a:lnTo>
                      <a:pt x="3869" y="1089"/>
                    </a:lnTo>
                    <a:lnTo>
                      <a:pt x="3767" y="939"/>
                    </a:lnTo>
                    <a:lnTo>
                      <a:pt x="3668" y="945"/>
                    </a:lnTo>
                    <a:lnTo>
                      <a:pt x="3552" y="921"/>
                    </a:lnTo>
                    <a:lnTo>
                      <a:pt x="3569" y="831"/>
                    </a:lnTo>
                    <a:lnTo>
                      <a:pt x="3510" y="786"/>
                    </a:lnTo>
                    <a:lnTo>
                      <a:pt x="3552" y="660"/>
                    </a:lnTo>
                    <a:lnTo>
                      <a:pt x="3509" y="534"/>
                    </a:lnTo>
                    <a:lnTo>
                      <a:pt x="3407" y="396"/>
                    </a:lnTo>
                    <a:lnTo>
                      <a:pt x="3269" y="329"/>
                    </a:lnTo>
                    <a:lnTo>
                      <a:pt x="3069" y="354"/>
                    </a:lnTo>
                    <a:lnTo>
                      <a:pt x="2922" y="399"/>
                    </a:lnTo>
                    <a:lnTo>
                      <a:pt x="2823" y="456"/>
                    </a:lnTo>
                    <a:lnTo>
                      <a:pt x="2853" y="641"/>
                    </a:lnTo>
                    <a:lnTo>
                      <a:pt x="2807" y="840"/>
                    </a:lnTo>
                    <a:lnTo>
                      <a:pt x="2838" y="989"/>
                    </a:lnTo>
                    <a:lnTo>
                      <a:pt x="3017" y="957"/>
                    </a:lnTo>
                    <a:lnTo>
                      <a:pt x="2987" y="1079"/>
                    </a:lnTo>
                    <a:lnTo>
                      <a:pt x="2780" y="1125"/>
                    </a:lnTo>
                    <a:lnTo>
                      <a:pt x="2709" y="980"/>
                    </a:lnTo>
                    <a:lnTo>
                      <a:pt x="2715" y="732"/>
                    </a:lnTo>
                    <a:lnTo>
                      <a:pt x="2594" y="717"/>
                    </a:lnTo>
                    <a:lnTo>
                      <a:pt x="2489" y="720"/>
                    </a:lnTo>
                    <a:lnTo>
                      <a:pt x="2399" y="873"/>
                    </a:lnTo>
                    <a:lnTo>
                      <a:pt x="2387" y="1002"/>
                    </a:lnTo>
                    <a:lnTo>
                      <a:pt x="2252" y="975"/>
                    </a:lnTo>
                    <a:lnTo>
                      <a:pt x="2262" y="753"/>
                    </a:lnTo>
                    <a:lnTo>
                      <a:pt x="2399" y="542"/>
                    </a:lnTo>
                    <a:lnTo>
                      <a:pt x="2462" y="296"/>
                    </a:lnTo>
                    <a:lnTo>
                      <a:pt x="2340" y="0"/>
                    </a:lnTo>
                    <a:lnTo>
                      <a:pt x="2189" y="57"/>
                    </a:lnTo>
                    <a:lnTo>
                      <a:pt x="2028" y="27"/>
                    </a:lnTo>
                    <a:lnTo>
                      <a:pt x="1931" y="153"/>
                    </a:lnTo>
                    <a:lnTo>
                      <a:pt x="1832" y="329"/>
                    </a:lnTo>
                    <a:lnTo>
                      <a:pt x="1982" y="404"/>
                    </a:lnTo>
                    <a:lnTo>
                      <a:pt x="1859" y="453"/>
                    </a:lnTo>
                    <a:lnTo>
                      <a:pt x="1725" y="492"/>
                    </a:lnTo>
                    <a:lnTo>
                      <a:pt x="1610" y="642"/>
                    </a:lnTo>
                    <a:lnTo>
                      <a:pt x="1425" y="749"/>
                    </a:lnTo>
                    <a:lnTo>
                      <a:pt x="1502" y="887"/>
                    </a:lnTo>
                    <a:lnTo>
                      <a:pt x="1581" y="981"/>
                    </a:lnTo>
                    <a:lnTo>
                      <a:pt x="1560" y="1076"/>
                    </a:lnTo>
                    <a:lnTo>
                      <a:pt x="1583" y="1208"/>
                    </a:lnTo>
                    <a:lnTo>
                      <a:pt x="1472" y="1260"/>
                    </a:lnTo>
                    <a:lnTo>
                      <a:pt x="1337" y="1214"/>
                    </a:lnTo>
                    <a:lnTo>
                      <a:pt x="1185" y="1181"/>
                    </a:lnTo>
                    <a:lnTo>
                      <a:pt x="1217" y="1047"/>
                    </a:lnTo>
                    <a:lnTo>
                      <a:pt x="1128" y="980"/>
                    </a:lnTo>
                    <a:lnTo>
                      <a:pt x="975" y="942"/>
                    </a:lnTo>
                    <a:lnTo>
                      <a:pt x="872" y="869"/>
                    </a:lnTo>
                    <a:lnTo>
                      <a:pt x="707" y="884"/>
                    </a:lnTo>
                    <a:lnTo>
                      <a:pt x="542" y="914"/>
                    </a:lnTo>
                    <a:lnTo>
                      <a:pt x="570" y="822"/>
                    </a:lnTo>
                    <a:lnTo>
                      <a:pt x="446" y="753"/>
                    </a:lnTo>
                    <a:lnTo>
                      <a:pt x="347" y="596"/>
                    </a:lnTo>
                    <a:lnTo>
                      <a:pt x="408" y="449"/>
                    </a:lnTo>
                    <a:lnTo>
                      <a:pt x="314" y="420"/>
                    </a:lnTo>
                    <a:lnTo>
                      <a:pt x="218" y="752"/>
                    </a:lnTo>
                    <a:lnTo>
                      <a:pt x="120" y="975"/>
                    </a:lnTo>
                    <a:lnTo>
                      <a:pt x="150" y="110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>
              <a:off x="2518807" y="3125252"/>
              <a:ext cx="1752572" cy="1456476"/>
              <a:chOff x="2408238" y="3932238"/>
              <a:chExt cx="2085974" cy="1733550"/>
            </a:xfrm>
          </p:grpSpPr>
          <p:sp>
            <p:nvSpPr>
              <p:cNvPr id="188" name="Freeform 4"/>
              <p:cNvSpPr>
                <a:spLocks/>
              </p:cNvSpPr>
              <p:nvPr/>
            </p:nvSpPr>
            <p:spPr bwMode="auto">
              <a:xfrm>
                <a:off x="2603500" y="4670425"/>
                <a:ext cx="68262" cy="163513"/>
              </a:xfrm>
              <a:custGeom>
                <a:avLst/>
                <a:gdLst>
                  <a:gd name="T0" fmla="*/ 158 w 214"/>
                  <a:gd name="T1" fmla="*/ 514 h 514"/>
                  <a:gd name="T2" fmla="*/ 62 w 214"/>
                  <a:gd name="T3" fmla="*/ 298 h 514"/>
                  <a:gd name="T4" fmla="*/ 38 w 214"/>
                  <a:gd name="T5" fmla="*/ 186 h 514"/>
                  <a:gd name="T6" fmla="*/ 0 w 214"/>
                  <a:gd name="T7" fmla="*/ 45 h 514"/>
                  <a:gd name="T8" fmla="*/ 45 w 214"/>
                  <a:gd name="T9" fmla="*/ 0 h 514"/>
                  <a:gd name="T10" fmla="*/ 90 w 214"/>
                  <a:gd name="T11" fmla="*/ 45 h 514"/>
                  <a:gd name="T12" fmla="*/ 102 w 214"/>
                  <a:gd name="T13" fmla="*/ 154 h 514"/>
                  <a:gd name="T14" fmla="*/ 166 w 214"/>
                  <a:gd name="T15" fmla="*/ 162 h 514"/>
                  <a:gd name="T16" fmla="*/ 214 w 214"/>
                  <a:gd name="T17" fmla="*/ 226 h 514"/>
                  <a:gd name="T18" fmla="*/ 190 w 214"/>
                  <a:gd name="T19" fmla="*/ 290 h 514"/>
                  <a:gd name="T20" fmla="*/ 174 w 214"/>
                  <a:gd name="T21" fmla="*/ 370 h 514"/>
                  <a:gd name="T22" fmla="*/ 206 w 214"/>
                  <a:gd name="T23" fmla="*/ 458 h 514"/>
                  <a:gd name="T24" fmla="*/ 158 w 214"/>
                  <a:gd name="T25" fmla="*/ 514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4" h="514">
                    <a:moveTo>
                      <a:pt x="158" y="514"/>
                    </a:moveTo>
                    <a:lnTo>
                      <a:pt x="62" y="298"/>
                    </a:lnTo>
                    <a:lnTo>
                      <a:pt x="38" y="186"/>
                    </a:lnTo>
                    <a:lnTo>
                      <a:pt x="0" y="45"/>
                    </a:lnTo>
                    <a:lnTo>
                      <a:pt x="45" y="0"/>
                    </a:lnTo>
                    <a:lnTo>
                      <a:pt x="90" y="45"/>
                    </a:lnTo>
                    <a:lnTo>
                      <a:pt x="102" y="154"/>
                    </a:lnTo>
                    <a:lnTo>
                      <a:pt x="166" y="162"/>
                    </a:lnTo>
                    <a:lnTo>
                      <a:pt x="214" y="226"/>
                    </a:lnTo>
                    <a:lnTo>
                      <a:pt x="190" y="290"/>
                    </a:lnTo>
                    <a:lnTo>
                      <a:pt x="174" y="370"/>
                    </a:lnTo>
                    <a:lnTo>
                      <a:pt x="206" y="458"/>
                    </a:lnTo>
                    <a:lnTo>
                      <a:pt x="158" y="514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9" name="Freeform 8"/>
              <p:cNvSpPr>
                <a:spLocks/>
              </p:cNvSpPr>
              <p:nvPr/>
            </p:nvSpPr>
            <p:spPr bwMode="auto">
              <a:xfrm>
                <a:off x="2660650" y="5018088"/>
                <a:ext cx="100012" cy="168275"/>
              </a:xfrm>
              <a:custGeom>
                <a:avLst/>
                <a:gdLst>
                  <a:gd name="T0" fmla="*/ 13 w 63"/>
                  <a:gd name="T1" fmla="*/ 106 h 106"/>
                  <a:gd name="T2" fmla="*/ 46 w 63"/>
                  <a:gd name="T3" fmla="*/ 90 h 106"/>
                  <a:gd name="T4" fmla="*/ 42 w 63"/>
                  <a:gd name="T5" fmla="*/ 43 h 106"/>
                  <a:gd name="T6" fmla="*/ 52 w 63"/>
                  <a:gd name="T7" fmla="*/ 25 h 106"/>
                  <a:gd name="T8" fmla="*/ 63 w 63"/>
                  <a:gd name="T9" fmla="*/ 9 h 106"/>
                  <a:gd name="T10" fmla="*/ 39 w 63"/>
                  <a:gd name="T11" fmla="*/ 3 h 106"/>
                  <a:gd name="T12" fmla="*/ 19 w 63"/>
                  <a:gd name="T13" fmla="*/ 0 h 106"/>
                  <a:gd name="T14" fmla="*/ 6 w 63"/>
                  <a:gd name="T15" fmla="*/ 24 h 106"/>
                  <a:gd name="T16" fmla="*/ 0 w 63"/>
                  <a:gd name="T17" fmla="*/ 44 h 106"/>
                  <a:gd name="T18" fmla="*/ 3 w 63"/>
                  <a:gd name="T19" fmla="*/ 81 h 106"/>
                  <a:gd name="T20" fmla="*/ 13 w 63"/>
                  <a:gd name="T21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06">
                    <a:moveTo>
                      <a:pt x="13" y="106"/>
                    </a:moveTo>
                    <a:lnTo>
                      <a:pt x="46" y="90"/>
                    </a:lnTo>
                    <a:lnTo>
                      <a:pt x="42" y="43"/>
                    </a:lnTo>
                    <a:lnTo>
                      <a:pt x="52" y="25"/>
                    </a:lnTo>
                    <a:lnTo>
                      <a:pt x="63" y="9"/>
                    </a:lnTo>
                    <a:lnTo>
                      <a:pt x="39" y="3"/>
                    </a:lnTo>
                    <a:lnTo>
                      <a:pt x="19" y="0"/>
                    </a:lnTo>
                    <a:lnTo>
                      <a:pt x="6" y="24"/>
                    </a:lnTo>
                    <a:lnTo>
                      <a:pt x="0" y="44"/>
                    </a:lnTo>
                    <a:lnTo>
                      <a:pt x="3" y="81"/>
                    </a:lnTo>
                    <a:lnTo>
                      <a:pt x="13" y="10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0" name="Freeform 9"/>
              <p:cNvSpPr>
                <a:spLocks/>
              </p:cNvSpPr>
              <p:nvPr/>
            </p:nvSpPr>
            <p:spPr bwMode="auto">
              <a:xfrm>
                <a:off x="3525838" y="5203825"/>
                <a:ext cx="301625" cy="280988"/>
              </a:xfrm>
              <a:custGeom>
                <a:avLst/>
                <a:gdLst>
                  <a:gd name="T0" fmla="*/ 110 w 190"/>
                  <a:gd name="T1" fmla="*/ 168 h 177"/>
                  <a:gd name="T2" fmla="*/ 151 w 190"/>
                  <a:gd name="T3" fmla="*/ 177 h 177"/>
                  <a:gd name="T4" fmla="*/ 164 w 190"/>
                  <a:gd name="T5" fmla="*/ 169 h 177"/>
                  <a:gd name="T6" fmla="*/ 190 w 190"/>
                  <a:gd name="T7" fmla="*/ 150 h 177"/>
                  <a:gd name="T8" fmla="*/ 185 w 190"/>
                  <a:gd name="T9" fmla="*/ 117 h 177"/>
                  <a:gd name="T10" fmla="*/ 154 w 190"/>
                  <a:gd name="T11" fmla="*/ 66 h 177"/>
                  <a:gd name="T12" fmla="*/ 116 w 190"/>
                  <a:gd name="T13" fmla="*/ 45 h 177"/>
                  <a:gd name="T14" fmla="*/ 98 w 190"/>
                  <a:gd name="T15" fmla="*/ 18 h 177"/>
                  <a:gd name="T16" fmla="*/ 55 w 190"/>
                  <a:gd name="T17" fmla="*/ 0 h 177"/>
                  <a:gd name="T18" fmla="*/ 14 w 190"/>
                  <a:gd name="T19" fmla="*/ 4 h 177"/>
                  <a:gd name="T20" fmla="*/ 0 w 190"/>
                  <a:gd name="T21" fmla="*/ 18 h 177"/>
                  <a:gd name="T22" fmla="*/ 29 w 190"/>
                  <a:gd name="T23" fmla="*/ 18 h 177"/>
                  <a:gd name="T24" fmla="*/ 32 w 190"/>
                  <a:gd name="T25" fmla="*/ 30 h 177"/>
                  <a:gd name="T26" fmla="*/ 13 w 190"/>
                  <a:gd name="T27" fmla="*/ 37 h 177"/>
                  <a:gd name="T28" fmla="*/ 29 w 190"/>
                  <a:gd name="T29" fmla="*/ 51 h 177"/>
                  <a:gd name="T30" fmla="*/ 70 w 190"/>
                  <a:gd name="T31" fmla="*/ 54 h 177"/>
                  <a:gd name="T32" fmla="*/ 79 w 190"/>
                  <a:gd name="T33" fmla="*/ 78 h 177"/>
                  <a:gd name="T34" fmla="*/ 103 w 190"/>
                  <a:gd name="T35" fmla="*/ 99 h 177"/>
                  <a:gd name="T36" fmla="*/ 100 w 190"/>
                  <a:gd name="T37" fmla="*/ 120 h 177"/>
                  <a:gd name="T38" fmla="*/ 82 w 190"/>
                  <a:gd name="T39" fmla="*/ 111 h 177"/>
                  <a:gd name="T40" fmla="*/ 70 w 190"/>
                  <a:gd name="T41" fmla="*/ 90 h 177"/>
                  <a:gd name="T42" fmla="*/ 59 w 190"/>
                  <a:gd name="T43" fmla="*/ 91 h 177"/>
                  <a:gd name="T44" fmla="*/ 67 w 190"/>
                  <a:gd name="T45" fmla="*/ 127 h 177"/>
                  <a:gd name="T46" fmla="*/ 88 w 190"/>
                  <a:gd name="T47" fmla="*/ 145 h 177"/>
                  <a:gd name="T48" fmla="*/ 119 w 190"/>
                  <a:gd name="T49" fmla="*/ 136 h 177"/>
                  <a:gd name="T50" fmla="*/ 148 w 190"/>
                  <a:gd name="T51" fmla="*/ 157 h 177"/>
                  <a:gd name="T52" fmla="*/ 122 w 190"/>
                  <a:gd name="T53" fmla="*/ 159 h 177"/>
                  <a:gd name="T54" fmla="*/ 110 w 190"/>
                  <a:gd name="T55" fmla="*/ 16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0" h="177">
                    <a:moveTo>
                      <a:pt x="110" y="168"/>
                    </a:moveTo>
                    <a:lnTo>
                      <a:pt x="151" y="177"/>
                    </a:lnTo>
                    <a:lnTo>
                      <a:pt x="164" y="169"/>
                    </a:lnTo>
                    <a:lnTo>
                      <a:pt x="190" y="150"/>
                    </a:lnTo>
                    <a:lnTo>
                      <a:pt x="185" y="117"/>
                    </a:lnTo>
                    <a:lnTo>
                      <a:pt x="154" y="66"/>
                    </a:lnTo>
                    <a:lnTo>
                      <a:pt x="116" y="45"/>
                    </a:lnTo>
                    <a:lnTo>
                      <a:pt x="98" y="18"/>
                    </a:lnTo>
                    <a:lnTo>
                      <a:pt x="55" y="0"/>
                    </a:lnTo>
                    <a:lnTo>
                      <a:pt x="14" y="4"/>
                    </a:lnTo>
                    <a:lnTo>
                      <a:pt x="0" y="18"/>
                    </a:lnTo>
                    <a:lnTo>
                      <a:pt x="29" y="18"/>
                    </a:lnTo>
                    <a:lnTo>
                      <a:pt x="32" y="30"/>
                    </a:lnTo>
                    <a:lnTo>
                      <a:pt x="13" y="37"/>
                    </a:lnTo>
                    <a:lnTo>
                      <a:pt x="29" y="51"/>
                    </a:lnTo>
                    <a:lnTo>
                      <a:pt x="70" y="54"/>
                    </a:lnTo>
                    <a:lnTo>
                      <a:pt x="79" y="78"/>
                    </a:lnTo>
                    <a:lnTo>
                      <a:pt x="103" y="99"/>
                    </a:lnTo>
                    <a:lnTo>
                      <a:pt x="100" y="120"/>
                    </a:lnTo>
                    <a:lnTo>
                      <a:pt x="82" y="111"/>
                    </a:lnTo>
                    <a:lnTo>
                      <a:pt x="70" y="90"/>
                    </a:lnTo>
                    <a:lnTo>
                      <a:pt x="59" y="91"/>
                    </a:lnTo>
                    <a:lnTo>
                      <a:pt x="67" y="127"/>
                    </a:lnTo>
                    <a:lnTo>
                      <a:pt x="88" y="145"/>
                    </a:lnTo>
                    <a:lnTo>
                      <a:pt x="119" y="136"/>
                    </a:lnTo>
                    <a:lnTo>
                      <a:pt x="148" y="157"/>
                    </a:lnTo>
                    <a:lnTo>
                      <a:pt x="122" y="159"/>
                    </a:lnTo>
                    <a:lnTo>
                      <a:pt x="110" y="168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1" name="Freeform 10"/>
              <p:cNvSpPr>
                <a:spLocks/>
              </p:cNvSpPr>
              <p:nvPr/>
            </p:nvSpPr>
            <p:spPr bwMode="auto">
              <a:xfrm>
                <a:off x="3597275" y="4514850"/>
                <a:ext cx="822324" cy="746126"/>
              </a:xfrm>
              <a:custGeom>
                <a:avLst/>
                <a:gdLst>
                  <a:gd name="T0" fmla="*/ 98 w 518"/>
                  <a:gd name="T1" fmla="*/ 312 h 470"/>
                  <a:gd name="T2" fmla="*/ 85 w 518"/>
                  <a:gd name="T3" fmla="*/ 275 h 470"/>
                  <a:gd name="T4" fmla="*/ 76 w 518"/>
                  <a:gd name="T5" fmla="*/ 245 h 470"/>
                  <a:gd name="T6" fmla="*/ 74 w 518"/>
                  <a:gd name="T7" fmla="*/ 213 h 470"/>
                  <a:gd name="T8" fmla="*/ 38 w 518"/>
                  <a:gd name="T9" fmla="*/ 195 h 470"/>
                  <a:gd name="T10" fmla="*/ 58 w 518"/>
                  <a:gd name="T11" fmla="*/ 176 h 470"/>
                  <a:gd name="T12" fmla="*/ 44 w 518"/>
                  <a:gd name="T13" fmla="*/ 155 h 470"/>
                  <a:gd name="T14" fmla="*/ 17 w 518"/>
                  <a:gd name="T15" fmla="*/ 144 h 470"/>
                  <a:gd name="T16" fmla="*/ 5 w 518"/>
                  <a:gd name="T17" fmla="*/ 122 h 470"/>
                  <a:gd name="T18" fmla="*/ 34 w 518"/>
                  <a:gd name="T19" fmla="*/ 134 h 470"/>
                  <a:gd name="T20" fmla="*/ 0 w 518"/>
                  <a:gd name="T21" fmla="*/ 89 h 470"/>
                  <a:gd name="T22" fmla="*/ 52 w 518"/>
                  <a:gd name="T23" fmla="*/ 51 h 470"/>
                  <a:gd name="T24" fmla="*/ 91 w 518"/>
                  <a:gd name="T25" fmla="*/ 78 h 470"/>
                  <a:gd name="T26" fmla="*/ 134 w 518"/>
                  <a:gd name="T27" fmla="*/ 59 h 470"/>
                  <a:gd name="T28" fmla="*/ 194 w 518"/>
                  <a:gd name="T29" fmla="*/ 36 h 470"/>
                  <a:gd name="T30" fmla="*/ 254 w 518"/>
                  <a:gd name="T31" fmla="*/ 11 h 470"/>
                  <a:gd name="T32" fmla="*/ 274 w 518"/>
                  <a:gd name="T33" fmla="*/ 9 h 470"/>
                  <a:gd name="T34" fmla="*/ 301 w 518"/>
                  <a:gd name="T35" fmla="*/ 6 h 470"/>
                  <a:gd name="T36" fmla="*/ 334 w 518"/>
                  <a:gd name="T37" fmla="*/ 44 h 470"/>
                  <a:gd name="T38" fmla="*/ 373 w 518"/>
                  <a:gd name="T39" fmla="*/ 66 h 470"/>
                  <a:gd name="T40" fmla="*/ 358 w 518"/>
                  <a:gd name="T41" fmla="*/ 83 h 470"/>
                  <a:gd name="T42" fmla="*/ 346 w 518"/>
                  <a:gd name="T43" fmla="*/ 108 h 470"/>
                  <a:gd name="T44" fmla="*/ 323 w 518"/>
                  <a:gd name="T45" fmla="*/ 132 h 470"/>
                  <a:gd name="T46" fmla="*/ 356 w 518"/>
                  <a:gd name="T47" fmla="*/ 143 h 470"/>
                  <a:gd name="T48" fmla="*/ 388 w 518"/>
                  <a:gd name="T49" fmla="*/ 120 h 470"/>
                  <a:gd name="T50" fmla="*/ 419 w 518"/>
                  <a:gd name="T51" fmla="*/ 101 h 470"/>
                  <a:gd name="T52" fmla="*/ 401 w 518"/>
                  <a:gd name="T53" fmla="*/ 74 h 470"/>
                  <a:gd name="T54" fmla="*/ 416 w 518"/>
                  <a:gd name="T55" fmla="*/ 47 h 470"/>
                  <a:gd name="T56" fmla="*/ 443 w 518"/>
                  <a:gd name="T57" fmla="*/ 48 h 470"/>
                  <a:gd name="T58" fmla="*/ 479 w 518"/>
                  <a:gd name="T59" fmla="*/ 113 h 470"/>
                  <a:gd name="T60" fmla="*/ 454 w 518"/>
                  <a:gd name="T61" fmla="*/ 123 h 470"/>
                  <a:gd name="T62" fmla="*/ 463 w 518"/>
                  <a:gd name="T63" fmla="*/ 168 h 470"/>
                  <a:gd name="T64" fmla="*/ 518 w 518"/>
                  <a:gd name="T65" fmla="*/ 254 h 470"/>
                  <a:gd name="T66" fmla="*/ 493 w 518"/>
                  <a:gd name="T67" fmla="*/ 272 h 470"/>
                  <a:gd name="T68" fmla="*/ 484 w 518"/>
                  <a:gd name="T69" fmla="*/ 423 h 470"/>
                  <a:gd name="T70" fmla="*/ 446 w 518"/>
                  <a:gd name="T71" fmla="*/ 441 h 470"/>
                  <a:gd name="T72" fmla="*/ 377 w 518"/>
                  <a:gd name="T73" fmla="*/ 470 h 470"/>
                  <a:gd name="T74" fmla="*/ 332 w 518"/>
                  <a:gd name="T75" fmla="*/ 462 h 470"/>
                  <a:gd name="T76" fmla="*/ 272 w 518"/>
                  <a:gd name="T77" fmla="*/ 441 h 470"/>
                  <a:gd name="T78" fmla="*/ 227 w 518"/>
                  <a:gd name="T79" fmla="*/ 419 h 470"/>
                  <a:gd name="T80" fmla="*/ 203 w 518"/>
                  <a:gd name="T81" fmla="*/ 426 h 470"/>
                  <a:gd name="T82" fmla="*/ 167 w 518"/>
                  <a:gd name="T83" fmla="*/ 420 h 470"/>
                  <a:gd name="T84" fmla="*/ 200 w 518"/>
                  <a:gd name="T85" fmla="*/ 389 h 470"/>
                  <a:gd name="T86" fmla="*/ 185 w 518"/>
                  <a:gd name="T87" fmla="*/ 353 h 470"/>
                  <a:gd name="T88" fmla="*/ 155 w 518"/>
                  <a:gd name="T89" fmla="*/ 348 h 470"/>
                  <a:gd name="T90" fmla="*/ 128 w 518"/>
                  <a:gd name="T91" fmla="*/ 342 h 470"/>
                  <a:gd name="T92" fmla="*/ 140 w 518"/>
                  <a:gd name="T93" fmla="*/ 386 h 470"/>
                  <a:gd name="T94" fmla="*/ 122 w 518"/>
                  <a:gd name="T95" fmla="*/ 374 h 470"/>
                  <a:gd name="T96" fmla="*/ 119 w 518"/>
                  <a:gd name="T97" fmla="*/ 344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8" h="470">
                    <a:moveTo>
                      <a:pt x="122" y="320"/>
                    </a:moveTo>
                    <a:lnTo>
                      <a:pt x="98" y="312"/>
                    </a:lnTo>
                    <a:lnTo>
                      <a:pt x="76" y="300"/>
                    </a:lnTo>
                    <a:lnTo>
                      <a:pt x="85" y="275"/>
                    </a:lnTo>
                    <a:lnTo>
                      <a:pt x="83" y="257"/>
                    </a:lnTo>
                    <a:lnTo>
                      <a:pt x="76" y="245"/>
                    </a:lnTo>
                    <a:lnTo>
                      <a:pt x="77" y="222"/>
                    </a:lnTo>
                    <a:lnTo>
                      <a:pt x="74" y="213"/>
                    </a:lnTo>
                    <a:lnTo>
                      <a:pt x="52" y="207"/>
                    </a:lnTo>
                    <a:lnTo>
                      <a:pt x="38" y="195"/>
                    </a:lnTo>
                    <a:lnTo>
                      <a:pt x="45" y="180"/>
                    </a:lnTo>
                    <a:lnTo>
                      <a:pt x="58" y="176"/>
                    </a:lnTo>
                    <a:lnTo>
                      <a:pt x="46" y="165"/>
                    </a:lnTo>
                    <a:lnTo>
                      <a:pt x="44" y="155"/>
                    </a:lnTo>
                    <a:lnTo>
                      <a:pt x="32" y="150"/>
                    </a:lnTo>
                    <a:lnTo>
                      <a:pt x="17" y="144"/>
                    </a:lnTo>
                    <a:lnTo>
                      <a:pt x="8" y="135"/>
                    </a:lnTo>
                    <a:lnTo>
                      <a:pt x="5" y="122"/>
                    </a:lnTo>
                    <a:lnTo>
                      <a:pt x="25" y="132"/>
                    </a:lnTo>
                    <a:lnTo>
                      <a:pt x="34" y="134"/>
                    </a:lnTo>
                    <a:lnTo>
                      <a:pt x="45" y="134"/>
                    </a:lnTo>
                    <a:lnTo>
                      <a:pt x="0" y="89"/>
                    </a:lnTo>
                    <a:lnTo>
                      <a:pt x="31" y="59"/>
                    </a:lnTo>
                    <a:lnTo>
                      <a:pt x="52" y="51"/>
                    </a:lnTo>
                    <a:lnTo>
                      <a:pt x="62" y="72"/>
                    </a:lnTo>
                    <a:lnTo>
                      <a:pt x="91" y="78"/>
                    </a:lnTo>
                    <a:lnTo>
                      <a:pt x="115" y="74"/>
                    </a:lnTo>
                    <a:lnTo>
                      <a:pt x="134" y="59"/>
                    </a:lnTo>
                    <a:lnTo>
                      <a:pt x="161" y="42"/>
                    </a:lnTo>
                    <a:lnTo>
                      <a:pt x="194" y="36"/>
                    </a:lnTo>
                    <a:lnTo>
                      <a:pt x="221" y="12"/>
                    </a:lnTo>
                    <a:lnTo>
                      <a:pt x="254" y="11"/>
                    </a:lnTo>
                    <a:lnTo>
                      <a:pt x="265" y="18"/>
                    </a:lnTo>
                    <a:lnTo>
                      <a:pt x="274" y="9"/>
                    </a:lnTo>
                    <a:lnTo>
                      <a:pt x="278" y="0"/>
                    </a:lnTo>
                    <a:lnTo>
                      <a:pt x="301" y="6"/>
                    </a:lnTo>
                    <a:lnTo>
                      <a:pt x="323" y="20"/>
                    </a:lnTo>
                    <a:lnTo>
                      <a:pt x="334" y="44"/>
                    </a:lnTo>
                    <a:lnTo>
                      <a:pt x="361" y="53"/>
                    </a:lnTo>
                    <a:lnTo>
                      <a:pt x="373" y="66"/>
                    </a:lnTo>
                    <a:lnTo>
                      <a:pt x="353" y="69"/>
                    </a:lnTo>
                    <a:lnTo>
                      <a:pt x="358" y="83"/>
                    </a:lnTo>
                    <a:lnTo>
                      <a:pt x="362" y="99"/>
                    </a:lnTo>
                    <a:lnTo>
                      <a:pt x="346" y="108"/>
                    </a:lnTo>
                    <a:lnTo>
                      <a:pt x="331" y="114"/>
                    </a:lnTo>
                    <a:lnTo>
                      <a:pt x="323" y="132"/>
                    </a:lnTo>
                    <a:lnTo>
                      <a:pt x="338" y="138"/>
                    </a:lnTo>
                    <a:lnTo>
                      <a:pt x="356" y="143"/>
                    </a:lnTo>
                    <a:lnTo>
                      <a:pt x="367" y="129"/>
                    </a:lnTo>
                    <a:lnTo>
                      <a:pt x="388" y="120"/>
                    </a:lnTo>
                    <a:lnTo>
                      <a:pt x="409" y="111"/>
                    </a:lnTo>
                    <a:lnTo>
                      <a:pt x="419" y="101"/>
                    </a:lnTo>
                    <a:lnTo>
                      <a:pt x="408" y="89"/>
                    </a:lnTo>
                    <a:lnTo>
                      <a:pt x="401" y="74"/>
                    </a:lnTo>
                    <a:lnTo>
                      <a:pt x="422" y="81"/>
                    </a:lnTo>
                    <a:lnTo>
                      <a:pt x="416" y="47"/>
                    </a:lnTo>
                    <a:lnTo>
                      <a:pt x="428" y="27"/>
                    </a:lnTo>
                    <a:lnTo>
                      <a:pt x="443" y="48"/>
                    </a:lnTo>
                    <a:lnTo>
                      <a:pt x="454" y="84"/>
                    </a:lnTo>
                    <a:lnTo>
                      <a:pt x="479" y="113"/>
                    </a:lnTo>
                    <a:lnTo>
                      <a:pt x="464" y="114"/>
                    </a:lnTo>
                    <a:lnTo>
                      <a:pt x="454" y="123"/>
                    </a:lnTo>
                    <a:lnTo>
                      <a:pt x="451" y="144"/>
                    </a:lnTo>
                    <a:lnTo>
                      <a:pt x="463" y="168"/>
                    </a:lnTo>
                    <a:lnTo>
                      <a:pt x="503" y="225"/>
                    </a:lnTo>
                    <a:lnTo>
                      <a:pt x="518" y="254"/>
                    </a:lnTo>
                    <a:lnTo>
                      <a:pt x="500" y="258"/>
                    </a:lnTo>
                    <a:lnTo>
                      <a:pt x="493" y="272"/>
                    </a:lnTo>
                    <a:lnTo>
                      <a:pt x="499" y="361"/>
                    </a:lnTo>
                    <a:lnTo>
                      <a:pt x="484" y="423"/>
                    </a:lnTo>
                    <a:lnTo>
                      <a:pt x="467" y="437"/>
                    </a:lnTo>
                    <a:lnTo>
                      <a:pt x="446" y="441"/>
                    </a:lnTo>
                    <a:lnTo>
                      <a:pt x="408" y="452"/>
                    </a:lnTo>
                    <a:lnTo>
                      <a:pt x="377" y="470"/>
                    </a:lnTo>
                    <a:lnTo>
                      <a:pt x="352" y="468"/>
                    </a:lnTo>
                    <a:lnTo>
                      <a:pt x="332" y="462"/>
                    </a:lnTo>
                    <a:lnTo>
                      <a:pt x="305" y="450"/>
                    </a:lnTo>
                    <a:lnTo>
                      <a:pt x="272" y="441"/>
                    </a:lnTo>
                    <a:lnTo>
                      <a:pt x="248" y="434"/>
                    </a:lnTo>
                    <a:lnTo>
                      <a:pt x="227" y="419"/>
                    </a:lnTo>
                    <a:lnTo>
                      <a:pt x="217" y="443"/>
                    </a:lnTo>
                    <a:lnTo>
                      <a:pt x="203" y="426"/>
                    </a:lnTo>
                    <a:lnTo>
                      <a:pt x="187" y="422"/>
                    </a:lnTo>
                    <a:lnTo>
                      <a:pt x="167" y="420"/>
                    </a:lnTo>
                    <a:lnTo>
                      <a:pt x="181" y="407"/>
                    </a:lnTo>
                    <a:lnTo>
                      <a:pt x="200" y="389"/>
                    </a:lnTo>
                    <a:lnTo>
                      <a:pt x="196" y="375"/>
                    </a:lnTo>
                    <a:lnTo>
                      <a:pt x="185" y="353"/>
                    </a:lnTo>
                    <a:lnTo>
                      <a:pt x="172" y="344"/>
                    </a:lnTo>
                    <a:lnTo>
                      <a:pt x="155" y="348"/>
                    </a:lnTo>
                    <a:lnTo>
                      <a:pt x="143" y="342"/>
                    </a:lnTo>
                    <a:lnTo>
                      <a:pt x="128" y="342"/>
                    </a:lnTo>
                    <a:lnTo>
                      <a:pt x="136" y="372"/>
                    </a:lnTo>
                    <a:lnTo>
                      <a:pt x="140" y="386"/>
                    </a:lnTo>
                    <a:lnTo>
                      <a:pt x="128" y="390"/>
                    </a:lnTo>
                    <a:lnTo>
                      <a:pt x="122" y="374"/>
                    </a:lnTo>
                    <a:lnTo>
                      <a:pt x="121" y="360"/>
                    </a:lnTo>
                    <a:lnTo>
                      <a:pt x="119" y="344"/>
                    </a:lnTo>
                    <a:lnTo>
                      <a:pt x="122" y="32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2" name="Freeform 11"/>
              <p:cNvSpPr>
                <a:spLocks/>
              </p:cNvSpPr>
              <p:nvPr/>
            </p:nvSpPr>
            <p:spPr bwMode="auto">
              <a:xfrm>
                <a:off x="4241800" y="5124450"/>
                <a:ext cx="252412" cy="541338"/>
              </a:xfrm>
              <a:custGeom>
                <a:avLst/>
                <a:gdLst>
                  <a:gd name="T0" fmla="*/ 34 w 159"/>
                  <a:gd name="T1" fmla="*/ 341 h 341"/>
                  <a:gd name="T2" fmla="*/ 25 w 159"/>
                  <a:gd name="T3" fmla="*/ 323 h 341"/>
                  <a:gd name="T4" fmla="*/ 28 w 159"/>
                  <a:gd name="T5" fmla="*/ 288 h 341"/>
                  <a:gd name="T6" fmla="*/ 18 w 159"/>
                  <a:gd name="T7" fmla="*/ 267 h 341"/>
                  <a:gd name="T8" fmla="*/ 0 w 159"/>
                  <a:gd name="T9" fmla="*/ 257 h 341"/>
                  <a:gd name="T10" fmla="*/ 21 w 159"/>
                  <a:gd name="T11" fmla="*/ 246 h 341"/>
                  <a:gd name="T12" fmla="*/ 30 w 159"/>
                  <a:gd name="T13" fmla="*/ 225 h 341"/>
                  <a:gd name="T14" fmla="*/ 48 w 159"/>
                  <a:gd name="T15" fmla="*/ 221 h 341"/>
                  <a:gd name="T16" fmla="*/ 54 w 159"/>
                  <a:gd name="T17" fmla="*/ 213 h 341"/>
                  <a:gd name="T18" fmla="*/ 51 w 159"/>
                  <a:gd name="T19" fmla="*/ 200 h 341"/>
                  <a:gd name="T20" fmla="*/ 34 w 159"/>
                  <a:gd name="T21" fmla="*/ 189 h 341"/>
                  <a:gd name="T22" fmla="*/ 58 w 159"/>
                  <a:gd name="T23" fmla="*/ 141 h 341"/>
                  <a:gd name="T24" fmla="*/ 100 w 159"/>
                  <a:gd name="T25" fmla="*/ 108 h 341"/>
                  <a:gd name="T26" fmla="*/ 123 w 159"/>
                  <a:gd name="T27" fmla="*/ 71 h 341"/>
                  <a:gd name="T28" fmla="*/ 124 w 159"/>
                  <a:gd name="T29" fmla="*/ 26 h 341"/>
                  <a:gd name="T30" fmla="*/ 148 w 159"/>
                  <a:gd name="T31" fmla="*/ 0 h 341"/>
                  <a:gd name="T32" fmla="*/ 159 w 159"/>
                  <a:gd name="T33" fmla="*/ 0 h 341"/>
                  <a:gd name="T34" fmla="*/ 159 w 159"/>
                  <a:gd name="T35" fmla="*/ 33 h 341"/>
                  <a:gd name="T36" fmla="*/ 145 w 159"/>
                  <a:gd name="T37" fmla="*/ 71 h 341"/>
                  <a:gd name="T38" fmla="*/ 132 w 159"/>
                  <a:gd name="T39" fmla="*/ 108 h 341"/>
                  <a:gd name="T40" fmla="*/ 108 w 159"/>
                  <a:gd name="T41" fmla="*/ 147 h 341"/>
                  <a:gd name="T42" fmla="*/ 82 w 159"/>
                  <a:gd name="T43" fmla="*/ 218 h 341"/>
                  <a:gd name="T44" fmla="*/ 58 w 159"/>
                  <a:gd name="T45" fmla="*/ 296 h 341"/>
                  <a:gd name="T46" fmla="*/ 52 w 159"/>
                  <a:gd name="T47" fmla="*/ 324 h 341"/>
                  <a:gd name="T48" fmla="*/ 34 w 159"/>
                  <a:gd name="T49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9" h="341">
                    <a:moveTo>
                      <a:pt x="34" y="341"/>
                    </a:moveTo>
                    <a:lnTo>
                      <a:pt x="25" y="323"/>
                    </a:lnTo>
                    <a:lnTo>
                      <a:pt x="28" y="288"/>
                    </a:lnTo>
                    <a:lnTo>
                      <a:pt x="18" y="267"/>
                    </a:lnTo>
                    <a:lnTo>
                      <a:pt x="0" y="257"/>
                    </a:lnTo>
                    <a:lnTo>
                      <a:pt x="21" y="246"/>
                    </a:lnTo>
                    <a:lnTo>
                      <a:pt x="30" y="225"/>
                    </a:lnTo>
                    <a:lnTo>
                      <a:pt x="48" y="221"/>
                    </a:lnTo>
                    <a:lnTo>
                      <a:pt x="54" y="213"/>
                    </a:lnTo>
                    <a:lnTo>
                      <a:pt x="51" y="200"/>
                    </a:lnTo>
                    <a:lnTo>
                      <a:pt x="34" y="189"/>
                    </a:lnTo>
                    <a:lnTo>
                      <a:pt x="58" y="141"/>
                    </a:lnTo>
                    <a:lnTo>
                      <a:pt x="100" y="108"/>
                    </a:lnTo>
                    <a:lnTo>
                      <a:pt x="123" y="71"/>
                    </a:lnTo>
                    <a:lnTo>
                      <a:pt x="124" y="26"/>
                    </a:lnTo>
                    <a:lnTo>
                      <a:pt x="148" y="0"/>
                    </a:lnTo>
                    <a:lnTo>
                      <a:pt x="159" y="0"/>
                    </a:lnTo>
                    <a:lnTo>
                      <a:pt x="159" y="33"/>
                    </a:lnTo>
                    <a:lnTo>
                      <a:pt x="145" y="71"/>
                    </a:lnTo>
                    <a:lnTo>
                      <a:pt x="132" y="108"/>
                    </a:lnTo>
                    <a:lnTo>
                      <a:pt x="108" y="147"/>
                    </a:lnTo>
                    <a:lnTo>
                      <a:pt x="82" y="218"/>
                    </a:lnTo>
                    <a:lnTo>
                      <a:pt x="58" y="296"/>
                    </a:lnTo>
                    <a:lnTo>
                      <a:pt x="52" y="324"/>
                    </a:lnTo>
                    <a:lnTo>
                      <a:pt x="34" y="34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3" name="Freeform 12"/>
              <p:cNvSpPr>
                <a:spLocks/>
              </p:cNvSpPr>
              <p:nvPr/>
            </p:nvSpPr>
            <p:spPr bwMode="auto">
              <a:xfrm>
                <a:off x="3943350" y="5343525"/>
                <a:ext cx="228600" cy="188913"/>
              </a:xfrm>
              <a:custGeom>
                <a:avLst/>
                <a:gdLst>
                  <a:gd name="T0" fmla="*/ 95 w 144"/>
                  <a:gd name="T1" fmla="*/ 119 h 119"/>
                  <a:gd name="T2" fmla="*/ 72 w 144"/>
                  <a:gd name="T3" fmla="*/ 92 h 119"/>
                  <a:gd name="T4" fmla="*/ 45 w 144"/>
                  <a:gd name="T5" fmla="*/ 72 h 119"/>
                  <a:gd name="T6" fmla="*/ 9 w 144"/>
                  <a:gd name="T7" fmla="*/ 21 h 119"/>
                  <a:gd name="T8" fmla="*/ 0 w 144"/>
                  <a:gd name="T9" fmla="*/ 0 h 119"/>
                  <a:gd name="T10" fmla="*/ 26 w 144"/>
                  <a:gd name="T11" fmla="*/ 18 h 119"/>
                  <a:gd name="T12" fmla="*/ 51 w 144"/>
                  <a:gd name="T13" fmla="*/ 27 h 119"/>
                  <a:gd name="T14" fmla="*/ 62 w 144"/>
                  <a:gd name="T15" fmla="*/ 53 h 119"/>
                  <a:gd name="T16" fmla="*/ 83 w 144"/>
                  <a:gd name="T17" fmla="*/ 65 h 119"/>
                  <a:gd name="T18" fmla="*/ 99 w 144"/>
                  <a:gd name="T19" fmla="*/ 66 h 119"/>
                  <a:gd name="T20" fmla="*/ 111 w 144"/>
                  <a:gd name="T21" fmla="*/ 80 h 119"/>
                  <a:gd name="T22" fmla="*/ 132 w 144"/>
                  <a:gd name="T23" fmla="*/ 77 h 119"/>
                  <a:gd name="T24" fmla="*/ 144 w 144"/>
                  <a:gd name="T25" fmla="*/ 89 h 119"/>
                  <a:gd name="T26" fmla="*/ 143 w 144"/>
                  <a:gd name="T27" fmla="*/ 104 h 119"/>
                  <a:gd name="T28" fmla="*/ 117 w 144"/>
                  <a:gd name="T29" fmla="*/ 105 h 119"/>
                  <a:gd name="T30" fmla="*/ 95 w 144"/>
                  <a:gd name="T31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4" h="119">
                    <a:moveTo>
                      <a:pt x="95" y="119"/>
                    </a:moveTo>
                    <a:lnTo>
                      <a:pt x="72" y="92"/>
                    </a:lnTo>
                    <a:lnTo>
                      <a:pt x="45" y="72"/>
                    </a:lnTo>
                    <a:lnTo>
                      <a:pt x="9" y="21"/>
                    </a:lnTo>
                    <a:lnTo>
                      <a:pt x="0" y="0"/>
                    </a:lnTo>
                    <a:lnTo>
                      <a:pt x="26" y="18"/>
                    </a:lnTo>
                    <a:lnTo>
                      <a:pt x="51" y="27"/>
                    </a:lnTo>
                    <a:lnTo>
                      <a:pt x="62" y="53"/>
                    </a:lnTo>
                    <a:lnTo>
                      <a:pt x="83" y="65"/>
                    </a:lnTo>
                    <a:lnTo>
                      <a:pt x="99" y="66"/>
                    </a:lnTo>
                    <a:lnTo>
                      <a:pt x="111" y="80"/>
                    </a:lnTo>
                    <a:lnTo>
                      <a:pt x="132" y="77"/>
                    </a:lnTo>
                    <a:lnTo>
                      <a:pt x="144" y="89"/>
                    </a:lnTo>
                    <a:lnTo>
                      <a:pt x="143" y="104"/>
                    </a:lnTo>
                    <a:lnTo>
                      <a:pt x="117" y="105"/>
                    </a:lnTo>
                    <a:lnTo>
                      <a:pt x="95" y="11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4" name="Freeform 13"/>
              <p:cNvSpPr>
                <a:spLocks/>
              </p:cNvSpPr>
              <p:nvPr/>
            </p:nvSpPr>
            <p:spPr bwMode="auto">
              <a:xfrm>
                <a:off x="4173538" y="5262563"/>
                <a:ext cx="131762" cy="117475"/>
              </a:xfrm>
              <a:custGeom>
                <a:avLst/>
                <a:gdLst>
                  <a:gd name="T0" fmla="*/ 31 w 83"/>
                  <a:gd name="T1" fmla="*/ 74 h 74"/>
                  <a:gd name="T2" fmla="*/ 14 w 83"/>
                  <a:gd name="T3" fmla="*/ 53 h 74"/>
                  <a:gd name="T4" fmla="*/ 0 w 83"/>
                  <a:gd name="T5" fmla="*/ 26 h 74"/>
                  <a:gd name="T6" fmla="*/ 23 w 83"/>
                  <a:gd name="T7" fmla="*/ 18 h 74"/>
                  <a:gd name="T8" fmla="*/ 56 w 83"/>
                  <a:gd name="T9" fmla="*/ 0 h 74"/>
                  <a:gd name="T10" fmla="*/ 70 w 83"/>
                  <a:gd name="T11" fmla="*/ 12 h 74"/>
                  <a:gd name="T12" fmla="*/ 67 w 83"/>
                  <a:gd name="T13" fmla="*/ 38 h 74"/>
                  <a:gd name="T14" fmla="*/ 83 w 83"/>
                  <a:gd name="T15" fmla="*/ 44 h 74"/>
                  <a:gd name="T16" fmla="*/ 31 w 83"/>
                  <a:gd name="T1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74">
                    <a:moveTo>
                      <a:pt x="31" y="74"/>
                    </a:moveTo>
                    <a:lnTo>
                      <a:pt x="14" y="53"/>
                    </a:lnTo>
                    <a:lnTo>
                      <a:pt x="0" y="26"/>
                    </a:lnTo>
                    <a:lnTo>
                      <a:pt x="23" y="18"/>
                    </a:lnTo>
                    <a:lnTo>
                      <a:pt x="56" y="0"/>
                    </a:lnTo>
                    <a:lnTo>
                      <a:pt x="70" y="12"/>
                    </a:lnTo>
                    <a:lnTo>
                      <a:pt x="67" y="38"/>
                    </a:lnTo>
                    <a:lnTo>
                      <a:pt x="83" y="44"/>
                    </a:lnTo>
                    <a:lnTo>
                      <a:pt x="31" y="7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5" name="Freeform 20"/>
              <p:cNvSpPr>
                <a:spLocks/>
              </p:cNvSpPr>
              <p:nvPr/>
            </p:nvSpPr>
            <p:spPr bwMode="auto">
              <a:xfrm>
                <a:off x="2408238" y="3932238"/>
                <a:ext cx="1444625" cy="1590675"/>
              </a:xfrm>
              <a:custGeom>
                <a:avLst/>
                <a:gdLst>
                  <a:gd name="T0" fmla="*/ 3492 w 4548"/>
                  <a:gd name="T1" fmla="*/ 4844 h 5010"/>
                  <a:gd name="T2" fmla="*/ 3485 w 4548"/>
                  <a:gd name="T3" fmla="*/ 4590 h 5010"/>
                  <a:gd name="T4" fmla="*/ 3153 w 4548"/>
                  <a:gd name="T5" fmla="*/ 4877 h 5010"/>
                  <a:gd name="T6" fmla="*/ 2832 w 4548"/>
                  <a:gd name="T7" fmla="*/ 5000 h 5010"/>
                  <a:gd name="T8" fmla="*/ 2549 w 4548"/>
                  <a:gd name="T9" fmla="*/ 4860 h 5010"/>
                  <a:gd name="T10" fmla="*/ 1772 w 4548"/>
                  <a:gd name="T11" fmla="*/ 4575 h 5010"/>
                  <a:gd name="T12" fmla="*/ 1263 w 4548"/>
                  <a:gd name="T13" fmla="*/ 4394 h 5010"/>
                  <a:gd name="T14" fmla="*/ 1364 w 4548"/>
                  <a:gd name="T15" fmla="*/ 3639 h 5010"/>
                  <a:gd name="T16" fmla="*/ 1277 w 4548"/>
                  <a:gd name="T17" fmla="*/ 3059 h 5010"/>
                  <a:gd name="T18" fmla="*/ 1220 w 4548"/>
                  <a:gd name="T19" fmla="*/ 2525 h 5010"/>
                  <a:gd name="T20" fmla="*/ 915 w 4548"/>
                  <a:gd name="T21" fmla="*/ 2384 h 5010"/>
                  <a:gd name="T22" fmla="*/ 509 w 4548"/>
                  <a:gd name="T23" fmla="*/ 1950 h 5010"/>
                  <a:gd name="T24" fmla="*/ 393 w 4548"/>
                  <a:gd name="T25" fmla="*/ 1872 h 5010"/>
                  <a:gd name="T26" fmla="*/ 392 w 4548"/>
                  <a:gd name="T27" fmla="*/ 2070 h 5010"/>
                  <a:gd name="T28" fmla="*/ 480 w 4548"/>
                  <a:gd name="T29" fmla="*/ 2280 h 5010"/>
                  <a:gd name="T30" fmla="*/ 0 w 4548"/>
                  <a:gd name="T31" fmla="*/ 1922 h 5010"/>
                  <a:gd name="T32" fmla="*/ 188 w 4548"/>
                  <a:gd name="T33" fmla="*/ 1385 h 5010"/>
                  <a:gd name="T34" fmla="*/ 401 w 4548"/>
                  <a:gd name="T35" fmla="*/ 1004 h 5010"/>
                  <a:gd name="T36" fmla="*/ 1223 w 4548"/>
                  <a:gd name="T37" fmla="*/ 1086 h 5010"/>
                  <a:gd name="T38" fmla="*/ 1590 w 4548"/>
                  <a:gd name="T39" fmla="*/ 1041 h 5010"/>
                  <a:gd name="T40" fmla="*/ 2088 w 4548"/>
                  <a:gd name="T41" fmla="*/ 696 h 5010"/>
                  <a:gd name="T42" fmla="*/ 2453 w 4548"/>
                  <a:gd name="T43" fmla="*/ 723 h 5010"/>
                  <a:gd name="T44" fmla="*/ 2487 w 4548"/>
                  <a:gd name="T45" fmla="*/ 198 h 5010"/>
                  <a:gd name="T46" fmla="*/ 2855 w 4548"/>
                  <a:gd name="T47" fmla="*/ 0 h 5010"/>
                  <a:gd name="T48" fmla="*/ 3065 w 4548"/>
                  <a:gd name="T49" fmla="*/ 242 h 5010"/>
                  <a:gd name="T50" fmla="*/ 3225 w 4548"/>
                  <a:gd name="T51" fmla="*/ 168 h 5010"/>
                  <a:gd name="T52" fmla="*/ 3491 w 4548"/>
                  <a:gd name="T53" fmla="*/ 77 h 5010"/>
                  <a:gd name="T54" fmla="*/ 4053 w 4548"/>
                  <a:gd name="T55" fmla="*/ 252 h 5010"/>
                  <a:gd name="T56" fmla="*/ 4394 w 4548"/>
                  <a:gd name="T57" fmla="*/ 320 h 5010"/>
                  <a:gd name="T58" fmla="*/ 4484 w 4548"/>
                  <a:gd name="T59" fmla="*/ 662 h 5010"/>
                  <a:gd name="T60" fmla="*/ 4334 w 4548"/>
                  <a:gd name="T61" fmla="*/ 831 h 5010"/>
                  <a:gd name="T62" fmla="*/ 4223 w 4548"/>
                  <a:gd name="T63" fmla="*/ 951 h 5010"/>
                  <a:gd name="T64" fmla="*/ 4535 w 4548"/>
                  <a:gd name="T65" fmla="*/ 1053 h 5010"/>
                  <a:gd name="T66" fmla="*/ 4548 w 4548"/>
                  <a:gd name="T67" fmla="*/ 1305 h 5010"/>
                  <a:gd name="T68" fmla="*/ 4293 w 4548"/>
                  <a:gd name="T69" fmla="*/ 1455 h 5010"/>
                  <a:gd name="T70" fmla="*/ 3890 w 4548"/>
                  <a:gd name="T71" fmla="*/ 1560 h 5010"/>
                  <a:gd name="T72" fmla="*/ 3543 w 4548"/>
                  <a:gd name="T73" fmla="*/ 1380 h 5010"/>
                  <a:gd name="T74" fmla="*/ 3555 w 4548"/>
                  <a:gd name="T75" fmla="*/ 1485 h 5010"/>
                  <a:gd name="T76" fmla="*/ 3786 w 4548"/>
                  <a:gd name="T77" fmla="*/ 1730 h 5010"/>
                  <a:gd name="T78" fmla="*/ 4050 w 4548"/>
                  <a:gd name="T79" fmla="*/ 1776 h 5010"/>
                  <a:gd name="T80" fmla="*/ 3501 w 4548"/>
                  <a:gd name="T81" fmla="*/ 2226 h 5010"/>
                  <a:gd name="T82" fmla="*/ 3284 w 4548"/>
                  <a:gd name="T83" fmla="*/ 2267 h 5010"/>
                  <a:gd name="T84" fmla="*/ 3557 w 4548"/>
                  <a:gd name="T85" fmla="*/ 2331 h 5010"/>
                  <a:gd name="T86" fmla="*/ 3485 w 4548"/>
                  <a:gd name="T87" fmla="*/ 2537 h 5010"/>
                  <a:gd name="T88" fmla="*/ 3464 w 4548"/>
                  <a:gd name="T89" fmla="*/ 2783 h 5010"/>
                  <a:gd name="T90" fmla="*/ 3569 w 4548"/>
                  <a:gd name="T91" fmla="*/ 3200 h 5010"/>
                  <a:gd name="T92" fmla="*/ 3617 w 4548"/>
                  <a:gd name="T93" fmla="*/ 3425 h 5010"/>
                  <a:gd name="T94" fmla="*/ 3393 w 4548"/>
                  <a:gd name="T95" fmla="*/ 3539 h 5010"/>
                  <a:gd name="T96" fmla="*/ 3213 w 4548"/>
                  <a:gd name="T97" fmla="*/ 3845 h 5010"/>
                  <a:gd name="T98" fmla="*/ 3062 w 4548"/>
                  <a:gd name="T99" fmla="*/ 4094 h 5010"/>
                  <a:gd name="T100" fmla="*/ 3521 w 4548"/>
                  <a:gd name="T101" fmla="*/ 4289 h 5010"/>
                  <a:gd name="T102" fmla="*/ 3744 w 4548"/>
                  <a:gd name="T103" fmla="*/ 4652 h 5010"/>
                  <a:gd name="T104" fmla="*/ 3768 w 4548"/>
                  <a:gd name="T105" fmla="*/ 4836 h 5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548" h="5010">
                    <a:moveTo>
                      <a:pt x="3744" y="4916"/>
                    </a:moveTo>
                    <a:lnTo>
                      <a:pt x="3573" y="4841"/>
                    </a:lnTo>
                    <a:lnTo>
                      <a:pt x="3492" y="4844"/>
                    </a:lnTo>
                    <a:lnTo>
                      <a:pt x="3495" y="4727"/>
                    </a:lnTo>
                    <a:lnTo>
                      <a:pt x="3572" y="4655"/>
                    </a:lnTo>
                    <a:lnTo>
                      <a:pt x="3485" y="4590"/>
                    </a:lnTo>
                    <a:lnTo>
                      <a:pt x="3402" y="4622"/>
                    </a:lnTo>
                    <a:lnTo>
                      <a:pt x="3324" y="4691"/>
                    </a:lnTo>
                    <a:lnTo>
                      <a:pt x="3153" y="4877"/>
                    </a:lnTo>
                    <a:lnTo>
                      <a:pt x="3066" y="5000"/>
                    </a:lnTo>
                    <a:lnTo>
                      <a:pt x="2985" y="4971"/>
                    </a:lnTo>
                    <a:lnTo>
                      <a:pt x="2832" y="5000"/>
                    </a:lnTo>
                    <a:lnTo>
                      <a:pt x="2687" y="5010"/>
                    </a:lnTo>
                    <a:lnTo>
                      <a:pt x="2564" y="4962"/>
                    </a:lnTo>
                    <a:lnTo>
                      <a:pt x="2549" y="4860"/>
                    </a:lnTo>
                    <a:lnTo>
                      <a:pt x="2421" y="4796"/>
                    </a:lnTo>
                    <a:lnTo>
                      <a:pt x="2015" y="4719"/>
                    </a:lnTo>
                    <a:lnTo>
                      <a:pt x="1772" y="4575"/>
                    </a:lnTo>
                    <a:lnTo>
                      <a:pt x="1497" y="4626"/>
                    </a:lnTo>
                    <a:lnTo>
                      <a:pt x="1311" y="4604"/>
                    </a:lnTo>
                    <a:lnTo>
                      <a:pt x="1263" y="4394"/>
                    </a:lnTo>
                    <a:lnTo>
                      <a:pt x="1199" y="4193"/>
                    </a:lnTo>
                    <a:lnTo>
                      <a:pt x="1220" y="4032"/>
                    </a:lnTo>
                    <a:lnTo>
                      <a:pt x="1364" y="3639"/>
                    </a:lnTo>
                    <a:lnTo>
                      <a:pt x="1289" y="3350"/>
                    </a:lnTo>
                    <a:lnTo>
                      <a:pt x="1296" y="3228"/>
                    </a:lnTo>
                    <a:lnTo>
                      <a:pt x="1277" y="3059"/>
                    </a:lnTo>
                    <a:lnTo>
                      <a:pt x="1287" y="2942"/>
                    </a:lnTo>
                    <a:lnTo>
                      <a:pt x="1266" y="2792"/>
                    </a:lnTo>
                    <a:lnTo>
                      <a:pt x="1220" y="2525"/>
                    </a:lnTo>
                    <a:lnTo>
                      <a:pt x="1209" y="2448"/>
                    </a:lnTo>
                    <a:lnTo>
                      <a:pt x="1064" y="2375"/>
                    </a:lnTo>
                    <a:lnTo>
                      <a:pt x="915" y="2384"/>
                    </a:lnTo>
                    <a:lnTo>
                      <a:pt x="777" y="2322"/>
                    </a:lnTo>
                    <a:lnTo>
                      <a:pt x="701" y="2192"/>
                    </a:lnTo>
                    <a:lnTo>
                      <a:pt x="509" y="1950"/>
                    </a:lnTo>
                    <a:lnTo>
                      <a:pt x="558" y="1854"/>
                    </a:lnTo>
                    <a:lnTo>
                      <a:pt x="476" y="1848"/>
                    </a:lnTo>
                    <a:lnTo>
                      <a:pt x="393" y="1872"/>
                    </a:lnTo>
                    <a:lnTo>
                      <a:pt x="351" y="1929"/>
                    </a:lnTo>
                    <a:lnTo>
                      <a:pt x="414" y="2022"/>
                    </a:lnTo>
                    <a:lnTo>
                      <a:pt x="392" y="2070"/>
                    </a:lnTo>
                    <a:lnTo>
                      <a:pt x="473" y="2160"/>
                    </a:lnTo>
                    <a:lnTo>
                      <a:pt x="528" y="2238"/>
                    </a:lnTo>
                    <a:lnTo>
                      <a:pt x="480" y="2280"/>
                    </a:lnTo>
                    <a:lnTo>
                      <a:pt x="225" y="2037"/>
                    </a:lnTo>
                    <a:lnTo>
                      <a:pt x="90" y="2001"/>
                    </a:lnTo>
                    <a:lnTo>
                      <a:pt x="0" y="1922"/>
                    </a:lnTo>
                    <a:lnTo>
                      <a:pt x="71" y="1766"/>
                    </a:lnTo>
                    <a:lnTo>
                      <a:pt x="120" y="1629"/>
                    </a:lnTo>
                    <a:lnTo>
                      <a:pt x="188" y="1385"/>
                    </a:lnTo>
                    <a:lnTo>
                      <a:pt x="249" y="1247"/>
                    </a:lnTo>
                    <a:lnTo>
                      <a:pt x="285" y="1104"/>
                    </a:lnTo>
                    <a:lnTo>
                      <a:pt x="401" y="1004"/>
                    </a:lnTo>
                    <a:lnTo>
                      <a:pt x="750" y="1034"/>
                    </a:lnTo>
                    <a:lnTo>
                      <a:pt x="1079" y="1188"/>
                    </a:lnTo>
                    <a:lnTo>
                      <a:pt x="1223" y="1086"/>
                    </a:lnTo>
                    <a:lnTo>
                      <a:pt x="1166" y="933"/>
                    </a:lnTo>
                    <a:lnTo>
                      <a:pt x="1482" y="858"/>
                    </a:lnTo>
                    <a:lnTo>
                      <a:pt x="1590" y="1041"/>
                    </a:lnTo>
                    <a:lnTo>
                      <a:pt x="1770" y="971"/>
                    </a:lnTo>
                    <a:lnTo>
                      <a:pt x="1818" y="744"/>
                    </a:lnTo>
                    <a:lnTo>
                      <a:pt x="2088" y="696"/>
                    </a:lnTo>
                    <a:lnTo>
                      <a:pt x="2294" y="878"/>
                    </a:lnTo>
                    <a:lnTo>
                      <a:pt x="2352" y="788"/>
                    </a:lnTo>
                    <a:lnTo>
                      <a:pt x="2453" y="723"/>
                    </a:lnTo>
                    <a:lnTo>
                      <a:pt x="2615" y="426"/>
                    </a:lnTo>
                    <a:lnTo>
                      <a:pt x="2483" y="284"/>
                    </a:lnTo>
                    <a:lnTo>
                      <a:pt x="2487" y="198"/>
                    </a:lnTo>
                    <a:lnTo>
                      <a:pt x="2580" y="98"/>
                    </a:lnTo>
                    <a:lnTo>
                      <a:pt x="2660" y="33"/>
                    </a:lnTo>
                    <a:lnTo>
                      <a:pt x="2855" y="0"/>
                    </a:lnTo>
                    <a:lnTo>
                      <a:pt x="2946" y="110"/>
                    </a:lnTo>
                    <a:lnTo>
                      <a:pt x="3051" y="170"/>
                    </a:lnTo>
                    <a:lnTo>
                      <a:pt x="3065" y="242"/>
                    </a:lnTo>
                    <a:lnTo>
                      <a:pt x="3152" y="321"/>
                    </a:lnTo>
                    <a:lnTo>
                      <a:pt x="3269" y="261"/>
                    </a:lnTo>
                    <a:lnTo>
                      <a:pt x="3225" y="168"/>
                    </a:lnTo>
                    <a:lnTo>
                      <a:pt x="3282" y="96"/>
                    </a:lnTo>
                    <a:lnTo>
                      <a:pt x="3348" y="47"/>
                    </a:lnTo>
                    <a:lnTo>
                      <a:pt x="3491" y="77"/>
                    </a:lnTo>
                    <a:lnTo>
                      <a:pt x="3735" y="164"/>
                    </a:lnTo>
                    <a:lnTo>
                      <a:pt x="4011" y="186"/>
                    </a:lnTo>
                    <a:lnTo>
                      <a:pt x="4053" y="252"/>
                    </a:lnTo>
                    <a:lnTo>
                      <a:pt x="4070" y="353"/>
                    </a:lnTo>
                    <a:lnTo>
                      <a:pt x="4160" y="365"/>
                    </a:lnTo>
                    <a:lnTo>
                      <a:pt x="4394" y="320"/>
                    </a:lnTo>
                    <a:lnTo>
                      <a:pt x="4505" y="375"/>
                    </a:lnTo>
                    <a:lnTo>
                      <a:pt x="4529" y="494"/>
                    </a:lnTo>
                    <a:lnTo>
                      <a:pt x="4484" y="662"/>
                    </a:lnTo>
                    <a:lnTo>
                      <a:pt x="4485" y="768"/>
                    </a:lnTo>
                    <a:lnTo>
                      <a:pt x="4400" y="779"/>
                    </a:lnTo>
                    <a:lnTo>
                      <a:pt x="4334" y="831"/>
                    </a:lnTo>
                    <a:lnTo>
                      <a:pt x="4218" y="831"/>
                    </a:lnTo>
                    <a:lnTo>
                      <a:pt x="4157" y="875"/>
                    </a:lnTo>
                    <a:lnTo>
                      <a:pt x="4223" y="951"/>
                    </a:lnTo>
                    <a:lnTo>
                      <a:pt x="4349" y="959"/>
                    </a:lnTo>
                    <a:lnTo>
                      <a:pt x="4517" y="990"/>
                    </a:lnTo>
                    <a:lnTo>
                      <a:pt x="4535" y="1053"/>
                    </a:lnTo>
                    <a:lnTo>
                      <a:pt x="4454" y="1188"/>
                    </a:lnTo>
                    <a:lnTo>
                      <a:pt x="4470" y="1262"/>
                    </a:lnTo>
                    <a:lnTo>
                      <a:pt x="4548" y="1305"/>
                    </a:lnTo>
                    <a:lnTo>
                      <a:pt x="4470" y="1350"/>
                    </a:lnTo>
                    <a:lnTo>
                      <a:pt x="4469" y="1455"/>
                    </a:lnTo>
                    <a:lnTo>
                      <a:pt x="4293" y="1455"/>
                    </a:lnTo>
                    <a:lnTo>
                      <a:pt x="4146" y="1499"/>
                    </a:lnTo>
                    <a:lnTo>
                      <a:pt x="4023" y="1565"/>
                    </a:lnTo>
                    <a:lnTo>
                      <a:pt x="3890" y="1560"/>
                    </a:lnTo>
                    <a:lnTo>
                      <a:pt x="3750" y="1497"/>
                    </a:lnTo>
                    <a:lnTo>
                      <a:pt x="3668" y="1400"/>
                    </a:lnTo>
                    <a:lnTo>
                      <a:pt x="3543" y="1380"/>
                    </a:lnTo>
                    <a:lnTo>
                      <a:pt x="3453" y="1409"/>
                    </a:lnTo>
                    <a:lnTo>
                      <a:pt x="3380" y="1473"/>
                    </a:lnTo>
                    <a:lnTo>
                      <a:pt x="3555" y="1485"/>
                    </a:lnTo>
                    <a:lnTo>
                      <a:pt x="3689" y="1559"/>
                    </a:lnTo>
                    <a:lnTo>
                      <a:pt x="3783" y="1658"/>
                    </a:lnTo>
                    <a:lnTo>
                      <a:pt x="3786" y="1730"/>
                    </a:lnTo>
                    <a:lnTo>
                      <a:pt x="3876" y="1784"/>
                    </a:lnTo>
                    <a:lnTo>
                      <a:pt x="3978" y="1760"/>
                    </a:lnTo>
                    <a:lnTo>
                      <a:pt x="4050" y="1776"/>
                    </a:lnTo>
                    <a:lnTo>
                      <a:pt x="4043" y="1818"/>
                    </a:lnTo>
                    <a:lnTo>
                      <a:pt x="3740" y="2087"/>
                    </a:lnTo>
                    <a:lnTo>
                      <a:pt x="3501" y="2226"/>
                    </a:lnTo>
                    <a:lnTo>
                      <a:pt x="3420" y="2166"/>
                    </a:lnTo>
                    <a:lnTo>
                      <a:pt x="3387" y="2235"/>
                    </a:lnTo>
                    <a:lnTo>
                      <a:pt x="3284" y="2267"/>
                    </a:lnTo>
                    <a:lnTo>
                      <a:pt x="3291" y="2339"/>
                    </a:lnTo>
                    <a:lnTo>
                      <a:pt x="3437" y="2325"/>
                    </a:lnTo>
                    <a:lnTo>
                      <a:pt x="3557" y="2331"/>
                    </a:lnTo>
                    <a:lnTo>
                      <a:pt x="3615" y="2391"/>
                    </a:lnTo>
                    <a:lnTo>
                      <a:pt x="3603" y="2475"/>
                    </a:lnTo>
                    <a:lnTo>
                      <a:pt x="3485" y="2537"/>
                    </a:lnTo>
                    <a:lnTo>
                      <a:pt x="3438" y="2616"/>
                    </a:lnTo>
                    <a:lnTo>
                      <a:pt x="3479" y="2634"/>
                    </a:lnTo>
                    <a:lnTo>
                      <a:pt x="3464" y="2783"/>
                    </a:lnTo>
                    <a:lnTo>
                      <a:pt x="3504" y="2847"/>
                    </a:lnTo>
                    <a:lnTo>
                      <a:pt x="3522" y="3113"/>
                    </a:lnTo>
                    <a:lnTo>
                      <a:pt x="3569" y="3200"/>
                    </a:lnTo>
                    <a:lnTo>
                      <a:pt x="3668" y="3305"/>
                    </a:lnTo>
                    <a:lnTo>
                      <a:pt x="3638" y="3387"/>
                    </a:lnTo>
                    <a:lnTo>
                      <a:pt x="3617" y="3425"/>
                    </a:lnTo>
                    <a:lnTo>
                      <a:pt x="3573" y="3512"/>
                    </a:lnTo>
                    <a:lnTo>
                      <a:pt x="3501" y="3545"/>
                    </a:lnTo>
                    <a:lnTo>
                      <a:pt x="3393" y="3539"/>
                    </a:lnTo>
                    <a:lnTo>
                      <a:pt x="3263" y="3614"/>
                    </a:lnTo>
                    <a:lnTo>
                      <a:pt x="3120" y="3786"/>
                    </a:lnTo>
                    <a:lnTo>
                      <a:pt x="3213" y="3845"/>
                    </a:lnTo>
                    <a:lnTo>
                      <a:pt x="3263" y="3926"/>
                    </a:lnTo>
                    <a:lnTo>
                      <a:pt x="3225" y="4053"/>
                    </a:lnTo>
                    <a:lnTo>
                      <a:pt x="3062" y="4094"/>
                    </a:lnTo>
                    <a:lnTo>
                      <a:pt x="3090" y="4175"/>
                    </a:lnTo>
                    <a:lnTo>
                      <a:pt x="3350" y="4140"/>
                    </a:lnTo>
                    <a:lnTo>
                      <a:pt x="3521" y="4289"/>
                    </a:lnTo>
                    <a:lnTo>
                      <a:pt x="3689" y="4380"/>
                    </a:lnTo>
                    <a:lnTo>
                      <a:pt x="3744" y="4482"/>
                    </a:lnTo>
                    <a:lnTo>
                      <a:pt x="3744" y="4652"/>
                    </a:lnTo>
                    <a:lnTo>
                      <a:pt x="3777" y="4731"/>
                    </a:lnTo>
                    <a:lnTo>
                      <a:pt x="3690" y="4754"/>
                    </a:lnTo>
                    <a:lnTo>
                      <a:pt x="3768" y="4836"/>
                    </a:lnTo>
                    <a:lnTo>
                      <a:pt x="3744" y="491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4252708" y="3221284"/>
              <a:ext cx="1018999" cy="1540503"/>
              <a:chOff x="4014788" y="3960813"/>
              <a:chExt cx="1212849" cy="1833562"/>
            </a:xfrm>
          </p:grpSpPr>
          <p:sp>
            <p:nvSpPr>
              <p:cNvPr id="184" name="Freeform 14"/>
              <p:cNvSpPr>
                <a:spLocks/>
              </p:cNvSpPr>
              <p:nvPr/>
            </p:nvSpPr>
            <p:spPr bwMode="auto">
              <a:xfrm>
                <a:off x="4070350" y="5280025"/>
                <a:ext cx="644525" cy="442913"/>
              </a:xfrm>
              <a:custGeom>
                <a:avLst/>
                <a:gdLst>
                  <a:gd name="T0" fmla="*/ 230 w 406"/>
                  <a:gd name="T1" fmla="*/ 279 h 279"/>
                  <a:gd name="T2" fmla="*/ 196 w 406"/>
                  <a:gd name="T3" fmla="*/ 261 h 279"/>
                  <a:gd name="T4" fmla="*/ 123 w 406"/>
                  <a:gd name="T5" fmla="*/ 208 h 279"/>
                  <a:gd name="T6" fmla="*/ 82 w 406"/>
                  <a:gd name="T7" fmla="*/ 186 h 279"/>
                  <a:gd name="T8" fmla="*/ 43 w 406"/>
                  <a:gd name="T9" fmla="*/ 178 h 279"/>
                  <a:gd name="T10" fmla="*/ 15 w 406"/>
                  <a:gd name="T11" fmla="*/ 165 h 279"/>
                  <a:gd name="T12" fmla="*/ 0 w 406"/>
                  <a:gd name="T13" fmla="*/ 136 h 279"/>
                  <a:gd name="T14" fmla="*/ 7 w 406"/>
                  <a:gd name="T15" fmla="*/ 123 h 279"/>
                  <a:gd name="T16" fmla="*/ 27 w 406"/>
                  <a:gd name="T17" fmla="*/ 127 h 279"/>
                  <a:gd name="T18" fmla="*/ 43 w 406"/>
                  <a:gd name="T19" fmla="*/ 127 h 279"/>
                  <a:gd name="T20" fmla="*/ 57 w 406"/>
                  <a:gd name="T21" fmla="*/ 112 h 279"/>
                  <a:gd name="T22" fmla="*/ 49 w 406"/>
                  <a:gd name="T23" fmla="*/ 97 h 279"/>
                  <a:gd name="T24" fmla="*/ 34 w 406"/>
                  <a:gd name="T25" fmla="*/ 75 h 279"/>
                  <a:gd name="T26" fmla="*/ 16 w 406"/>
                  <a:gd name="T27" fmla="*/ 51 h 279"/>
                  <a:gd name="T28" fmla="*/ 40 w 406"/>
                  <a:gd name="T29" fmla="*/ 22 h 279"/>
                  <a:gd name="T30" fmla="*/ 63 w 406"/>
                  <a:gd name="T31" fmla="*/ 9 h 279"/>
                  <a:gd name="T32" fmla="*/ 85 w 406"/>
                  <a:gd name="T33" fmla="*/ 3 h 279"/>
                  <a:gd name="T34" fmla="*/ 123 w 406"/>
                  <a:gd name="T35" fmla="*/ 0 h 279"/>
                  <a:gd name="T36" fmla="*/ 169 w 406"/>
                  <a:gd name="T37" fmla="*/ 31 h 279"/>
                  <a:gd name="T38" fmla="*/ 180 w 406"/>
                  <a:gd name="T39" fmla="*/ 52 h 279"/>
                  <a:gd name="T40" fmla="*/ 199 w 406"/>
                  <a:gd name="T41" fmla="*/ 75 h 279"/>
                  <a:gd name="T42" fmla="*/ 243 w 406"/>
                  <a:gd name="T43" fmla="*/ 97 h 279"/>
                  <a:gd name="T44" fmla="*/ 265 w 406"/>
                  <a:gd name="T45" fmla="*/ 102 h 279"/>
                  <a:gd name="T46" fmla="*/ 291 w 406"/>
                  <a:gd name="T47" fmla="*/ 123 h 279"/>
                  <a:gd name="T48" fmla="*/ 282 w 406"/>
                  <a:gd name="T49" fmla="*/ 97 h 279"/>
                  <a:gd name="T50" fmla="*/ 309 w 406"/>
                  <a:gd name="T51" fmla="*/ 87 h 279"/>
                  <a:gd name="T52" fmla="*/ 312 w 406"/>
                  <a:gd name="T53" fmla="*/ 63 h 279"/>
                  <a:gd name="T54" fmla="*/ 321 w 406"/>
                  <a:gd name="T55" fmla="*/ 52 h 279"/>
                  <a:gd name="T56" fmla="*/ 351 w 406"/>
                  <a:gd name="T57" fmla="*/ 82 h 279"/>
                  <a:gd name="T58" fmla="*/ 355 w 406"/>
                  <a:gd name="T59" fmla="*/ 102 h 279"/>
                  <a:gd name="T60" fmla="*/ 369 w 406"/>
                  <a:gd name="T61" fmla="*/ 109 h 279"/>
                  <a:gd name="T62" fmla="*/ 379 w 406"/>
                  <a:gd name="T63" fmla="*/ 138 h 279"/>
                  <a:gd name="T64" fmla="*/ 406 w 406"/>
                  <a:gd name="T65" fmla="*/ 172 h 279"/>
                  <a:gd name="T66" fmla="*/ 387 w 406"/>
                  <a:gd name="T67" fmla="*/ 205 h 279"/>
                  <a:gd name="T68" fmla="*/ 400 w 406"/>
                  <a:gd name="T69" fmla="*/ 222 h 279"/>
                  <a:gd name="T70" fmla="*/ 385 w 406"/>
                  <a:gd name="T71" fmla="*/ 253 h 279"/>
                  <a:gd name="T72" fmla="*/ 363 w 406"/>
                  <a:gd name="T73" fmla="*/ 253 h 279"/>
                  <a:gd name="T74" fmla="*/ 345 w 406"/>
                  <a:gd name="T75" fmla="*/ 247 h 279"/>
                  <a:gd name="T76" fmla="*/ 325 w 406"/>
                  <a:gd name="T77" fmla="*/ 238 h 279"/>
                  <a:gd name="T78" fmla="*/ 294 w 406"/>
                  <a:gd name="T79" fmla="*/ 237 h 279"/>
                  <a:gd name="T80" fmla="*/ 274 w 406"/>
                  <a:gd name="T81" fmla="*/ 250 h 279"/>
                  <a:gd name="T82" fmla="*/ 252 w 406"/>
                  <a:gd name="T83" fmla="*/ 261 h 279"/>
                  <a:gd name="T84" fmla="*/ 230 w 406"/>
                  <a:gd name="T85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6" h="279">
                    <a:moveTo>
                      <a:pt x="230" y="279"/>
                    </a:moveTo>
                    <a:lnTo>
                      <a:pt x="196" y="261"/>
                    </a:lnTo>
                    <a:lnTo>
                      <a:pt x="123" y="208"/>
                    </a:lnTo>
                    <a:lnTo>
                      <a:pt x="82" y="186"/>
                    </a:lnTo>
                    <a:lnTo>
                      <a:pt x="43" y="178"/>
                    </a:lnTo>
                    <a:lnTo>
                      <a:pt x="15" y="165"/>
                    </a:lnTo>
                    <a:lnTo>
                      <a:pt x="0" y="136"/>
                    </a:lnTo>
                    <a:lnTo>
                      <a:pt x="7" y="123"/>
                    </a:lnTo>
                    <a:lnTo>
                      <a:pt x="27" y="127"/>
                    </a:lnTo>
                    <a:lnTo>
                      <a:pt x="43" y="127"/>
                    </a:lnTo>
                    <a:lnTo>
                      <a:pt x="57" y="112"/>
                    </a:lnTo>
                    <a:lnTo>
                      <a:pt x="49" y="97"/>
                    </a:lnTo>
                    <a:lnTo>
                      <a:pt x="34" y="75"/>
                    </a:lnTo>
                    <a:lnTo>
                      <a:pt x="16" y="51"/>
                    </a:lnTo>
                    <a:lnTo>
                      <a:pt x="40" y="22"/>
                    </a:lnTo>
                    <a:lnTo>
                      <a:pt x="63" y="9"/>
                    </a:lnTo>
                    <a:lnTo>
                      <a:pt x="85" y="3"/>
                    </a:lnTo>
                    <a:lnTo>
                      <a:pt x="123" y="0"/>
                    </a:lnTo>
                    <a:lnTo>
                      <a:pt x="169" y="31"/>
                    </a:lnTo>
                    <a:lnTo>
                      <a:pt x="180" y="52"/>
                    </a:lnTo>
                    <a:lnTo>
                      <a:pt x="199" y="75"/>
                    </a:lnTo>
                    <a:lnTo>
                      <a:pt x="243" y="97"/>
                    </a:lnTo>
                    <a:lnTo>
                      <a:pt x="265" y="102"/>
                    </a:lnTo>
                    <a:lnTo>
                      <a:pt x="291" y="123"/>
                    </a:lnTo>
                    <a:lnTo>
                      <a:pt x="282" y="97"/>
                    </a:lnTo>
                    <a:lnTo>
                      <a:pt x="309" y="87"/>
                    </a:lnTo>
                    <a:lnTo>
                      <a:pt x="312" y="63"/>
                    </a:lnTo>
                    <a:lnTo>
                      <a:pt x="321" y="52"/>
                    </a:lnTo>
                    <a:lnTo>
                      <a:pt x="351" y="82"/>
                    </a:lnTo>
                    <a:lnTo>
                      <a:pt x="355" y="102"/>
                    </a:lnTo>
                    <a:lnTo>
                      <a:pt x="369" y="109"/>
                    </a:lnTo>
                    <a:lnTo>
                      <a:pt x="379" y="138"/>
                    </a:lnTo>
                    <a:lnTo>
                      <a:pt x="406" y="172"/>
                    </a:lnTo>
                    <a:lnTo>
                      <a:pt x="387" y="205"/>
                    </a:lnTo>
                    <a:lnTo>
                      <a:pt x="400" y="222"/>
                    </a:lnTo>
                    <a:lnTo>
                      <a:pt x="385" y="253"/>
                    </a:lnTo>
                    <a:lnTo>
                      <a:pt x="363" y="253"/>
                    </a:lnTo>
                    <a:lnTo>
                      <a:pt x="345" y="247"/>
                    </a:lnTo>
                    <a:lnTo>
                      <a:pt x="325" y="238"/>
                    </a:lnTo>
                    <a:lnTo>
                      <a:pt x="294" y="237"/>
                    </a:lnTo>
                    <a:lnTo>
                      <a:pt x="274" y="250"/>
                    </a:lnTo>
                    <a:lnTo>
                      <a:pt x="252" y="261"/>
                    </a:lnTo>
                    <a:lnTo>
                      <a:pt x="230" y="279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5" name="Freeform 15"/>
              <p:cNvSpPr>
                <a:spLocks/>
              </p:cNvSpPr>
              <p:nvPr/>
            </p:nvSpPr>
            <p:spPr bwMode="auto">
              <a:xfrm>
                <a:off x="4895850" y="5157788"/>
                <a:ext cx="331787" cy="212725"/>
              </a:xfrm>
              <a:custGeom>
                <a:avLst/>
                <a:gdLst>
                  <a:gd name="T0" fmla="*/ 33 w 209"/>
                  <a:gd name="T1" fmla="*/ 134 h 134"/>
                  <a:gd name="T2" fmla="*/ 20 w 209"/>
                  <a:gd name="T3" fmla="*/ 128 h 134"/>
                  <a:gd name="T4" fmla="*/ 3 w 209"/>
                  <a:gd name="T5" fmla="*/ 117 h 134"/>
                  <a:gd name="T6" fmla="*/ 0 w 209"/>
                  <a:gd name="T7" fmla="*/ 102 h 134"/>
                  <a:gd name="T8" fmla="*/ 14 w 209"/>
                  <a:gd name="T9" fmla="*/ 92 h 134"/>
                  <a:gd name="T10" fmla="*/ 9 w 209"/>
                  <a:gd name="T11" fmla="*/ 75 h 134"/>
                  <a:gd name="T12" fmla="*/ 24 w 209"/>
                  <a:gd name="T13" fmla="*/ 69 h 134"/>
                  <a:gd name="T14" fmla="*/ 38 w 209"/>
                  <a:gd name="T15" fmla="*/ 56 h 134"/>
                  <a:gd name="T16" fmla="*/ 63 w 209"/>
                  <a:gd name="T17" fmla="*/ 62 h 134"/>
                  <a:gd name="T18" fmla="*/ 80 w 209"/>
                  <a:gd name="T19" fmla="*/ 48 h 134"/>
                  <a:gd name="T20" fmla="*/ 81 w 209"/>
                  <a:gd name="T21" fmla="*/ 26 h 134"/>
                  <a:gd name="T22" fmla="*/ 72 w 209"/>
                  <a:gd name="T23" fmla="*/ 6 h 134"/>
                  <a:gd name="T24" fmla="*/ 86 w 209"/>
                  <a:gd name="T25" fmla="*/ 0 h 134"/>
                  <a:gd name="T26" fmla="*/ 101 w 209"/>
                  <a:gd name="T27" fmla="*/ 14 h 134"/>
                  <a:gd name="T28" fmla="*/ 144 w 209"/>
                  <a:gd name="T29" fmla="*/ 20 h 134"/>
                  <a:gd name="T30" fmla="*/ 180 w 209"/>
                  <a:gd name="T31" fmla="*/ 30 h 134"/>
                  <a:gd name="T32" fmla="*/ 203 w 209"/>
                  <a:gd name="T33" fmla="*/ 51 h 134"/>
                  <a:gd name="T34" fmla="*/ 209 w 209"/>
                  <a:gd name="T35" fmla="*/ 72 h 134"/>
                  <a:gd name="T36" fmla="*/ 198 w 209"/>
                  <a:gd name="T37" fmla="*/ 87 h 134"/>
                  <a:gd name="T38" fmla="*/ 159 w 209"/>
                  <a:gd name="T39" fmla="*/ 80 h 134"/>
                  <a:gd name="T40" fmla="*/ 120 w 209"/>
                  <a:gd name="T41" fmla="*/ 75 h 134"/>
                  <a:gd name="T42" fmla="*/ 101 w 209"/>
                  <a:gd name="T43" fmla="*/ 80 h 134"/>
                  <a:gd name="T44" fmla="*/ 80 w 209"/>
                  <a:gd name="T45" fmla="*/ 93 h 134"/>
                  <a:gd name="T46" fmla="*/ 72 w 209"/>
                  <a:gd name="T47" fmla="*/ 110 h 134"/>
                  <a:gd name="T48" fmla="*/ 51 w 209"/>
                  <a:gd name="T49" fmla="*/ 134 h 134"/>
                  <a:gd name="T50" fmla="*/ 33 w 209"/>
                  <a:gd name="T5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9" h="134">
                    <a:moveTo>
                      <a:pt x="33" y="134"/>
                    </a:moveTo>
                    <a:lnTo>
                      <a:pt x="20" y="128"/>
                    </a:lnTo>
                    <a:lnTo>
                      <a:pt x="3" y="117"/>
                    </a:lnTo>
                    <a:lnTo>
                      <a:pt x="0" y="102"/>
                    </a:lnTo>
                    <a:lnTo>
                      <a:pt x="14" y="92"/>
                    </a:lnTo>
                    <a:lnTo>
                      <a:pt x="9" y="75"/>
                    </a:lnTo>
                    <a:lnTo>
                      <a:pt x="24" y="69"/>
                    </a:lnTo>
                    <a:lnTo>
                      <a:pt x="38" y="56"/>
                    </a:lnTo>
                    <a:lnTo>
                      <a:pt x="63" y="62"/>
                    </a:lnTo>
                    <a:lnTo>
                      <a:pt x="80" y="48"/>
                    </a:lnTo>
                    <a:lnTo>
                      <a:pt x="81" y="26"/>
                    </a:lnTo>
                    <a:lnTo>
                      <a:pt x="72" y="6"/>
                    </a:lnTo>
                    <a:lnTo>
                      <a:pt x="86" y="0"/>
                    </a:lnTo>
                    <a:lnTo>
                      <a:pt x="101" y="14"/>
                    </a:lnTo>
                    <a:lnTo>
                      <a:pt x="144" y="20"/>
                    </a:lnTo>
                    <a:lnTo>
                      <a:pt x="180" y="30"/>
                    </a:lnTo>
                    <a:lnTo>
                      <a:pt x="203" y="51"/>
                    </a:lnTo>
                    <a:lnTo>
                      <a:pt x="209" y="72"/>
                    </a:lnTo>
                    <a:lnTo>
                      <a:pt x="198" y="87"/>
                    </a:lnTo>
                    <a:lnTo>
                      <a:pt x="159" y="80"/>
                    </a:lnTo>
                    <a:lnTo>
                      <a:pt x="120" y="75"/>
                    </a:lnTo>
                    <a:lnTo>
                      <a:pt x="101" y="80"/>
                    </a:lnTo>
                    <a:lnTo>
                      <a:pt x="80" y="93"/>
                    </a:lnTo>
                    <a:lnTo>
                      <a:pt x="72" y="110"/>
                    </a:lnTo>
                    <a:lnTo>
                      <a:pt x="51" y="134"/>
                    </a:lnTo>
                    <a:lnTo>
                      <a:pt x="33" y="134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6" name="Freeform 16"/>
              <p:cNvSpPr>
                <a:spLocks/>
              </p:cNvSpPr>
              <p:nvPr/>
            </p:nvSpPr>
            <p:spPr bwMode="auto">
              <a:xfrm>
                <a:off x="4595813" y="5280025"/>
                <a:ext cx="344487" cy="514350"/>
              </a:xfrm>
              <a:custGeom>
                <a:avLst/>
                <a:gdLst>
                  <a:gd name="T0" fmla="*/ 126 w 217"/>
                  <a:gd name="T1" fmla="*/ 324 h 324"/>
                  <a:gd name="T2" fmla="*/ 119 w 217"/>
                  <a:gd name="T3" fmla="*/ 270 h 324"/>
                  <a:gd name="T4" fmla="*/ 119 w 217"/>
                  <a:gd name="T5" fmla="*/ 232 h 324"/>
                  <a:gd name="T6" fmla="*/ 125 w 217"/>
                  <a:gd name="T7" fmla="*/ 208 h 324"/>
                  <a:gd name="T8" fmla="*/ 140 w 217"/>
                  <a:gd name="T9" fmla="*/ 190 h 324"/>
                  <a:gd name="T10" fmla="*/ 158 w 217"/>
                  <a:gd name="T11" fmla="*/ 183 h 324"/>
                  <a:gd name="T12" fmla="*/ 158 w 217"/>
                  <a:gd name="T13" fmla="*/ 157 h 324"/>
                  <a:gd name="T14" fmla="*/ 174 w 217"/>
                  <a:gd name="T15" fmla="*/ 136 h 324"/>
                  <a:gd name="T16" fmla="*/ 198 w 217"/>
                  <a:gd name="T17" fmla="*/ 117 h 324"/>
                  <a:gd name="T18" fmla="*/ 217 w 217"/>
                  <a:gd name="T19" fmla="*/ 97 h 324"/>
                  <a:gd name="T20" fmla="*/ 180 w 217"/>
                  <a:gd name="T21" fmla="*/ 55 h 324"/>
                  <a:gd name="T22" fmla="*/ 144 w 217"/>
                  <a:gd name="T23" fmla="*/ 45 h 324"/>
                  <a:gd name="T24" fmla="*/ 125 w 217"/>
                  <a:gd name="T25" fmla="*/ 36 h 324"/>
                  <a:gd name="T26" fmla="*/ 119 w 217"/>
                  <a:gd name="T27" fmla="*/ 19 h 324"/>
                  <a:gd name="T28" fmla="*/ 89 w 217"/>
                  <a:gd name="T29" fmla="*/ 31 h 324"/>
                  <a:gd name="T30" fmla="*/ 60 w 217"/>
                  <a:gd name="T31" fmla="*/ 1 h 324"/>
                  <a:gd name="T32" fmla="*/ 45 w 217"/>
                  <a:gd name="T33" fmla="*/ 13 h 324"/>
                  <a:gd name="T34" fmla="*/ 26 w 217"/>
                  <a:gd name="T35" fmla="*/ 0 h 324"/>
                  <a:gd name="T36" fmla="*/ 15 w 217"/>
                  <a:gd name="T37" fmla="*/ 9 h 324"/>
                  <a:gd name="T38" fmla="*/ 0 w 217"/>
                  <a:gd name="T39" fmla="*/ 18 h 324"/>
                  <a:gd name="T40" fmla="*/ 23 w 217"/>
                  <a:gd name="T41" fmla="*/ 34 h 324"/>
                  <a:gd name="T42" fmla="*/ 29 w 217"/>
                  <a:gd name="T43" fmla="*/ 66 h 324"/>
                  <a:gd name="T44" fmla="*/ 38 w 217"/>
                  <a:gd name="T45" fmla="*/ 82 h 324"/>
                  <a:gd name="T46" fmla="*/ 50 w 217"/>
                  <a:gd name="T47" fmla="*/ 94 h 324"/>
                  <a:gd name="T48" fmla="*/ 54 w 217"/>
                  <a:gd name="T49" fmla="*/ 115 h 324"/>
                  <a:gd name="T50" fmla="*/ 69 w 217"/>
                  <a:gd name="T51" fmla="*/ 139 h 324"/>
                  <a:gd name="T52" fmla="*/ 86 w 217"/>
                  <a:gd name="T53" fmla="*/ 163 h 324"/>
                  <a:gd name="T54" fmla="*/ 95 w 217"/>
                  <a:gd name="T55" fmla="*/ 198 h 324"/>
                  <a:gd name="T56" fmla="*/ 83 w 217"/>
                  <a:gd name="T57" fmla="*/ 231 h 324"/>
                  <a:gd name="T58" fmla="*/ 86 w 217"/>
                  <a:gd name="T59" fmla="*/ 264 h 324"/>
                  <a:gd name="T60" fmla="*/ 98 w 217"/>
                  <a:gd name="T61" fmla="*/ 297 h 324"/>
                  <a:gd name="T62" fmla="*/ 126 w 217"/>
                  <a:gd name="T63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7" h="324">
                    <a:moveTo>
                      <a:pt x="126" y="324"/>
                    </a:moveTo>
                    <a:lnTo>
                      <a:pt x="119" y="270"/>
                    </a:lnTo>
                    <a:lnTo>
                      <a:pt x="119" y="232"/>
                    </a:lnTo>
                    <a:lnTo>
                      <a:pt x="125" y="208"/>
                    </a:lnTo>
                    <a:lnTo>
                      <a:pt x="140" y="190"/>
                    </a:lnTo>
                    <a:lnTo>
                      <a:pt x="158" y="183"/>
                    </a:lnTo>
                    <a:lnTo>
                      <a:pt x="158" y="157"/>
                    </a:lnTo>
                    <a:lnTo>
                      <a:pt x="174" y="136"/>
                    </a:lnTo>
                    <a:lnTo>
                      <a:pt x="198" y="117"/>
                    </a:lnTo>
                    <a:lnTo>
                      <a:pt x="217" y="97"/>
                    </a:lnTo>
                    <a:lnTo>
                      <a:pt x="180" y="55"/>
                    </a:lnTo>
                    <a:lnTo>
                      <a:pt x="144" y="45"/>
                    </a:lnTo>
                    <a:lnTo>
                      <a:pt x="125" y="36"/>
                    </a:lnTo>
                    <a:lnTo>
                      <a:pt x="119" y="19"/>
                    </a:lnTo>
                    <a:lnTo>
                      <a:pt x="89" y="31"/>
                    </a:lnTo>
                    <a:lnTo>
                      <a:pt x="60" y="1"/>
                    </a:lnTo>
                    <a:lnTo>
                      <a:pt x="45" y="13"/>
                    </a:lnTo>
                    <a:lnTo>
                      <a:pt x="26" y="0"/>
                    </a:lnTo>
                    <a:lnTo>
                      <a:pt x="15" y="9"/>
                    </a:lnTo>
                    <a:lnTo>
                      <a:pt x="0" y="18"/>
                    </a:lnTo>
                    <a:lnTo>
                      <a:pt x="23" y="34"/>
                    </a:lnTo>
                    <a:lnTo>
                      <a:pt x="29" y="66"/>
                    </a:lnTo>
                    <a:lnTo>
                      <a:pt x="38" y="82"/>
                    </a:lnTo>
                    <a:lnTo>
                      <a:pt x="50" y="94"/>
                    </a:lnTo>
                    <a:lnTo>
                      <a:pt x="54" y="115"/>
                    </a:lnTo>
                    <a:lnTo>
                      <a:pt x="69" y="139"/>
                    </a:lnTo>
                    <a:lnTo>
                      <a:pt x="86" y="163"/>
                    </a:lnTo>
                    <a:lnTo>
                      <a:pt x="95" y="198"/>
                    </a:lnTo>
                    <a:lnTo>
                      <a:pt x="83" y="231"/>
                    </a:lnTo>
                    <a:lnTo>
                      <a:pt x="86" y="264"/>
                    </a:lnTo>
                    <a:lnTo>
                      <a:pt x="98" y="297"/>
                    </a:lnTo>
                    <a:lnTo>
                      <a:pt x="126" y="324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7" name="Freeform 21"/>
              <p:cNvSpPr>
                <a:spLocks/>
              </p:cNvSpPr>
              <p:nvPr/>
            </p:nvSpPr>
            <p:spPr bwMode="auto">
              <a:xfrm>
                <a:off x="4014788" y="3960813"/>
                <a:ext cx="1141412" cy="1301750"/>
              </a:xfrm>
              <a:custGeom>
                <a:avLst/>
                <a:gdLst>
                  <a:gd name="T0" fmla="*/ 2259 w 3595"/>
                  <a:gd name="T1" fmla="*/ 4023 h 4099"/>
                  <a:gd name="T2" fmla="*/ 1782 w 3595"/>
                  <a:gd name="T3" fmla="*/ 3733 h 4099"/>
                  <a:gd name="T4" fmla="*/ 2131 w 3595"/>
                  <a:gd name="T5" fmla="*/ 3778 h 4099"/>
                  <a:gd name="T6" fmla="*/ 1915 w 3595"/>
                  <a:gd name="T7" fmla="*/ 3606 h 4099"/>
                  <a:gd name="T8" fmla="*/ 2101 w 3595"/>
                  <a:gd name="T9" fmla="*/ 3393 h 4099"/>
                  <a:gd name="T10" fmla="*/ 1875 w 3595"/>
                  <a:gd name="T11" fmla="*/ 3199 h 4099"/>
                  <a:gd name="T12" fmla="*/ 1515 w 3595"/>
                  <a:gd name="T13" fmla="*/ 3199 h 4099"/>
                  <a:gd name="T14" fmla="*/ 991 w 3595"/>
                  <a:gd name="T15" fmla="*/ 3139 h 4099"/>
                  <a:gd name="T16" fmla="*/ 826 w 3595"/>
                  <a:gd name="T17" fmla="*/ 3121 h 4099"/>
                  <a:gd name="T18" fmla="*/ 661 w 3595"/>
                  <a:gd name="T19" fmla="*/ 2718 h 4099"/>
                  <a:gd name="T20" fmla="*/ 600 w 3595"/>
                  <a:gd name="T21" fmla="*/ 2494 h 4099"/>
                  <a:gd name="T22" fmla="*/ 573 w 3595"/>
                  <a:gd name="T23" fmla="*/ 1924 h 4099"/>
                  <a:gd name="T24" fmla="*/ 646 w 3595"/>
                  <a:gd name="T25" fmla="*/ 1693 h 4099"/>
                  <a:gd name="T26" fmla="*/ 478 w 3595"/>
                  <a:gd name="T27" fmla="*/ 1408 h 4099"/>
                  <a:gd name="T28" fmla="*/ 238 w 3595"/>
                  <a:gd name="T29" fmla="*/ 1290 h 4099"/>
                  <a:gd name="T30" fmla="*/ 241 w 3595"/>
                  <a:gd name="T31" fmla="*/ 1182 h 4099"/>
                  <a:gd name="T32" fmla="*/ 246 w 3595"/>
                  <a:gd name="T33" fmla="*/ 993 h 4099"/>
                  <a:gd name="T34" fmla="*/ 496 w 3595"/>
                  <a:gd name="T35" fmla="*/ 1054 h 4099"/>
                  <a:gd name="T36" fmla="*/ 814 w 3595"/>
                  <a:gd name="T37" fmla="*/ 1032 h 4099"/>
                  <a:gd name="T38" fmla="*/ 1095 w 3595"/>
                  <a:gd name="T39" fmla="*/ 762 h 4099"/>
                  <a:gd name="T40" fmla="*/ 1396 w 3595"/>
                  <a:gd name="T41" fmla="*/ 543 h 4099"/>
                  <a:gd name="T42" fmla="*/ 1287 w 3595"/>
                  <a:gd name="T43" fmla="*/ 151 h 4099"/>
                  <a:gd name="T44" fmla="*/ 943 w 3595"/>
                  <a:gd name="T45" fmla="*/ 0 h 4099"/>
                  <a:gd name="T46" fmla="*/ 1578 w 3595"/>
                  <a:gd name="T47" fmla="*/ 124 h 4099"/>
                  <a:gd name="T48" fmla="*/ 2005 w 3595"/>
                  <a:gd name="T49" fmla="*/ 105 h 4099"/>
                  <a:gd name="T50" fmla="*/ 1878 w 3595"/>
                  <a:gd name="T51" fmla="*/ 346 h 4099"/>
                  <a:gd name="T52" fmla="*/ 1834 w 3595"/>
                  <a:gd name="T53" fmla="*/ 516 h 4099"/>
                  <a:gd name="T54" fmla="*/ 1723 w 3595"/>
                  <a:gd name="T55" fmla="*/ 678 h 4099"/>
                  <a:gd name="T56" fmla="*/ 1918 w 3595"/>
                  <a:gd name="T57" fmla="*/ 801 h 4099"/>
                  <a:gd name="T58" fmla="*/ 2155 w 3595"/>
                  <a:gd name="T59" fmla="*/ 1219 h 4099"/>
                  <a:gd name="T60" fmla="*/ 2290 w 3595"/>
                  <a:gd name="T61" fmla="*/ 1065 h 4099"/>
                  <a:gd name="T62" fmla="*/ 2418 w 3595"/>
                  <a:gd name="T63" fmla="*/ 1164 h 4099"/>
                  <a:gd name="T64" fmla="*/ 2431 w 3595"/>
                  <a:gd name="T65" fmla="*/ 1309 h 4099"/>
                  <a:gd name="T66" fmla="*/ 2605 w 3595"/>
                  <a:gd name="T67" fmla="*/ 1198 h 4099"/>
                  <a:gd name="T68" fmla="*/ 2727 w 3595"/>
                  <a:gd name="T69" fmla="*/ 1290 h 4099"/>
                  <a:gd name="T70" fmla="*/ 2788 w 3595"/>
                  <a:gd name="T71" fmla="*/ 1018 h 4099"/>
                  <a:gd name="T72" fmla="*/ 2892 w 3595"/>
                  <a:gd name="T73" fmla="*/ 870 h 4099"/>
                  <a:gd name="T74" fmla="*/ 3129 w 3595"/>
                  <a:gd name="T75" fmla="*/ 1125 h 4099"/>
                  <a:gd name="T76" fmla="*/ 2905 w 3595"/>
                  <a:gd name="T77" fmla="*/ 1564 h 4099"/>
                  <a:gd name="T78" fmla="*/ 3298 w 3595"/>
                  <a:gd name="T79" fmla="*/ 1593 h 4099"/>
                  <a:gd name="T80" fmla="*/ 2998 w 3595"/>
                  <a:gd name="T81" fmla="*/ 1837 h 4099"/>
                  <a:gd name="T82" fmla="*/ 3238 w 3595"/>
                  <a:gd name="T83" fmla="*/ 2359 h 4099"/>
                  <a:gd name="T84" fmla="*/ 3564 w 3595"/>
                  <a:gd name="T85" fmla="*/ 2622 h 4099"/>
                  <a:gd name="T86" fmla="*/ 3468 w 3595"/>
                  <a:gd name="T87" fmla="*/ 2943 h 4099"/>
                  <a:gd name="T88" fmla="*/ 3007 w 3595"/>
                  <a:gd name="T89" fmla="*/ 3013 h 4099"/>
                  <a:gd name="T90" fmla="*/ 2740 w 3595"/>
                  <a:gd name="T91" fmla="*/ 3342 h 4099"/>
                  <a:gd name="T92" fmla="*/ 2592 w 3595"/>
                  <a:gd name="T93" fmla="*/ 3319 h 4099"/>
                  <a:gd name="T94" fmla="*/ 2913 w 3595"/>
                  <a:gd name="T95" fmla="*/ 3508 h 4099"/>
                  <a:gd name="T96" fmla="*/ 2754 w 3595"/>
                  <a:gd name="T97" fmla="*/ 3673 h 4099"/>
                  <a:gd name="T98" fmla="*/ 2752 w 3595"/>
                  <a:gd name="T99" fmla="*/ 4021 h 4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95" h="4099">
                    <a:moveTo>
                      <a:pt x="2472" y="4095"/>
                    </a:moveTo>
                    <a:lnTo>
                      <a:pt x="2368" y="3993"/>
                    </a:lnTo>
                    <a:lnTo>
                      <a:pt x="2259" y="4023"/>
                    </a:lnTo>
                    <a:lnTo>
                      <a:pt x="2236" y="3961"/>
                    </a:lnTo>
                    <a:lnTo>
                      <a:pt x="2008" y="3831"/>
                    </a:lnTo>
                    <a:lnTo>
                      <a:pt x="1782" y="3733"/>
                    </a:lnTo>
                    <a:lnTo>
                      <a:pt x="1860" y="3717"/>
                    </a:lnTo>
                    <a:lnTo>
                      <a:pt x="2085" y="3822"/>
                    </a:lnTo>
                    <a:lnTo>
                      <a:pt x="2131" y="3778"/>
                    </a:lnTo>
                    <a:lnTo>
                      <a:pt x="2140" y="3733"/>
                    </a:lnTo>
                    <a:lnTo>
                      <a:pt x="2053" y="3667"/>
                    </a:lnTo>
                    <a:lnTo>
                      <a:pt x="1915" y="3606"/>
                    </a:lnTo>
                    <a:lnTo>
                      <a:pt x="1890" y="3525"/>
                    </a:lnTo>
                    <a:lnTo>
                      <a:pt x="1998" y="3483"/>
                    </a:lnTo>
                    <a:lnTo>
                      <a:pt x="2101" y="3393"/>
                    </a:lnTo>
                    <a:lnTo>
                      <a:pt x="1987" y="3363"/>
                    </a:lnTo>
                    <a:lnTo>
                      <a:pt x="1861" y="3343"/>
                    </a:lnTo>
                    <a:lnTo>
                      <a:pt x="1875" y="3199"/>
                    </a:lnTo>
                    <a:lnTo>
                      <a:pt x="1768" y="3198"/>
                    </a:lnTo>
                    <a:lnTo>
                      <a:pt x="1711" y="3258"/>
                    </a:lnTo>
                    <a:lnTo>
                      <a:pt x="1515" y="3199"/>
                    </a:lnTo>
                    <a:lnTo>
                      <a:pt x="1393" y="3183"/>
                    </a:lnTo>
                    <a:lnTo>
                      <a:pt x="1246" y="3108"/>
                    </a:lnTo>
                    <a:lnTo>
                      <a:pt x="991" y="3139"/>
                    </a:lnTo>
                    <a:lnTo>
                      <a:pt x="900" y="3198"/>
                    </a:lnTo>
                    <a:lnTo>
                      <a:pt x="876" y="3277"/>
                    </a:lnTo>
                    <a:lnTo>
                      <a:pt x="826" y="3121"/>
                    </a:lnTo>
                    <a:lnTo>
                      <a:pt x="886" y="3018"/>
                    </a:lnTo>
                    <a:lnTo>
                      <a:pt x="798" y="2871"/>
                    </a:lnTo>
                    <a:lnTo>
                      <a:pt x="661" y="2718"/>
                    </a:lnTo>
                    <a:lnTo>
                      <a:pt x="660" y="2583"/>
                    </a:lnTo>
                    <a:lnTo>
                      <a:pt x="469" y="2523"/>
                    </a:lnTo>
                    <a:lnTo>
                      <a:pt x="600" y="2494"/>
                    </a:lnTo>
                    <a:lnTo>
                      <a:pt x="706" y="2376"/>
                    </a:lnTo>
                    <a:lnTo>
                      <a:pt x="661" y="2104"/>
                    </a:lnTo>
                    <a:lnTo>
                      <a:pt x="573" y="1924"/>
                    </a:lnTo>
                    <a:lnTo>
                      <a:pt x="451" y="1936"/>
                    </a:lnTo>
                    <a:lnTo>
                      <a:pt x="465" y="1801"/>
                    </a:lnTo>
                    <a:lnTo>
                      <a:pt x="646" y="1693"/>
                    </a:lnTo>
                    <a:lnTo>
                      <a:pt x="526" y="1581"/>
                    </a:lnTo>
                    <a:lnTo>
                      <a:pt x="525" y="1474"/>
                    </a:lnTo>
                    <a:lnTo>
                      <a:pt x="478" y="1408"/>
                    </a:lnTo>
                    <a:lnTo>
                      <a:pt x="342" y="1354"/>
                    </a:lnTo>
                    <a:lnTo>
                      <a:pt x="177" y="1317"/>
                    </a:lnTo>
                    <a:lnTo>
                      <a:pt x="238" y="1290"/>
                    </a:lnTo>
                    <a:lnTo>
                      <a:pt x="369" y="1305"/>
                    </a:lnTo>
                    <a:lnTo>
                      <a:pt x="421" y="1237"/>
                    </a:lnTo>
                    <a:lnTo>
                      <a:pt x="241" y="1182"/>
                    </a:lnTo>
                    <a:lnTo>
                      <a:pt x="211" y="1051"/>
                    </a:lnTo>
                    <a:lnTo>
                      <a:pt x="0" y="994"/>
                    </a:lnTo>
                    <a:lnTo>
                      <a:pt x="246" y="993"/>
                    </a:lnTo>
                    <a:lnTo>
                      <a:pt x="360" y="1024"/>
                    </a:lnTo>
                    <a:lnTo>
                      <a:pt x="586" y="931"/>
                    </a:lnTo>
                    <a:lnTo>
                      <a:pt x="496" y="1054"/>
                    </a:lnTo>
                    <a:lnTo>
                      <a:pt x="721" y="1141"/>
                    </a:lnTo>
                    <a:lnTo>
                      <a:pt x="706" y="1035"/>
                    </a:lnTo>
                    <a:lnTo>
                      <a:pt x="814" y="1032"/>
                    </a:lnTo>
                    <a:lnTo>
                      <a:pt x="970" y="952"/>
                    </a:lnTo>
                    <a:lnTo>
                      <a:pt x="1089" y="882"/>
                    </a:lnTo>
                    <a:lnTo>
                      <a:pt x="1095" y="762"/>
                    </a:lnTo>
                    <a:lnTo>
                      <a:pt x="1068" y="663"/>
                    </a:lnTo>
                    <a:lnTo>
                      <a:pt x="1216" y="633"/>
                    </a:lnTo>
                    <a:lnTo>
                      <a:pt x="1396" y="543"/>
                    </a:lnTo>
                    <a:lnTo>
                      <a:pt x="1426" y="391"/>
                    </a:lnTo>
                    <a:lnTo>
                      <a:pt x="1393" y="213"/>
                    </a:lnTo>
                    <a:lnTo>
                      <a:pt x="1287" y="151"/>
                    </a:lnTo>
                    <a:lnTo>
                      <a:pt x="1098" y="103"/>
                    </a:lnTo>
                    <a:lnTo>
                      <a:pt x="871" y="18"/>
                    </a:lnTo>
                    <a:lnTo>
                      <a:pt x="943" y="0"/>
                    </a:lnTo>
                    <a:lnTo>
                      <a:pt x="1104" y="60"/>
                    </a:lnTo>
                    <a:lnTo>
                      <a:pt x="1270" y="76"/>
                    </a:lnTo>
                    <a:lnTo>
                      <a:pt x="1578" y="124"/>
                    </a:lnTo>
                    <a:lnTo>
                      <a:pt x="1741" y="169"/>
                    </a:lnTo>
                    <a:lnTo>
                      <a:pt x="1920" y="91"/>
                    </a:lnTo>
                    <a:lnTo>
                      <a:pt x="2005" y="105"/>
                    </a:lnTo>
                    <a:lnTo>
                      <a:pt x="1951" y="273"/>
                    </a:lnTo>
                    <a:lnTo>
                      <a:pt x="1993" y="376"/>
                    </a:lnTo>
                    <a:lnTo>
                      <a:pt x="1878" y="346"/>
                    </a:lnTo>
                    <a:lnTo>
                      <a:pt x="1828" y="289"/>
                    </a:lnTo>
                    <a:lnTo>
                      <a:pt x="1740" y="379"/>
                    </a:lnTo>
                    <a:lnTo>
                      <a:pt x="1834" y="516"/>
                    </a:lnTo>
                    <a:lnTo>
                      <a:pt x="1873" y="648"/>
                    </a:lnTo>
                    <a:lnTo>
                      <a:pt x="1825" y="691"/>
                    </a:lnTo>
                    <a:lnTo>
                      <a:pt x="1723" y="678"/>
                    </a:lnTo>
                    <a:lnTo>
                      <a:pt x="1621" y="816"/>
                    </a:lnTo>
                    <a:lnTo>
                      <a:pt x="1756" y="841"/>
                    </a:lnTo>
                    <a:lnTo>
                      <a:pt x="1918" y="801"/>
                    </a:lnTo>
                    <a:lnTo>
                      <a:pt x="1998" y="1032"/>
                    </a:lnTo>
                    <a:lnTo>
                      <a:pt x="2085" y="1216"/>
                    </a:lnTo>
                    <a:lnTo>
                      <a:pt x="2155" y="1219"/>
                    </a:lnTo>
                    <a:lnTo>
                      <a:pt x="2173" y="1162"/>
                    </a:lnTo>
                    <a:lnTo>
                      <a:pt x="2203" y="1107"/>
                    </a:lnTo>
                    <a:lnTo>
                      <a:pt x="2290" y="1065"/>
                    </a:lnTo>
                    <a:lnTo>
                      <a:pt x="2376" y="1014"/>
                    </a:lnTo>
                    <a:lnTo>
                      <a:pt x="2460" y="1069"/>
                    </a:lnTo>
                    <a:lnTo>
                      <a:pt x="2418" y="1164"/>
                    </a:lnTo>
                    <a:lnTo>
                      <a:pt x="2353" y="1252"/>
                    </a:lnTo>
                    <a:lnTo>
                      <a:pt x="2355" y="1320"/>
                    </a:lnTo>
                    <a:lnTo>
                      <a:pt x="2431" y="1309"/>
                    </a:lnTo>
                    <a:lnTo>
                      <a:pt x="2500" y="1228"/>
                    </a:lnTo>
                    <a:lnTo>
                      <a:pt x="2535" y="1156"/>
                    </a:lnTo>
                    <a:lnTo>
                      <a:pt x="2605" y="1198"/>
                    </a:lnTo>
                    <a:lnTo>
                      <a:pt x="2574" y="1249"/>
                    </a:lnTo>
                    <a:lnTo>
                      <a:pt x="2650" y="1323"/>
                    </a:lnTo>
                    <a:lnTo>
                      <a:pt x="2727" y="1290"/>
                    </a:lnTo>
                    <a:lnTo>
                      <a:pt x="2731" y="1245"/>
                    </a:lnTo>
                    <a:lnTo>
                      <a:pt x="2790" y="1128"/>
                    </a:lnTo>
                    <a:lnTo>
                      <a:pt x="2788" y="1018"/>
                    </a:lnTo>
                    <a:lnTo>
                      <a:pt x="2719" y="874"/>
                    </a:lnTo>
                    <a:lnTo>
                      <a:pt x="2776" y="858"/>
                    </a:lnTo>
                    <a:lnTo>
                      <a:pt x="2892" y="870"/>
                    </a:lnTo>
                    <a:lnTo>
                      <a:pt x="2944" y="952"/>
                    </a:lnTo>
                    <a:lnTo>
                      <a:pt x="3102" y="1018"/>
                    </a:lnTo>
                    <a:lnTo>
                      <a:pt x="3129" y="1125"/>
                    </a:lnTo>
                    <a:lnTo>
                      <a:pt x="2922" y="1312"/>
                    </a:lnTo>
                    <a:lnTo>
                      <a:pt x="2818" y="1476"/>
                    </a:lnTo>
                    <a:lnTo>
                      <a:pt x="2905" y="1564"/>
                    </a:lnTo>
                    <a:lnTo>
                      <a:pt x="3018" y="1576"/>
                    </a:lnTo>
                    <a:lnTo>
                      <a:pt x="3187" y="1528"/>
                    </a:lnTo>
                    <a:lnTo>
                      <a:pt x="3298" y="1593"/>
                    </a:lnTo>
                    <a:lnTo>
                      <a:pt x="3223" y="1681"/>
                    </a:lnTo>
                    <a:lnTo>
                      <a:pt x="3102" y="1744"/>
                    </a:lnTo>
                    <a:lnTo>
                      <a:pt x="2998" y="1837"/>
                    </a:lnTo>
                    <a:lnTo>
                      <a:pt x="2956" y="2130"/>
                    </a:lnTo>
                    <a:lnTo>
                      <a:pt x="3033" y="2251"/>
                    </a:lnTo>
                    <a:lnTo>
                      <a:pt x="3238" y="2359"/>
                    </a:lnTo>
                    <a:lnTo>
                      <a:pt x="3361" y="2413"/>
                    </a:lnTo>
                    <a:lnTo>
                      <a:pt x="3483" y="2473"/>
                    </a:lnTo>
                    <a:lnTo>
                      <a:pt x="3564" y="2622"/>
                    </a:lnTo>
                    <a:lnTo>
                      <a:pt x="3541" y="2749"/>
                    </a:lnTo>
                    <a:lnTo>
                      <a:pt x="3595" y="2826"/>
                    </a:lnTo>
                    <a:lnTo>
                      <a:pt x="3468" y="2943"/>
                    </a:lnTo>
                    <a:lnTo>
                      <a:pt x="3300" y="3019"/>
                    </a:lnTo>
                    <a:lnTo>
                      <a:pt x="3133" y="3004"/>
                    </a:lnTo>
                    <a:lnTo>
                      <a:pt x="3007" y="3013"/>
                    </a:lnTo>
                    <a:lnTo>
                      <a:pt x="2896" y="3078"/>
                    </a:lnTo>
                    <a:lnTo>
                      <a:pt x="2829" y="3181"/>
                    </a:lnTo>
                    <a:lnTo>
                      <a:pt x="2740" y="3342"/>
                    </a:lnTo>
                    <a:lnTo>
                      <a:pt x="2700" y="3288"/>
                    </a:lnTo>
                    <a:lnTo>
                      <a:pt x="2638" y="3268"/>
                    </a:lnTo>
                    <a:lnTo>
                      <a:pt x="2592" y="3319"/>
                    </a:lnTo>
                    <a:lnTo>
                      <a:pt x="2640" y="3403"/>
                    </a:lnTo>
                    <a:lnTo>
                      <a:pt x="2736" y="3444"/>
                    </a:lnTo>
                    <a:lnTo>
                      <a:pt x="2913" y="3508"/>
                    </a:lnTo>
                    <a:lnTo>
                      <a:pt x="2896" y="3618"/>
                    </a:lnTo>
                    <a:lnTo>
                      <a:pt x="2773" y="3615"/>
                    </a:lnTo>
                    <a:lnTo>
                      <a:pt x="2754" y="3673"/>
                    </a:lnTo>
                    <a:lnTo>
                      <a:pt x="2839" y="3807"/>
                    </a:lnTo>
                    <a:lnTo>
                      <a:pt x="2916" y="3960"/>
                    </a:lnTo>
                    <a:lnTo>
                      <a:pt x="2752" y="4021"/>
                    </a:lnTo>
                    <a:lnTo>
                      <a:pt x="2637" y="4099"/>
                    </a:lnTo>
                    <a:lnTo>
                      <a:pt x="2472" y="409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>
              <a:off x="4838235" y="2370339"/>
              <a:ext cx="497496" cy="1308427"/>
              <a:chOff x="4711700" y="2947990"/>
              <a:chExt cx="592137" cy="1557336"/>
            </a:xfrm>
          </p:grpSpPr>
          <p:sp>
            <p:nvSpPr>
              <p:cNvPr id="180" name="Freeform 17"/>
              <p:cNvSpPr>
                <a:spLocks/>
              </p:cNvSpPr>
              <p:nvPr/>
            </p:nvSpPr>
            <p:spPr bwMode="auto">
              <a:xfrm>
                <a:off x="4711700" y="4035425"/>
                <a:ext cx="146050" cy="277813"/>
              </a:xfrm>
              <a:custGeom>
                <a:avLst/>
                <a:gdLst>
                  <a:gd name="T0" fmla="*/ 26 w 92"/>
                  <a:gd name="T1" fmla="*/ 32 h 175"/>
                  <a:gd name="T2" fmla="*/ 42 w 92"/>
                  <a:gd name="T3" fmla="*/ 70 h 175"/>
                  <a:gd name="T4" fmla="*/ 36 w 92"/>
                  <a:gd name="T5" fmla="*/ 82 h 175"/>
                  <a:gd name="T6" fmla="*/ 16 w 92"/>
                  <a:gd name="T7" fmla="*/ 92 h 175"/>
                  <a:gd name="T8" fmla="*/ 8 w 92"/>
                  <a:gd name="T9" fmla="*/ 110 h 175"/>
                  <a:gd name="T10" fmla="*/ 0 w 92"/>
                  <a:gd name="T11" fmla="*/ 134 h 175"/>
                  <a:gd name="T12" fmla="*/ 6 w 92"/>
                  <a:gd name="T13" fmla="*/ 150 h 175"/>
                  <a:gd name="T14" fmla="*/ 1 w 92"/>
                  <a:gd name="T15" fmla="*/ 175 h 175"/>
                  <a:gd name="T16" fmla="*/ 20 w 92"/>
                  <a:gd name="T17" fmla="*/ 166 h 175"/>
                  <a:gd name="T18" fmla="*/ 36 w 92"/>
                  <a:gd name="T19" fmla="*/ 156 h 175"/>
                  <a:gd name="T20" fmla="*/ 53 w 92"/>
                  <a:gd name="T21" fmla="*/ 167 h 175"/>
                  <a:gd name="T22" fmla="*/ 92 w 92"/>
                  <a:gd name="T23" fmla="*/ 154 h 175"/>
                  <a:gd name="T24" fmla="*/ 88 w 92"/>
                  <a:gd name="T25" fmla="*/ 118 h 175"/>
                  <a:gd name="T26" fmla="*/ 80 w 92"/>
                  <a:gd name="T27" fmla="*/ 70 h 175"/>
                  <a:gd name="T28" fmla="*/ 60 w 92"/>
                  <a:gd name="T29" fmla="*/ 54 h 175"/>
                  <a:gd name="T30" fmla="*/ 70 w 92"/>
                  <a:gd name="T31" fmla="*/ 22 h 175"/>
                  <a:gd name="T32" fmla="*/ 52 w 92"/>
                  <a:gd name="T33" fmla="*/ 6 h 175"/>
                  <a:gd name="T34" fmla="*/ 30 w 92"/>
                  <a:gd name="T35" fmla="*/ 0 h 175"/>
                  <a:gd name="T36" fmla="*/ 26 w 92"/>
                  <a:gd name="T37" fmla="*/ 32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175">
                    <a:moveTo>
                      <a:pt x="26" y="32"/>
                    </a:moveTo>
                    <a:lnTo>
                      <a:pt x="42" y="70"/>
                    </a:lnTo>
                    <a:lnTo>
                      <a:pt x="36" y="82"/>
                    </a:lnTo>
                    <a:lnTo>
                      <a:pt x="16" y="92"/>
                    </a:lnTo>
                    <a:lnTo>
                      <a:pt x="8" y="110"/>
                    </a:lnTo>
                    <a:lnTo>
                      <a:pt x="0" y="134"/>
                    </a:lnTo>
                    <a:lnTo>
                      <a:pt x="6" y="150"/>
                    </a:lnTo>
                    <a:lnTo>
                      <a:pt x="1" y="175"/>
                    </a:lnTo>
                    <a:lnTo>
                      <a:pt x="20" y="166"/>
                    </a:lnTo>
                    <a:lnTo>
                      <a:pt x="36" y="156"/>
                    </a:lnTo>
                    <a:lnTo>
                      <a:pt x="53" y="167"/>
                    </a:lnTo>
                    <a:lnTo>
                      <a:pt x="92" y="154"/>
                    </a:lnTo>
                    <a:lnTo>
                      <a:pt x="88" y="118"/>
                    </a:lnTo>
                    <a:lnTo>
                      <a:pt x="80" y="70"/>
                    </a:lnTo>
                    <a:lnTo>
                      <a:pt x="60" y="54"/>
                    </a:lnTo>
                    <a:lnTo>
                      <a:pt x="70" y="22"/>
                    </a:lnTo>
                    <a:lnTo>
                      <a:pt x="52" y="6"/>
                    </a:lnTo>
                    <a:lnTo>
                      <a:pt x="30" y="0"/>
                    </a:lnTo>
                    <a:lnTo>
                      <a:pt x="26" y="32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1" name="Freeform 18"/>
              <p:cNvSpPr>
                <a:spLocks/>
              </p:cNvSpPr>
              <p:nvPr/>
            </p:nvSpPr>
            <p:spPr bwMode="auto">
              <a:xfrm>
                <a:off x="4711700" y="2947990"/>
                <a:ext cx="355600" cy="387350"/>
              </a:xfrm>
              <a:custGeom>
                <a:avLst/>
                <a:gdLst>
                  <a:gd name="T0" fmla="*/ 216 w 224"/>
                  <a:gd name="T1" fmla="*/ 218 h 244"/>
                  <a:gd name="T2" fmla="*/ 186 w 224"/>
                  <a:gd name="T3" fmla="*/ 244 h 244"/>
                  <a:gd name="T4" fmla="*/ 86 w 224"/>
                  <a:gd name="T5" fmla="*/ 206 h 244"/>
                  <a:gd name="T6" fmla="*/ 31 w 224"/>
                  <a:gd name="T7" fmla="*/ 189 h 244"/>
                  <a:gd name="T8" fmla="*/ 0 w 224"/>
                  <a:gd name="T9" fmla="*/ 164 h 244"/>
                  <a:gd name="T10" fmla="*/ 4 w 224"/>
                  <a:gd name="T11" fmla="*/ 148 h 244"/>
                  <a:gd name="T12" fmla="*/ 12 w 224"/>
                  <a:gd name="T13" fmla="*/ 122 h 244"/>
                  <a:gd name="T14" fmla="*/ 2 w 224"/>
                  <a:gd name="T15" fmla="*/ 96 h 244"/>
                  <a:gd name="T16" fmla="*/ 12 w 224"/>
                  <a:gd name="T17" fmla="*/ 48 h 244"/>
                  <a:gd name="T18" fmla="*/ 20 w 224"/>
                  <a:gd name="T19" fmla="*/ 32 h 244"/>
                  <a:gd name="T20" fmla="*/ 24 w 224"/>
                  <a:gd name="T21" fmla="*/ 10 h 244"/>
                  <a:gd name="T22" fmla="*/ 38 w 224"/>
                  <a:gd name="T23" fmla="*/ 0 h 244"/>
                  <a:gd name="T24" fmla="*/ 54 w 224"/>
                  <a:gd name="T25" fmla="*/ 22 h 244"/>
                  <a:gd name="T26" fmla="*/ 84 w 224"/>
                  <a:gd name="T27" fmla="*/ 42 h 244"/>
                  <a:gd name="T28" fmla="*/ 106 w 224"/>
                  <a:gd name="T29" fmla="*/ 58 h 244"/>
                  <a:gd name="T30" fmla="*/ 140 w 224"/>
                  <a:gd name="T31" fmla="*/ 66 h 244"/>
                  <a:gd name="T32" fmla="*/ 152 w 224"/>
                  <a:gd name="T33" fmla="*/ 92 h 244"/>
                  <a:gd name="T34" fmla="*/ 182 w 224"/>
                  <a:gd name="T35" fmla="*/ 108 h 244"/>
                  <a:gd name="T36" fmla="*/ 218 w 224"/>
                  <a:gd name="T37" fmla="*/ 118 h 244"/>
                  <a:gd name="T38" fmla="*/ 224 w 224"/>
                  <a:gd name="T39" fmla="*/ 158 h 244"/>
                  <a:gd name="T40" fmla="*/ 212 w 224"/>
                  <a:gd name="T41" fmla="*/ 186 h 244"/>
                  <a:gd name="T42" fmla="*/ 216 w 224"/>
                  <a:gd name="T43" fmla="*/ 218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4" h="244">
                    <a:moveTo>
                      <a:pt x="216" y="218"/>
                    </a:moveTo>
                    <a:lnTo>
                      <a:pt x="186" y="244"/>
                    </a:lnTo>
                    <a:lnTo>
                      <a:pt x="86" y="206"/>
                    </a:lnTo>
                    <a:lnTo>
                      <a:pt x="31" y="189"/>
                    </a:lnTo>
                    <a:lnTo>
                      <a:pt x="0" y="164"/>
                    </a:lnTo>
                    <a:lnTo>
                      <a:pt x="4" y="148"/>
                    </a:lnTo>
                    <a:lnTo>
                      <a:pt x="12" y="122"/>
                    </a:lnTo>
                    <a:lnTo>
                      <a:pt x="2" y="96"/>
                    </a:lnTo>
                    <a:lnTo>
                      <a:pt x="12" y="48"/>
                    </a:lnTo>
                    <a:lnTo>
                      <a:pt x="20" y="32"/>
                    </a:lnTo>
                    <a:lnTo>
                      <a:pt x="24" y="10"/>
                    </a:lnTo>
                    <a:lnTo>
                      <a:pt x="38" y="0"/>
                    </a:lnTo>
                    <a:lnTo>
                      <a:pt x="54" y="22"/>
                    </a:lnTo>
                    <a:lnTo>
                      <a:pt x="84" y="42"/>
                    </a:lnTo>
                    <a:lnTo>
                      <a:pt x="106" y="58"/>
                    </a:lnTo>
                    <a:lnTo>
                      <a:pt x="140" y="66"/>
                    </a:lnTo>
                    <a:lnTo>
                      <a:pt x="152" y="92"/>
                    </a:lnTo>
                    <a:lnTo>
                      <a:pt x="182" y="108"/>
                    </a:lnTo>
                    <a:lnTo>
                      <a:pt x="218" y="118"/>
                    </a:lnTo>
                    <a:lnTo>
                      <a:pt x="224" y="158"/>
                    </a:lnTo>
                    <a:lnTo>
                      <a:pt x="212" y="186"/>
                    </a:lnTo>
                    <a:lnTo>
                      <a:pt x="216" y="21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2" name="Freeform 22"/>
              <p:cNvSpPr>
                <a:spLocks/>
              </p:cNvSpPr>
              <p:nvPr/>
            </p:nvSpPr>
            <p:spPr bwMode="auto">
              <a:xfrm>
                <a:off x="4713288" y="3781425"/>
                <a:ext cx="554037" cy="684213"/>
              </a:xfrm>
              <a:custGeom>
                <a:avLst/>
                <a:gdLst>
                  <a:gd name="T0" fmla="*/ 1578 w 1744"/>
                  <a:gd name="T1" fmla="*/ 1119 h 2155"/>
                  <a:gd name="T2" fmla="*/ 1515 w 1744"/>
                  <a:gd name="T3" fmla="*/ 850 h 2155"/>
                  <a:gd name="T4" fmla="*/ 1520 w 1744"/>
                  <a:gd name="T5" fmla="*/ 690 h 2155"/>
                  <a:gd name="T6" fmla="*/ 1625 w 1744"/>
                  <a:gd name="T7" fmla="*/ 555 h 2155"/>
                  <a:gd name="T8" fmla="*/ 1700 w 1744"/>
                  <a:gd name="T9" fmla="*/ 415 h 2155"/>
                  <a:gd name="T10" fmla="*/ 1650 w 1744"/>
                  <a:gd name="T11" fmla="*/ 310 h 2155"/>
                  <a:gd name="T12" fmla="*/ 1620 w 1744"/>
                  <a:gd name="T13" fmla="*/ 215 h 2155"/>
                  <a:gd name="T14" fmla="*/ 1425 w 1744"/>
                  <a:gd name="T15" fmla="*/ 130 h 2155"/>
                  <a:gd name="T16" fmla="*/ 1205 w 1744"/>
                  <a:gd name="T17" fmla="*/ 100 h 2155"/>
                  <a:gd name="T18" fmla="*/ 1095 w 1744"/>
                  <a:gd name="T19" fmla="*/ 25 h 2155"/>
                  <a:gd name="T20" fmla="*/ 975 w 1744"/>
                  <a:gd name="T21" fmla="*/ 0 h 2155"/>
                  <a:gd name="T22" fmla="*/ 705 w 1744"/>
                  <a:gd name="T23" fmla="*/ 100 h 2155"/>
                  <a:gd name="T24" fmla="*/ 555 w 1744"/>
                  <a:gd name="T25" fmla="*/ 210 h 2155"/>
                  <a:gd name="T26" fmla="*/ 260 w 1744"/>
                  <a:gd name="T27" fmla="*/ 445 h 2155"/>
                  <a:gd name="T28" fmla="*/ 0 w 1744"/>
                  <a:gd name="T29" fmla="*/ 615 h 2155"/>
                  <a:gd name="T30" fmla="*/ 35 w 1744"/>
                  <a:gd name="T31" fmla="*/ 705 h 2155"/>
                  <a:gd name="T32" fmla="*/ 240 w 1744"/>
                  <a:gd name="T33" fmla="*/ 655 h 2155"/>
                  <a:gd name="T34" fmla="*/ 350 w 1744"/>
                  <a:gd name="T35" fmla="*/ 640 h 2155"/>
                  <a:gd name="T36" fmla="*/ 435 w 1744"/>
                  <a:gd name="T37" fmla="*/ 765 h 2155"/>
                  <a:gd name="T38" fmla="*/ 425 w 1744"/>
                  <a:gd name="T39" fmla="*/ 885 h 2155"/>
                  <a:gd name="T40" fmla="*/ 455 w 1744"/>
                  <a:gd name="T41" fmla="*/ 1015 h 2155"/>
                  <a:gd name="T42" fmla="*/ 465 w 1744"/>
                  <a:gd name="T43" fmla="*/ 1140 h 2155"/>
                  <a:gd name="T44" fmla="*/ 510 w 1744"/>
                  <a:gd name="T45" fmla="*/ 1300 h 2155"/>
                  <a:gd name="T46" fmla="*/ 515 w 1744"/>
                  <a:gd name="T47" fmla="*/ 1440 h 2155"/>
                  <a:gd name="T48" fmla="*/ 575 w 1744"/>
                  <a:gd name="T49" fmla="*/ 1425 h 2155"/>
                  <a:gd name="T50" fmla="*/ 690 w 1744"/>
                  <a:gd name="T51" fmla="*/ 1435 h 2155"/>
                  <a:gd name="T52" fmla="*/ 740 w 1744"/>
                  <a:gd name="T53" fmla="*/ 1515 h 2155"/>
                  <a:gd name="T54" fmla="*/ 901 w 1744"/>
                  <a:gd name="T55" fmla="*/ 1583 h 2155"/>
                  <a:gd name="T56" fmla="*/ 928 w 1744"/>
                  <a:gd name="T57" fmla="*/ 1690 h 2155"/>
                  <a:gd name="T58" fmla="*/ 719 w 1744"/>
                  <a:gd name="T59" fmla="*/ 1880 h 2155"/>
                  <a:gd name="T60" fmla="*/ 614 w 1744"/>
                  <a:gd name="T61" fmla="*/ 2041 h 2155"/>
                  <a:gd name="T62" fmla="*/ 706 w 1744"/>
                  <a:gd name="T63" fmla="*/ 2131 h 2155"/>
                  <a:gd name="T64" fmla="*/ 812 w 1744"/>
                  <a:gd name="T65" fmla="*/ 2143 h 2155"/>
                  <a:gd name="T66" fmla="*/ 988 w 1744"/>
                  <a:gd name="T67" fmla="*/ 2093 h 2155"/>
                  <a:gd name="T68" fmla="*/ 1097 w 1744"/>
                  <a:gd name="T69" fmla="*/ 2155 h 2155"/>
                  <a:gd name="T70" fmla="*/ 1394 w 1744"/>
                  <a:gd name="T71" fmla="*/ 2027 h 2155"/>
                  <a:gd name="T72" fmla="*/ 1484 w 1744"/>
                  <a:gd name="T73" fmla="*/ 1927 h 2155"/>
                  <a:gd name="T74" fmla="*/ 1618 w 1744"/>
                  <a:gd name="T75" fmla="*/ 1805 h 2155"/>
                  <a:gd name="T76" fmla="*/ 1744 w 1744"/>
                  <a:gd name="T77" fmla="*/ 1571 h 2155"/>
                  <a:gd name="T78" fmla="*/ 1578 w 1744"/>
                  <a:gd name="T79" fmla="*/ 1119 h 2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44" h="2155">
                    <a:moveTo>
                      <a:pt x="1578" y="1119"/>
                    </a:moveTo>
                    <a:lnTo>
                      <a:pt x="1515" y="850"/>
                    </a:lnTo>
                    <a:lnTo>
                      <a:pt x="1520" y="690"/>
                    </a:lnTo>
                    <a:lnTo>
                      <a:pt x="1625" y="555"/>
                    </a:lnTo>
                    <a:lnTo>
                      <a:pt x="1700" y="415"/>
                    </a:lnTo>
                    <a:lnTo>
                      <a:pt x="1650" y="310"/>
                    </a:lnTo>
                    <a:lnTo>
                      <a:pt x="1620" y="215"/>
                    </a:lnTo>
                    <a:lnTo>
                      <a:pt x="1425" y="130"/>
                    </a:lnTo>
                    <a:lnTo>
                      <a:pt x="1205" y="100"/>
                    </a:lnTo>
                    <a:lnTo>
                      <a:pt x="1095" y="25"/>
                    </a:lnTo>
                    <a:lnTo>
                      <a:pt x="975" y="0"/>
                    </a:lnTo>
                    <a:lnTo>
                      <a:pt x="705" y="100"/>
                    </a:lnTo>
                    <a:lnTo>
                      <a:pt x="555" y="210"/>
                    </a:lnTo>
                    <a:lnTo>
                      <a:pt x="260" y="445"/>
                    </a:lnTo>
                    <a:lnTo>
                      <a:pt x="0" y="615"/>
                    </a:lnTo>
                    <a:lnTo>
                      <a:pt x="35" y="705"/>
                    </a:lnTo>
                    <a:lnTo>
                      <a:pt x="240" y="655"/>
                    </a:lnTo>
                    <a:lnTo>
                      <a:pt x="350" y="640"/>
                    </a:lnTo>
                    <a:lnTo>
                      <a:pt x="435" y="765"/>
                    </a:lnTo>
                    <a:lnTo>
                      <a:pt x="425" y="885"/>
                    </a:lnTo>
                    <a:lnTo>
                      <a:pt x="455" y="1015"/>
                    </a:lnTo>
                    <a:lnTo>
                      <a:pt x="465" y="1140"/>
                    </a:lnTo>
                    <a:lnTo>
                      <a:pt x="510" y="1300"/>
                    </a:lnTo>
                    <a:lnTo>
                      <a:pt x="515" y="1440"/>
                    </a:lnTo>
                    <a:lnTo>
                      <a:pt x="575" y="1425"/>
                    </a:lnTo>
                    <a:lnTo>
                      <a:pt x="690" y="1435"/>
                    </a:lnTo>
                    <a:lnTo>
                      <a:pt x="740" y="1515"/>
                    </a:lnTo>
                    <a:lnTo>
                      <a:pt x="901" y="1583"/>
                    </a:lnTo>
                    <a:lnTo>
                      <a:pt x="928" y="1690"/>
                    </a:lnTo>
                    <a:lnTo>
                      <a:pt x="719" y="1880"/>
                    </a:lnTo>
                    <a:lnTo>
                      <a:pt x="614" y="2041"/>
                    </a:lnTo>
                    <a:lnTo>
                      <a:pt x="706" y="2131"/>
                    </a:lnTo>
                    <a:lnTo>
                      <a:pt x="812" y="2143"/>
                    </a:lnTo>
                    <a:lnTo>
                      <a:pt x="988" y="2093"/>
                    </a:lnTo>
                    <a:lnTo>
                      <a:pt x="1097" y="2155"/>
                    </a:lnTo>
                    <a:lnTo>
                      <a:pt x="1394" y="2027"/>
                    </a:lnTo>
                    <a:lnTo>
                      <a:pt x="1484" y="1927"/>
                    </a:lnTo>
                    <a:lnTo>
                      <a:pt x="1618" y="1805"/>
                    </a:lnTo>
                    <a:lnTo>
                      <a:pt x="1744" y="1571"/>
                    </a:lnTo>
                    <a:lnTo>
                      <a:pt x="1578" y="1119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3" name="Freeform 23"/>
              <p:cNvSpPr>
                <a:spLocks/>
              </p:cNvSpPr>
              <p:nvPr/>
            </p:nvSpPr>
            <p:spPr bwMode="auto">
              <a:xfrm>
                <a:off x="5203825" y="4348163"/>
                <a:ext cx="100012" cy="157163"/>
              </a:xfrm>
              <a:custGeom>
                <a:avLst/>
                <a:gdLst>
                  <a:gd name="T0" fmla="*/ 32 w 315"/>
                  <a:gd name="T1" fmla="*/ 269 h 497"/>
                  <a:gd name="T2" fmla="*/ 156 w 315"/>
                  <a:gd name="T3" fmla="*/ 72 h 497"/>
                  <a:gd name="T4" fmla="*/ 224 w 315"/>
                  <a:gd name="T5" fmla="*/ 0 h 497"/>
                  <a:gd name="T6" fmla="*/ 297 w 315"/>
                  <a:gd name="T7" fmla="*/ 179 h 497"/>
                  <a:gd name="T8" fmla="*/ 315 w 315"/>
                  <a:gd name="T9" fmla="*/ 251 h 497"/>
                  <a:gd name="T10" fmla="*/ 303 w 315"/>
                  <a:gd name="T11" fmla="*/ 354 h 497"/>
                  <a:gd name="T12" fmla="*/ 141 w 315"/>
                  <a:gd name="T13" fmla="*/ 497 h 497"/>
                  <a:gd name="T14" fmla="*/ 77 w 315"/>
                  <a:gd name="T15" fmla="*/ 480 h 497"/>
                  <a:gd name="T16" fmla="*/ 0 w 315"/>
                  <a:gd name="T17" fmla="*/ 378 h 497"/>
                  <a:gd name="T18" fmla="*/ 32 w 315"/>
                  <a:gd name="T19" fmla="*/ 269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5" h="497">
                    <a:moveTo>
                      <a:pt x="32" y="269"/>
                    </a:moveTo>
                    <a:lnTo>
                      <a:pt x="156" y="72"/>
                    </a:lnTo>
                    <a:lnTo>
                      <a:pt x="224" y="0"/>
                    </a:lnTo>
                    <a:lnTo>
                      <a:pt x="297" y="179"/>
                    </a:lnTo>
                    <a:lnTo>
                      <a:pt x="315" y="251"/>
                    </a:lnTo>
                    <a:lnTo>
                      <a:pt x="303" y="354"/>
                    </a:lnTo>
                    <a:lnTo>
                      <a:pt x="141" y="497"/>
                    </a:lnTo>
                    <a:lnTo>
                      <a:pt x="77" y="480"/>
                    </a:lnTo>
                    <a:lnTo>
                      <a:pt x="0" y="378"/>
                    </a:lnTo>
                    <a:lnTo>
                      <a:pt x="32" y="269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2672190" y="1320662"/>
              <a:ext cx="1435136" cy="1292423"/>
              <a:chOff x="2133600" y="1698625"/>
              <a:chExt cx="1708150" cy="1538288"/>
            </a:xfrm>
          </p:grpSpPr>
          <p:sp>
            <p:nvSpPr>
              <p:cNvPr id="178" name="Freeform 6"/>
              <p:cNvSpPr>
                <a:spLocks/>
              </p:cNvSpPr>
              <p:nvPr/>
            </p:nvSpPr>
            <p:spPr bwMode="auto">
              <a:xfrm>
                <a:off x="2339975" y="2682875"/>
                <a:ext cx="279400" cy="352425"/>
              </a:xfrm>
              <a:custGeom>
                <a:avLst/>
                <a:gdLst>
                  <a:gd name="T0" fmla="*/ 28 w 176"/>
                  <a:gd name="T1" fmla="*/ 182 h 222"/>
                  <a:gd name="T2" fmla="*/ 0 w 176"/>
                  <a:gd name="T3" fmla="*/ 172 h 222"/>
                  <a:gd name="T4" fmla="*/ 20 w 176"/>
                  <a:gd name="T5" fmla="*/ 142 h 222"/>
                  <a:gd name="T6" fmla="*/ 44 w 176"/>
                  <a:gd name="T7" fmla="*/ 130 h 222"/>
                  <a:gd name="T8" fmla="*/ 70 w 176"/>
                  <a:gd name="T9" fmla="*/ 118 h 222"/>
                  <a:gd name="T10" fmla="*/ 50 w 176"/>
                  <a:gd name="T11" fmla="*/ 98 h 222"/>
                  <a:gd name="T12" fmla="*/ 56 w 176"/>
                  <a:gd name="T13" fmla="*/ 84 h 222"/>
                  <a:gd name="T14" fmla="*/ 58 w 176"/>
                  <a:gd name="T15" fmla="*/ 64 h 222"/>
                  <a:gd name="T16" fmla="*/ 96 w 176"/>
                  <a:gd name="T17" fmla="*/ 55 h 222"/>
                  <a:gd name="T18" fmla="*/ 132 w 176"/>
                  <a:gd name="T19" fmla="*/ 48 h 222"/>
                  <a:gd name="T20" fmla="*/ 148 w 176"/>
                  <a:gd name="T21" fmla="*/ 20 h 222"/>
                  <a:gd name="T22" fmla="*/ 164 w 176"/>
                  <a:gd name="T23" fmla="*/ 10 h 222"/>
                  <a:gd name="T24" fmla="*/ 174 w 176"/>
                  <a:gd name="T25" fmla="*/ 0 h 222"/>
                  <a:gd name="T26" fmla="*/ 176 w 176"/>
                  <a:gd name="T27" fmla="*/ 38 h 222"/>
                  <a:gd name="T28" fmla="*/ 170 w 176"/>
                  <a:gd name="T29" fmla="*/ 68 h 222"/>
                  <a:gd name="T30" fmla="*/ 148 w 176"/>
                  <a:gd name="T31" fmla="*/ 66 h 222"/>
                  <a:gd name="T32" fmla="*/ 144 w 176"/>
                  <a:gd name="T33" fmla="*/ 104 h 222"/>
                  <a:gd name="T34" fmla="*/ 158 w 176"/>
                  <a:gd name="T35" fmla="*/ 132 h 222"/>
                  <a:gd name="T36" fmla="*/ 120 w 176"/>
                  <a:gd name="T37" fmla="*/ 196 h 222"/>
                  <a:gd name="T38" fmla="*/ 94 w 176"/>
                  <a:gd name="T39" fmla="*/ 218 h 222"/>
                  <a:gd name="T40" fmla="*/ 66 w 176"/>
                  <a:gd name="T41" fmla="*/ 222 h 222"/>
                  <a:gd name="T42" fmla="*/ 44 w 176"/>
                  <a:gd name="T43" fmla="*/ 218 h 222"/>
                  <a:gd name="T44" fmla="*/ 40 w 176"/>
                  <a:gd name="T45" fmla="*/ 200 h 222"/>
                  <a:gd name="T46" fmla="*/ 28 w 176"/>
                  <a:gd name="T47" fmla="*/ 18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6" h="222">
                    <a:moveTo>
                      <a:pt x="28" y="182"/>
                    </a:moveTo>
                    <a:lnTo>
                      <a:pt x="0" y="172"/>
                    </a:lnTo>
                    <a:lnTo>
                      <a:pt x="20" y="142"/>
                    </a:lnTo>
                    <a:lnTo>
                      <a:pt x="44" y="130"/>
                    </a:lnTo>
                    <a:lnTo>
                      <a:pt x="70" y="118"/>
                    </a:lnTo>
                    <a:lnTo>
                      <a:pt x="50" y="98"/>
                    </a:lnTo>
                    <a:lnTo>
                      <a:pt x="56" y="84"/>
                    </a:lnTo>
                    <a:lnTo>
                      <a:pt x="58" y="64"/>
                    </a:lnTo>
                    <a:lnTo>
                      <a:pt x="96" y="55"/>
                    </a:lnTo>
                    <a:lnTo>
                      <a:pt x="132" y="48"/>
                    </a:lnTo>
                    <a:lnTo>
                      <a:pt x="148" y="20"/>
                    </a:lnTo>
                    <a:lnTo>
                      <a:pt x="164" y="10"/>
                    </a:lnTo>
                    <a:lnTo>
                      <a:pt x="174" y="0"/>
                    </a:lnTo>
                    <a:lnTo>
                      <a:pt x="176" y="38"/>
                    </a:lnTo>
                    <a:lnTo>
                      <a:pt x="170" y="68"/>
                    </a:lnTo>
                    <a:lnTo>
                      <a:pt x="148" y="66"/>
                    </a:lnTo>
                    <a:lnTo>
                      <a:pt x="144" y="104"/>
                    </a:lnTo>
                    <a:lnTo>
                      <a:pt x="158" y="132"/>
                    </a:lnTo>
                    <a:lnTo>
                      <a:pt x="120" y="196"/>
                    </a:lnTo>
                    <a:lnTo>
                      <a:pt x="94" y="218"/>
                    </a:lnTo>
                    <a:lnTo>
                      <a:pt x="66" y="222"/>
                    </a:lnTo>
                    <a:lnTo>
                      <a:pt x="44" y="218"/>
                    </a:lnTo>
                    <a:lnTo>
                      <a:pt x="40" y="200"/>
                    </a:lnTo>
                    <a:lnTo>
                      <a:pt x="28" y="18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9" name="Freeform 24"/>
              <p:cNvSpPr>
                <a:spLocks/>
              </p:cNvSpPr>
              <p:nvPr/>
            </p:nvSpPr>
            <p:spPr bwMode="auto">
              <a:xfrm>
                <a:off x="2133600" y="1698625"/>
                <a:ext cx="1708150" cy="1538288"/>
              </a:xfrm>
              <a:custGeom>
                <a:avLst/>
                <a:gdLst>
                  <a:gd name="T0" fmla="*/ 3832 w 5380"/>
                  <a:gd name="T1" fmla="*/ 696 h 4845"/>
                  <a:gd name="T2" fmla="*/ 3463 w 5380"/>
                  <a:gd name="T3" fmla="*/ 1171 h 4845"/>
                  <a:gd name="T4" fmla="*/ 3024 w 5380"/>
                  <a:gd name="T5" fmla="*/ 1996 h 4845"/>
                  <a:gd name="T6" fmla="*/ 2488 w 5380"/>
                  <a:gd name="T7" fmla="*/ 2346 h 4845"/>
                  <a:gd name="T8" fmla="*/ 1788 w 5380"/>
                  <a:gd name="T9" fmla="*/ 2310 h 4845"/>
                  <a:gd name="T10" fmla="*/ 1254 w 5380"/>
                  <a:gd name="T11" fmla="*/ 2521 h 4845"/>
                  <a:gd name="T12" fmla="*/ 699 w 5380"/>
                  <a:gd name="T13" fmla="*/ 2710 h 4845"/>
                  <a:gd name="T14" fmla="*/ 7 w 5380"/>
                  <a:gd name="T15" fmla="*/ 3682 h 4845"/>
                  <a:gd name="T16" fmla="*/ 78 w 5380"/>
                  <a:gd name="T17" fmla="*/ 4011 h 4845"/>
                  <a:gd name="T18" fmla="*/ 168 w 5380"/>
                  <a:gd name="T19" fmla="*/ 3859 h 4845"/>
                  <a:gd name="T20" fmla="*/ 378 w 5380"/>
                  <a:gd name="T21" fmla="*/ 4219 h 4845"/>
                  <a:gd name="T22" fmla="*/ 649 w 5380"/>
                  <a:gd name="T23" fmla="*/ 4110 h 4845"/>
                  <a:gd name="T24" fmla="*/ 558 w 5380"/>
                  <a:gd name="T25" fmla="*/ 3829 h 4845"/>
                  <a:gd name="T26" fmla="*/ 780 w 5380"/>
                  <a:gd name="T27" fmla="*/ 3570 h 4845"/>
                  <a:gd name="T28" fmla="*/ 951 w 5380"/>
                  <a:gd name="T29" fmla="*/ 3229 h 4845"/>
                  <a:gd name="T30" fmla="*/ 1318 w 5380"/>
                  <a:gd name="T31" fmla="*/ 3061 h 4845"/>
                  <a:gd name="T32" fmla="*/ 1429 w 5380"/>
                  <a:gd name="T33" fmla="*/ 2841 h 4845"/>
                  <a:gd name="T34" fmla="*/ 1854 w 5380"/>
                  <a:gd name="T35" fmla="*/ 2859 h 4845"/>
                  <a:gd name="T36" fmla="*/ 1875 w 5380"/>
                  <a:gd name="T37" fmla="*/ 2521 h 4845"/>
                  <a:gd name="T38" fmla="*/ 2131 w 5380"/>
                  <a:gd name="T39" fmla="*/ 2835 h 4845"/>
                  <a:gd name="T40" fmla="*/ 2446 w 5380"/>
                  <a:gd name="T41" fmla="*/ 2880 h 4845"/>
                  <a:gd name="T42" fmla="*/ 2859 w 5380"/>
                  <a:gd name="T43" fmla="*/ 2736 h 4845"/>
                  <a:gd name="T44" fmla="*/ 3150 w 5380"/>
                  <a:gd name="T45" fmla="*/ 2716 h 4845"/>
                  <a:gd name="T46" fmla="*/ 3417 w 5380"/>
                  <a:gd name="T47" fmla="*/ 2643 h 4845"/>
                  <a:gd name="T48" fmla="*/ 3654 w 5380"/>
                  <a:gd name="T49" fmla="*/ 2674 h 4845"/>
                  <a:gd name="T50" fmla="*/ 3445 w 5380"/>
                  <a:gd name="T51" fmla="*/ 2818 h 4845"/>
                  <a:gd name="T52" fmla="*/ 2985 w 5380"/>
                  <a:gd name="T53" fmla="*/ 3241 h 4845"/>
                  <a:gd name="T54" fmla="*/ 2907 w 5380"/>
                  <a:gd name="T55" fmla="*/ 3004 h 4845"/>
                  <a:gd name="T56" fmla="*/ 2370 w 5380"/>
                  <a:gd name="T57" fmla="*/ 3033 h 4845"/>
                  <a:gd name="T58" fmla="*/ 2173 w 5380"/>
                  <a:gd name="T59" fmla="*/ 3574 h 4845"/>
                  <a:gd name="T60" fmla="*/ 2244 w 5380"/>
                  <a:gd name="T61" fmla="*/ 3870 h 4845"/>
                  <a:gd name="T62" fmla="*/ 2070 w 5380"/>
                  <a:gd name="T63" fmla="*/ 4273 h 4845"/>
                  <a:gd name="T64" fmla="*/ 2304 w 5380"/>
                  <a:gd name="T65" fmla="*/ 4174 h 4845"/>
                  <a:gd name="T66" fmla="*/ 2619 w 5380"/>
                  <a:gd name="T67" fmla="*/ 4111 h 4845"/>
                  <a:gd name="T68" fmla="*/ 3057 w 5380"/>
                  <a:gd name="T69" fmla="*/ 4293 h 4845"/>
                  <a:gd name="T70" fmla="*/ 3117 w 5380"/>
                  <a:gd name="T71" fmla="*/ 4590 h 4845"/>
                  <a:gd name="T72" fmla="*/ 3315 w 5380"/>
                  <a:gd name="T73" fmla="*/ 4699 h 4845"/>
                  <a:gd name="T74" fmla="*/ 3703 w 5380"/>
                  <a:gd name="T75" fmla="*/ 4762 h 4845"/>
                  <a:gd name="T76" fmla="*/ 3810 w 5380"/>
                  <a:gd name="T77" fmla="*/ 4431 h 4845"/>
                  <a:gd name="T78" fmla="*/ 4308 w 5380"/>
                  <a:gd name="T79" fmla="*/ 4129 h 4845"/>
                  <a:gd name="T80" fmla="*/ 4606 w 5380"/>
                  <a:gd name="T81" fmla="*/ 4005 h 4845"/>
                  <a:gd name="T82" fmla="*/ 4548 w 5380"/>
                  <a:gd name="T83" fmla="*/ 3270 h 4845"/>
                  <a:gd name="T84" fmla="*/ 4312 w 5380"/>
                  <a:gd name="T85" fmla="*/ 3048 h 4845"/>
                  <a:gd name="T86" fmla="*/ 3907 w 5380"/>
                  <a:gd name="T87" fmla="*/ 2704 h 4845"/>
                  <a:gd name="T88" fmla="*/ 4174 w 5380"/>
                  <a:gd name="T89" fmla="*/ 2784 h 4845"/>
                  <a:gd name="T90" fmla="*/ 4417 w 5380"/>
                  <a:gd name="T91" fmla="*/ 2974 h 4845"/>
                  <a:gd name="T92" fmla="*/ 4705 w 5380"/>
                  <a:gd name="T93" fmla="*/ 2971 h 4845"/>
                  <a:gd name="T94" fmla="*/ 4839 w 5380"/>
                  <a:gd name="T95" fmla="*/ 2571 h 4845"/>
                  <a:gd name="T96" fmla="*/ 5172 w 5380"/>
                  <a:gd name="T97" fmla="*/ 2086 h 4845"/>
                  <a:gd name="T98" fmla="*/ 5145 w 5380"/>
                  <a:gd name="T99" fmla="*/ 1332 h 4845"/>
                  <a:gd name="T100" fmla="*/ 5098 w 5380"/>
                  <a:gd name="T101" fmla="*/ 1057 h 4845"/>
                  <a:gd name="T102" fmla="*/ 4948 w 5380"/>
                  <a:gd name="T103" fmla="*/ 810 h 4845"/>
                  <a:gd name="T104" fmla="*/ 5080 w 5380"/>
                  <a:gd name="T105" fmla="*/ 315 h 4845"/>
                  <a:gd name="T106" fmla="*/ 5380 w 5380"/>
                  <a:gd name="T107" fmla="*/ 108 h 4845"/>
                  <a:gd name="T108" fmla="*/ 5217 w 5380"/>
                  <a:gd name="T109" fmla="*/ 16 h 4845"/>
                  <a:gd name="T110" fmla="*/ 4636 w 5380"/>
                  <a:gd name="T111" fmla="*/ 531 h 4845"/>
                  <a:gd name="T112" fmla="*/ 4012 w 5380"/>
                  <a:gd name="T113" fmla="*/ 607 h 4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380" h="4845">
                    <a:moveTo>
                      <a:pt x="4012" y="607"/>
                    </a:moveTo>
                    <a:lnTo>
                      <a:pt x="3900" y="615"/>
                    </a:lnTo>
                    <a:lnTo>
                      <a:pt x="3832" y="696"/>
                    </a:lnTo>
                    <a:lnTo>
                      <a:pt x="3832" y="697"/>
                    </a:lnTo>
                    <a:lnTo>
                      <a:pt x="3732" y="888"/>
                    </a:lnTo>
                    <a:lnTo>
                      <a:pt x="3463" y="1171"/>
                    </a:lnTo>
                    <a:lnTo>
                      <a:pt x="3435" y="1320"/>
                    </a:lnTo>
                    <a:lnTo>
                      <a:pt x="3193" y="1740"/>
                    </a:lnTo>
                    <a:lnTo>
                      <a:pt x="3024" y="1996"/>
                    </a:lnTo>
                    <a:lnTo>
                      <a:pt x="2787" y="2206"/>
                    </a:lnTo>
                    <a:lnTo>
                      <a:pt x="2623" y="2286"/>
                    </a:lnTo>
                    <a:lnTo>
                      <a:pt x="2488" y="2346"/>
                    </a:lnTo>
                    <a:lnTo>
                      <a:pt x="2341" y="2376"/>
                    </a:lnTo>
                    <a:lnTo>
                      <a:pt x="2025" y="2359"/>
                    </a:lnTo>
                    <a:lnTo>
                      <a:pt x="1788" y="2310"/>
                    </a:lnTo>
                    <a:lnTo>
                      <a:pt x="1576" y="2401"/>
                    </a:lnTo>
                    <a:lnTo>
                      <a:pt x="1356" y="2502"/>
                    </a:lnTo>
                    <a:lnTo>
                      <a:pt x="1254" y="2521"/>
                    </a:lnTo>
                    <a:lnTo>
                      <a:pt x="1110" y="2509"/>
                    </a:lnTo>
                    <a:lnTo>
                      <a:pt x="856" y="2452"/>
                    </a:lnTo>
                    <a:lnTo>
                      <a:pt x="699" y="2710"/>
                    </a:lnTo>
                    <a:lnTo>
                      <a:pt x="487" y="2892"/>
                    </a:lnTo>
                    <a:lnTo>
                      <a:pt x="141" y="3409"/>
                    </a:lnTo>
                    <a:lnTo>
                      <a:pt x="7" y="3682"/>
                    </a:lnTo>
                    <a:lnTo>
                      <a:pt x="0" y="3829"/>
                    </a:lnTo>
                    <a:lnTo>
                      <a:pt x="7" y="4060"/>
                    </a:lnTo>
                    <a:lnTo>
                      <a:pt x="78" y="4011"/>
                    </a:lnTo>
                    <a:lnTo>
                      <a:pt x="49" y="3928"/>
                    </a:lnTo>
                    <a:lnTo>
                      <a:pt x="69" y="3841"/>
                    </a:lnTo>
                    <a:lnTo>
                      <a:pt x="168" y="3859"/>
                    </a:lnTo>
                    <a:lnTo>
                      <a:pt x="219" y="4050"/>
                    </a:lnTo>
                    <a:lnTo>
                      <a:pt x="286" y="4167"/>
                    </a:lnTo>
                    <a:lnTo>
                      <a:pt x="378" y="4219"/>
                    </a:lnTo>
                    <a:lnTo>
                      <a:pt x="463" y="4189"/>
                    </a:lnTo>
                    <a:lnTo>
                      <a:pt x="522" y="4167"/>
                    </a:lnTo>
                    <a:lnTo>
                      <a:pt x="649" y="4110"/>
                    </a:lnTo>
                    <a:lnTo>
                      <a:pt x="559" y="4042"/>
                    </a:lnTo>
                    <a:lnTo>
                      <a:pt x="568" y="3936"/>
                    </a:lnTo>
                    <a:lnTo>
                      <a:pt x="558" y="3829"/>
                    </a:lnTo>
                    <a:lnTo>
                      <a:pt x="559" y="3732"/>
                    </a:lnTo>
                    <a:lnTo>
                      <a:pt x="666" y="3621"/>
                    </a:lnTo>
                    <a:lnTo>
                      <a:pt x="780" y="3570"/>
                    </a:lnTo>
                    <a:lnTo>
                      <a:pt x="850" y="3478"/>
                    </a:lnTo>
                    <a:lnTo>
                      <a:pt x="877" y="3364"/>
                    </a:lnTo>
                    <a:lnTo>
                      <a:pt x="951" y="3229"/>
                    </a:lnTo>
                    <a:lnTo>
                      <a:pt x="1020" y="3148"/>
                    </a:lnTo>
                    <a:lnTo>
                      <a:pt x="1162" y="3150"/>
                    </a:lnTo>
                    <a:lnTo>
                      <a:pt x="1318" y="3061"/>
                    </a:lnTo>
                    <a:lnTo>
                      <a:pt x="1288" y="2928"/>
                    </a:lnTo>
                    <a:lnTo>
                      <a:pt x="1411" y="2919"/>
                    </a:lnTo>
                    <a:lnTo>
                      <a:pt x="1429" y="2841"/>
                    </a:lnTo>
                    <a:lnTo>
                      <a:pt x="1528" y="2938"/>
                    </a:lnTo>
                    <a:lnTo>
                      <a:pt x="1696" y="2872"/>
                    </a:lnTo>
                    <a:lnTo>
                      <a:pt x="1854" y="2859"/>
                    </a:lnTo>
                    <a:lnTo>
                      <a:pt x="2008" y="2791"/>
                    </a:lnTo>
                    <a:lnTo>
                      <a:pt x="1878" y="2671"/>
                    </a:lnTo>
                    <a:lnTo>
                      <a:pt x="1875" y="2521"/>
                    </a:lnTo>
                    <a:lnTo>
                      <a:pt x="1918" y="2613"/>
                    </a:lnTo>
                    <a:lnTo>
                      <a:pt x="1980" y="2703"/>
                    </a:lnTo>
                    <a:lnTo>
                      <a:pt x="2131" y="2835"/>
                    </a:lnTo>
                    <a:lnTo>
                      <a:pt x="2152" y="2926"/>
                    </a:lnTo>
                    <a:lnTo>
                      <a:pt x="2229" y="3000"/>
                    </a:lnTo>
                    <a:lnTo>
                      <a:pt x="2446" y="2880"/>
                    </a:lnTo>
                    <a:lnTo>
                      <a:pt x="2668" y="2811"/>
                    </a:lnTo>
                    <a:lnTo>
                      <a:pt x="2767" y="2790"/>
                    </a:lnTo>
                    <a:lnTo>
                      <a:pt x="2859" y="2736"/>
                    </a:lnTo>
                    <a:lnTo>
                      <a:pt x="2917" y="2794"/>
                    </a:lnTo>
                    <a:lnTo>
                      <a:pt x="3090" y="2761"/>
                    </a:lnTo>
                    <a:lnTo>
                      <a:pt x="3150" y="2716"/>
                    </a:lnTo>
                    <a:lnTo>
                      <a:pt x="3225" y="2700"/>
                    </a:lnTo>
                    <a:lnTo>
                      <a:pt x="3367" y="2731"/>
                    </a:lnTo>
                    <a:lnTo>
                      <a:pt x="3417" y="2643"/>
                    </a:lnTo>
                    <a:lnTo>
                      <a:pt x="3478" y="2565"/>
                    </a:lnTo>
                    <a:lnTo>
                      <a:pt x="3571" y="2601"/>
                    </a:lnTo>
                    <a:lnTo>
                      <a:pt x="3654" y="2674"/>
                    </a:lnTo>
                    <a:lnTo>
                      <a:pt x="3843" y="2745"/>
                    </a:lnTo>
                    <a:lnTo>
                      <a:pt x="3582" y="2851"/>
                    </a:lnTo>
                    <a:lnTo>
                      <a:pt x="3445" y="2818"/>
                    </a:lnTo>
                    <a:lnTo>
                      <a:pt x="3309" y="2839"/>
                    </a:lnTo>
                    <a:lnTo>
                      <a:pt x="3181" y="3016"/>
                    </a:lnTo>
                    <a:lnTo>
                      <a:pt x="2985" y="3241"/>
                    </a:lnTo>
                    <a:lnTo>
                      <a:pt x="2935" y="3154"/>
                    </a:lnTo>
                    <a:lnTo>
                      <a:pt x="3013" y="3061"/>
                    </a:lnTo>
                    <a:lnTo>
                      <a:pt x="2907" y="3004"/>
                    </a:lnTo>
                    <a:lnTo>
                      <a:pt x="2742" y="2941"/>
                    </a:lnTo>
                    <a:lnTo>
                      <a:pt x="2530" y="2947"/>
                    </a:lnTo>
                    <a:lnTo>
                      <a:pt x="2370" y="3033"/>
                    </a:lnTo>
                    <a:lnTo>
                      <a:pt x="2212" y="3171"/>
                    </a:lnTo>
                    <a:lnTo>
                      <a:pt x="2109" y="3369"/>
                    </a:lnTo>
                    <a:lnTo>
                      <a:pt x="2173" y="3574"/>
                    </a:lnTo>
                    <a:lnTo>
                      <a:pt x="2085" y="3738"/>
                    </a:lnTo>
                    <a:lnTo>
                      <a:pt x="2139" y="3861"/>
                    </a:lnTo>
                    <a:lnTo>
                      <a:pt x="2244" y="3870"/>
                    </a:lnTo>
                    <a:lnTo>
                      <a:pt x="2259" y="3990"/>
                    </a:lnTo>
                    <a:lnTo>
                      <a:pt x="2154" y="4126"/>
                    </a:lnTo>
                    <a:lnTo>
                      <a:pt x="2070" y="4273"/>
                    </a:lnTo>
                    <a:lnTo>
                      <a:pt x="2154" y="4266"/>
                    </a:lnTo>
                    <a:lnTo>
                      <a:pt x="2202" y="4201"/>
                    </a:lnTo>
                    <a:lnTo>
                      <a:pt x="2304" y="4174"/>
                    </a:lnTo>
                    <a:lnTo>
                      <a:pt x="2367" y="4216"/>
                    </a:lnTo>
                    <a:lnTo>
                      <a:pt x="2475" y="4156"/>
                    </a:lnTo>
                    <a:lnTo>
                      <a:pt x="2619" y="4111"/>
                    </a:lnTo>
                    <a:lnTo>
                      <a:pt x="2818" y="4084"/>
                    </a:lnTo>
                    <a:lnTo>
                      <a:pt x="2956" y="4155"/>
                    </a:lnTo>
                    <a:lnTo>
                      <a:pt x="3057" y="4293"/>
                    </a:lnTo>
                    <a:lnTo>
                      <a:pt x="3100" y="4416"/>
                    </a:lnTo>
                    <a:lnTo>
                      <a:pt x="3058" y="4543"/>
                    </a:lnTo>
                    <a:lnTo>
                      <a:pt x="3117" y="4590"/>
                    </a:lnTo>
                    <a:lnTo>
                      <a:pt x="3099" y="4681"/>
                    </a:lnTo>
                    <a:lnTo>
                      <a:pt x="3214" y="4702"/>
                    </a:lnTo>
                    <a:lnTo>
                      <a:pt x="3315" y="4699"/>
                    </a:lnTo>
                    <a:lnTo>
                      <a:pt x="3417" y="4845"/>
                    </a:lnTo>
                    <a:lnTo>
                      <a:pt x="3541" y="4804"/>
                    </a:lnTo>
                    <a:lnTo>
                      <a:pt x="3703" y="4762"/>
                    </a:lnTo>
                    <a:lnTo>
                      <a:pt x="3757" y="4692"/>
                    </a:lnTo>
                    <a:lnTo>
                      <a:pt x="3807" y="4566"/>
                    </a:lnTo>
                    <a:lnTo>
                      <a:pt x="3810" y="4431"/>
                    </a:lnTo>
                    <a:lnTo>
                      <a:pt x="4101" y="4267"/>
                    </a:lnTo>
                    <a:lnTo>
                      <a:pt x="4254" y="4203"/>
                    </a:lnTo>
                    <a:lnTo>
                      <a:pt x="4308" y="4129"/>
                    </a:lnTo>
                    <a:lnTo>
                      <a:pt x="4614" y="4170"/>
                    </a:lnTo>
                    <a:lnTo>
                      <a:pt x="4659" y="4125"/>
                    </a:lnTo>
                    <a:lnTo>
                      <a:pt x="4606" y="4005"/>
                    </a:lnTo>
                    <a:lnTo>
                      <a:pt x="4525" y="3772"/>
                    </a:lnTo>
                    <a:lnTo>
                      <a:pt x="4500" y="3448"/>
                    </a:lnTo>
                    <a:lnTo>
                      <a:pt x="4548" y="3270"/>
                    </a:lnTo>
                    <a:lnTo>
                      <a:pt x="4582" y="3121"/>
                    </a:lnTo>
                    <a:lnTo>
                      <a:pt x="4429" y="3084"/>
                    </a:lnTo>
                    <a:lnTo>
                      <a:pt x="4312" y="3048"/>
                    </a:lnTo>
                    <a:lnTo>
                      <a:pt x="4215" y="2946"/>
                    </a:lnTo>
                    <a:lnTo>
                      <a:pt x="4029" y="2805"/>
                    </a:lnTo>
                    <a:lnTo>
                      <a:pt x="3907" y="2704"/>
                    </a:lnTo>
                    <a:lnTo>
                      <a:pt x="3907" y="2623"/>
                    </a:lnTo>
                    <a:lnTo>
                      <a:pt x="4008" y="2632"/>
                    </a:lnTo>
                    <a:lnTo>
                      <a:pt x="4174" y="2784"/>
                    </a:lnTo>
                    <a:lnTo>
                      <a:pt x="4279" y="2854"/>
                    </a:lnTo>
                    <a:lnTo>
                      <a:pt x="4336" y="2917"/>
                    </a:lnTo>
                    <a:lnTo>
                      <a:pt x="4417" y="2974"/>
                    </a:lnTo>
                    <a:lnTo>
                      <a:pt x="4527" y="3019"/>
                    </a:lnTo>
                    <a:lnTo>
                      <a:pt x="4633" y="3016"/>
                    </a:lnTo>
                    <a:lnTo>
                      <a:pt x="4705" y="2971"/>
                    </a:lnTo>
                    <a:lnTo>
                      <a:pt x="4771" y="2886"/>
                    </a:lnTo>
                    <a:lnTo>
                      <a:pt x="4798" y="2712"/>
                    </a:lnTo>
                    <a:lnTo>
                      <a:pt x="4839" y="2571"/>
                    </a:lnTo>
                    <a:lnTo>
                      <a:pt x="4963" y="2314"/>
                    </a:lnTo>
                    <a:lnTo>
                      <a:pt x="5125" y="2160"/>
                    </a:lnTo>
                    <a:lnTo>
                      <a:pt x="5172" y="2086"/>
                    </a:lnTo>
                    <a:lnTo>
                      <a:pt x="5160" y="1872"/>
                    </a:lnTo>
                    <a:lnTo>
                      <a:pt x="5110" y="1503"/>
                    </a:lnTo>
                    <a:lnTo>
                      <a:pt x="5145" y="1332"/>
                    </a:lnTo>
                    <a:lnTo>
                      <a:pt x="5205" y="1201"/>
                    </a:lnTo>
                    <a:lnTo>
                      <a:pt x="5146" y="1140"/>
                    </a:lnTo>
                    <a:lnTo>
                      <a:pt x="5098" y="1057"/>
                    </a:lnTo>
                    <a:lnTo>
                      <a:pt x="4996" y="943"/>
                    </a:lnTo>
                    <a:lnTo>
                      <a:pt x="4950" y="849"/>
                    </a:lnTo>
                    <a:lnTo>
                      <a:pt x="4948" y="810"/>
                    </a:lnTo>
                    <a:lnTo>
                      <a:pt x="4920" y="636"/>
                    </a:lnTo>
                    <a:lnTo>
                      <a:pt x="4966" y="478"/>
                    </a:lnTo>
                    <a:lnTo>
                      <a:pt x="5080" y="315"/>
                    </a:lnTo>
                    <a:lnTo>
                      <a:pt x="5187" y="231"/>
                    </a:lnTo>
                    <a:lnTo>
                      <a:pt x="5320" y="165"/>
                    </a:lnTo>
                    <a:lnTo>
                      <a:pt x="5380" y="108"/>
                    </a:lnTo>
                    <a:lnTo>
                      <a:pt x="5352" y="40"/>
                    </a:lnTo>
                    <a:lnTo>
                      <a:pt x="5311" y="0"/>
                    </a:lnTo>
                    <a:lnTo>
                      <a:pt x="5217" y="16"/>
                    </a:lnTo>
                    <a:lnTo>
                      <a:pt x="5094" y="91"/>
                    </a:lnTo>
                    <a:lnTo>
                      <a:pt x="4929" y="288"/>
                    </a:lnTo>
                    <a:lnTo>
                      <a:pt x="4636" y="531"/>
                    </a:lnTo>
                    <a:lnTo>
                      <a:pt x="4452" y="589"/>
                    </a:lnTo>
                    <a:lnTo>
                      <a:pt x="4243" y="619"/>
                    </a:lnTo>
                    <a:lnTo>
                      <a:pt x="4012" y="607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73" name="圆角矩形 45"/>
            <p:cNvSpPr/>
            <p:nvPr/>
          </p:nvSpPr>
          <p:spPr>
            <a:xfrm>
              <a:off x="2265272" y="2867691"/>
              <a:ext cx="949880" cy="12702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45703" rIns="0" bIns="45703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600" b="1" kern="0">
                  <a:latin typeface="Arial" panose="020B0604020202020204" pitchFamily="34" charset="0"/>
                  <a:cs typeface="Arial" panose="020B0604020202020204" pitchFamily="34" charset="0"/>
                </a:rPr>
                <a:t>Central Denmark Region</a:t>
              </a:r>
              <a:endPara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6" name="圆角矩形 45">
            <a:extLst>
              <a:ext uri="{FF2B5EF4-FFF2-40B4-BE49-F238E27FC236}">
                <a16:creationId xmlns:a16="http://schemas.microsoft.com/office/drawing/2014/main" id="{02394E70-D432-4321-8ECF-1B79954D5BF3}"/>
              </a:ext>
            </a:extLst>
          </p:cNvPr>
          <p:cNvSpPr/>
          <p:nvPr/>
        </p:nvSpPr>
        <p:spPr>
          <a:xfrm>
            <a:off x="3388505" y="1641979"/>
            <a:ext cx="1025029" cy="1196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Northern Denmark Region</a:t>
            </a:r>
          </a:p>
        </p:txBody>
      </p:sp>
      <p:sp>
        <p:nvSpPr>
          <p:cNvPr id="57" name="圆角矩形 45">
            <a:extLst>
              <a:ext uri="{FF2B5EF4-FFF2-40B4-BE49-F238E27FC236}">
                <a16:creationId xmlns:a16="http://schemas.microsoft.com/office/drawing/2014/main" id="{22215F26-9FD8-4BBD-8E1B-62AE5E4CD2FB}"/>
              </a:ext>
            </a:extLst>
          </p:cNvPr>
          <p:cNvSpPr/>
          <p:nvPr/>
        </p:nvSpPr>
        <p:spPr>
          <a:xfrm>
            <a:off x="2904124" y="3917874"/>
            <a:ext cx="1025029" cy="1196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Southern Denmark Region</a:t>
            </a:r>
          </a:p>
        </p:txBody>
      </p:sp>
      <p:sp>
        <p:nvSpPr>
          <p:cNvPr id="60" name="圆角矩形 45">
            <a:extLst>
              <a:ext uri="{FF2B5EF4-FFF2-40B4-BE49-F238E27FC236}">
                <a16:creationId xmlns:a16="http://schemas.microsoft.com/office/drawing/2014/main" id="{469D3634-2BE5-43D7-8113-067C4C9847E0}"/>
              </a:ext>
            </a:extLst>
          </p:cNvPr>
          <p:cNvSpPr/>
          <p:nvPr/>
        </p:nvSpPr>
        <p:spPr>
          <a:xfrm>
            <a:off x="4334140" y="3958495"/>
            <a:ext cx="358799" cy="12702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Funen</a:t>
            </a:r>
          </a:p>
        </p:txBody>
      </p:sp>
      <p:sp>
        <p:nvSpPr>
          <p:cNvPr id="62" name="圆角矩形 45">
            <a:extLst>
              <a:ext uri="{FF2B5EF4-FFF2-40B4-BE49-F238E27FC236}">
                <a16:creationId xmlns:a16="http://schemas.microsoft.com/office/drawing/2014/main" id="{DE363EF8-74DE-44CA-852D-22715130F6D0}"/>
              </a:ext>
            </a:extLst>
          </p:cNvPr>
          <p:cNvSpPr/>
          <p:nvPr/>
        </p:nvSpPr>
        <p:spPr>
          <a:xfrm>
            <a:off x="5637347" y="3236805"/>
            <a:ext cx="621328" cy="12118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Capital Region</a:t>
            </a:r>
          </a:p>
        </p:txBody>
      </p:sp>
      <p:sp>
        <p:nvSpPr>
          <p:cNvPr id="63" name="圆角矩形 45">
            <a:extLst>
              <a:ext uri="{FF2B5EF4-FFF2-40B4-BE49-F238E27FC236}">
                <a16:creationId xmlns:a16="http://schemas.microsoft.com/office/drawing/2014/main" id="{F189473D-0275-4DFA-B491-D724F8AA36C6}"/>
              </a:ext>
            </a:extLst>
          </p:cNvPr>
          <p:cNvSpPr/>
          <p:nvPr/>
        </p:nvSpPr>
        <p:spPr>
          <a:xfrm>
            <a:off x="5306691" y="2727139"/>
            <a:ext cx="493911" cy="1280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Bornholm</a:t>
            </a:r>
          </a:p>
        </p:txBody>
      </p:sp>
      <p:sp>
        <p:nvSpPr>
          <p:cNvPr id="51" name="Rektangel 50">
            <a:extLst>
              <a:ext uri="{FF2B5EF4-FFF2-40B4-BE49-F238E27FC236}">
                <a16:creationId xmlns:a16="http://schemas.microsoft.com/office/drawing/2014/main" id="{98F7E24F-C67F-4749-9A33-FBCFA7E8F9E0}"/>
              </a:ext>
            </a:extLst>
          </p:cNvPr>
          <p:cNvSpPr/>
          <p:nvPr/>
        </p:nvSpPr>
        <p:spPr>
          <a:xfrm>
            <a:off x="5170841" y="1345657"/>
            <a:ext cx="144016" cy="1387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2" name="Rektangel 51">
            <a:extLst>
              <a:ext uri="{FF2B5EF4-FFF2-40B4-BE49-F238E27FC236}">
                <a16:creationId xmlns:a16="http://schemas.microsoft.com/office/drawing/2014/main" id="{349DFA54-286C-452C-AD86-76E5EEC131F2}"/>
              </a:ext>
            </a:extLst>
          </p:cNvPr>
          <p:cNvSpPr/>
          <p:nvPr/>
        </p:nvSpPr>
        <p:spPr>
          <a:xfrm>
            <a:off x="5170841" y="1618816"/>
            <a:ext cx="144016" cy="1387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B2A595D3-5A60-4737-A74B-FB72ECC2F8FE}"/>
              </a:ext>
            </a:extLst>
          </p:cNvPr>
          <p:cNvSpPr/>
          <p:nvPr/>
        </p:nvSpPr>
        <p:spPr>
          <a:xfrm>
            <a:off x="5170841" y="1757080"/>
            <a:ext cx="144016" cy="1387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4" name="Rektangel 53">
            <a:extLst>
              <a:ext uri="{FF2B5EF4-FFF2-40B4-BE49-F238E27FC236}">
                <a16:creationId xmlns:a16="http://schemas.microsoft.com/office/drawing/2014/main" id="{1A6E9B84-924A-4483-B01E-C34CF615ACEA}"/>
              </a:ext>
            </a:extLst>
          </p:cNvPr>
          <p:cNvSpPr/>
          <p:nvPr/>
        </p:nvSpPr>
        <p:spPr>
          <a:xfrm>
            <a:off x="5170841" y="1893578"/>
            <a:ext cx="144016" cy="138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5" name="Rektangel 54">
            <a:extLst>
              <a:ext uri="{FF2B5EF4-FFF2-40B4-BE49-F238E27FC236}">
                <a16:creationId xmlns:a16="http://schemas.microsoft.com/office/drawing/2014/main" id="{EBD37832-50DE-4ED3-BFC7-DE5756A38919}"/>
              </a:ext>
            </a:extLst>
          </p:cNvPr>
          <p:cNvSpPr/>
          <p:nvPr/>
        </p:nvSpPr>
        <p:spPr>
          <a:xfrm>
            <a:off x="5170841" y="2032944"/>
            <a:ext cx="144016" cy="138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E3103B07-E1E9-4CBC-88E2-F78E64841EF3}"/>
              </a:ext>
            </a:extLst>
          </p:cNvPr>
          <p:cNvSpPr/>
          <p:nvPr/>
        </p:nvSpPr>
        <p:spPr>
          <a:xfrm>
            <a:off x="5170841" y="1484433"/>
            <a:ext cx="144016" cy="1387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圆角矩形 45">
            <a:extLst>
              <a:ext uri="{FF2B5EF4-FFF2-40B4-BE49-F238E27FC236}">
                <a16:creationId xmlns:a16="http://schemas.microsoft.com/office/drawing/2014/main" id="{C11F8167-B236-4D91-AEB6-375A0084BD56}"/>
              </a:ext>
            </a:extLst>
          </p:cNvPr>
          <p:cNvSpPr/>
          <p:nvPr/>
        </p:nvSpPr>
        <p:spPr>
          <a:xfrm>
            <a:off x="5238061" y="3863265"/>
            <a:ext cx="640595" cy="1155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03" rIns="0" bIns="45703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kern="0" dirty="0">
                <a:latin typeface="Arial" panose="020B0604020202020204" pitchFamily="34" charset="0"/>
                <a:cs typeface="Arial" panose="020B0604020202020204" pitchFamily="34" charset="0"/>
              </a:rPr>
              <a:t>Zealand Region</a:t>
            </a:r>
          </a:p>
        </p:txBody>
      </p:sp>
      <p:sp>
        <p:nvSpPr>
          <p:cNvPr id="46" name="Tekstfelt 45">
            <a:extLst>
              <a:ext uri="{FF2B5EF4-FFF2-40B4-BE49-F238E27FC236}">
                <a16:creationId xmlns:a16="http://schemas.microsoft.com/office/drawing/2014/main" id="{06A64DAA-2F1B-4E11-BF28-77DA0DC72674}"/>
              </a:ext>
            </a:extLst>
          </p:cNvPr>
          <p:cNvSpPr txBox="1"/>
          <p:nvPr/>
        </p:nvSpPr>
        <p:spPr>
          <a:xfrm>
            <a:off x="5283792" y="1298076"/>
            <a:ext cx="800375" cy="9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a-DK" sz="700" b="1" dirty="0">
                <a:latin typeface="Arial" panose="020B0604020202020204" pitchFamily="34" charset="0"/>
                <a:cs typeface="Arial" panose="020B0604020202020204" pitchFamily="34" charset="0"/>
              </a:rPr>
              <a:t>&gt; 1 pct.</a:t>
            </a:r>
          </a:p>
          <a:p>
            <a:pPr>
              <a:lnSpc>
                <a:spcPct val="130000"/>
              </a:lnSpc>
            </a:pPr>
            <a:r>
              <a:rPr lang="da-DK" sz="700" b="1" dirty="0">
                <a:latin typeface="Arial" panose="020B0604020202020204" pitchFamily="34" charset="0"/>
                <a:cs typeface="Arial" panose="020B0604020202020204" pitchFamily="34" charset="0"/>
              </a:rPr>
              <a:t>0.81 – 1 pct.</a:t>
            </a:r>
          </a:p>
          <a:p>
            <a:pPr>
              <a:lnSpc>
                <a:spcPct val="130000"/>
              </a:lnSpc>
            </a:pPr>
            <a:r>
              <a:rPr lang="da-DK" sz="700" b="1" dirty="0">
                <a:latin typeface="Arial" panose="020B0604020202020204" pitchFamily="34" charset="0"/>
                <a:cs typeface="Arial" panose="020B0604020202020204" pitchFamily="34" charset="0"/>
              </a:rPr>
              <a:t>0.61 – 0.8 pct.</a:t>
            </a:r>
          </a:p>
          <a:p>
            <a:pPr>
              <a:lnSpc>
                <a:spcPct val="130000"/>
              </a:lnSpc>
            </a:pPr>
            <a:r>
              <a:rPr lang="da-DK" sz="700" b="1" dirty="0">
                <a:latin typeface="Arial" panose="020B0604020202020204" pitchFamily="34" charset="0"/>
                <a:cs typeface="Arial" panose="020B0604020202020204" pitchFamily="34" charset="0"/>
              </a:rPr>
              <a:t>0.41 – 0.6 pct.</a:t>
            </a:r>
          </a:p>
          <a:p>
            <a:pPr>
              <a:lnSpc>
                <a:spcPct val="130000"/>
              </a:lnSpc>
            </a:pPr>
            <a:r>
              <a:rPr lang="da-DK" sz="700" b="1" dirty="0">
                <a:latin typeface="Arial" panose="020B0604020202020204" pitchFamily="34" charset="0"/>
                <a:cs typeface="Arial" panose="020B0604020202020204" pitchFamily="34" charset="0"/>
              </a:rPr>
              <a:t>0.21 – 0.4 pct.</a:t>
            </a:r>
          </a:p>
          <a:p>
            <a:pPr>
              <a:lnSpc>
                <a:spcPct val="130000"/>
              </a:lnSpc>
            </a:pPr>
            <a:r>
              <a:rPr lang="da-DK" sz="700" b="1" dirty="0">
                <a:latin typeface="Arial" panose="020B0604020202020204" pitchFamily="34" charset="0"/>
                <a:cs typeface="Arial" panose="020B0604020202020204" pitchFamily="34" charset="0"/>
              </a:rPr>
              <a:t>0 – 0.2 pct.</a:t>
            </a:r>
          </a:p>
        </p:txBody>
      </p:sp>
      <p:sp>
        <p:nvSpPr>
          <p:cNvPr id="47" name="Rektangel 46">
            <a:extLst>
              <a:ext uri="{FF2B5EF4-FFF2-40B4-BE49-F238E27FC236}">
                <a16:creationId xmlns:a16="http://schemas.microsoft.com/office/drawing/2014/main" id="{266314B4-9C9D-4F61-AE36-37E006FB112B}"/>
              </a:ext>
            </a:extLst>
          </p:cNvPr>
          <p:cNvSpPr/>
          <p:nvPr/>
        </p:nvSpPr>
        <p:spPr>
          <a:xfrm>
            <a:off x="4021611" y="947941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(b) 2020</a:t>
            </a:r>
          </a:p>
        </p:txBody>
      </p:sp>
    </p:spTree>
    <p:extLst>
      <p:ext uri="{BB962C8B-B14F-4D97-AF65-F5344CB8AC3E}">
        <p14:creationId xmlns:p14="http://schemas.microsoft.com/office/powerpoint/2010/main" val="336707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EMap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407</Words>
  <Application>Microsoft Office PowerPoint</Application>
  <PresentationFormat>Skærmshow (16:9)</PresentationFormat>
  <Paragraphs>103</Paragraphs>
  <Slides>6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主题​​</vt:lpstr>
      <vt:lpstr>Outline map</vt:lpstr>
      <vt:lpstr>Political map</vt:lpstr>
      <vt:lpstr>Terms of use</vt:lpstr>
      <vt:lpstr>PowerPoint-præsentation</vt:lpstr>
      <vt:lpstr>Political map</vt:lpstr>
      <vt:lpstr>Political map</vt:lpstr>
    </vt:vector>
  </TitlesOfParts>
  <Company>YourFreeTemplates.com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Editable PowerPoint Slides</dc:title>
  <dc:creator>YourFreeTemplates.com</dc:creator>
  <cp:lastModifiedBy>Michelle Jönck Jensen</cp:lastModifiedBy>
  <cp:revision>45</cp:revision>
  <dcterms:created xsi:type="dcterms:W3CDTF">2016-05-15T02:42:52Z</dcterms:created>
  <dcterms:modified xsi:type="dcterms:W3CDTF">2020-08-28T15:22:24Z</dcterms:modified>
</cp:coreProperties>
</file>