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76" r:id="rId3"/>
    <p:sldId id="277" r:id="rId4"/>
    <p:sldId id="279" r:id="rId5"/>
    <p:sldId id="282" r:id="rId6"/>
    <p:sldId id="281" r:id="rId7"/>
  </p:sldIdLst>
  <p:sldSz cx="9144000" cy="5143500" type="screen16x9"/>
  <p:notesSz cx="6858000" cy="9144000"/>
  <p:defaultTextStyle>
    <a:defPPr>
      <a:defRPr lang="zh-CN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0DB"/>
    <a:srgbClr val="4BAFC8"/>
    <a:srgbClr val="5082BE"/>
    <a:srgbClr val="F5B90F"/>
    <a:srgbClr val="C3B996"/>
    <a:srgbClr val="73B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2991" autoAdjust="0"/>
  </p:normalViewPr>
  <p:slideViewPr>
    <p:cSldViewPr>
      <p:cViewPr>
        <p:scale>
          <a:sx n="150" d="100"/>
          <a:sy n="150" d="100"/>
        </p:scale>
        <p:origin x="-2092" y="-1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F276-3B41-4825-B551-61CDDCA1537B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F9EE-5C32-490A-9B89-240D2A522DF4}" type="slidenum">
              <a:rPr lang="zh-CN" altLang="en-US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1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2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4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2010 Missing </a:t>
            </a:r>
            <a:r>
              <a:rPr lang="da-DK" altLang="zh-CN" dirty="0" err="1"/>
              <a:t>values</a:t>
            </a:r>
            <a:r>
              <a:rPr lang="da-DK" altLang="zh-CN" dirty="0"/>
              <a:t>: 16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4025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5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2020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098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6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2019. Missing: 62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22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9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12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7035B6DF-BB0D-444C-9634-CCDA78E63692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0210CD4F-9D1A-4F3B-A674-582DCF5F7993}" type="slidenum">
              <a:rPr lang="zh-CN" altLang="en-US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rfree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99792" y="4899193"/>
            <a:ext cx="4032448" cy="27699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200" dirty="0">
                <a:hlinkClick r:id="rId6"/>
              </a:rPr>
              <a:t>http://yourfreetemplates.com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948426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CurtBackup\02_wordpress\Logo\Wordpress-V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18" y="4684880"/>
            <a:ext cx="1166813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ftr="0" dt="0"/>
  <p:txStyles>
    <p:titleStyle>
      <a:lvl1pPr algn="ctr" defTabSz="91428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3" indent="-228572" algn="l" defTabSz="9142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8" indent="-228572" algn="l" defTabSz="9142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5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3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ourfreetemplates.com/terms-of-use/" TargetMode="External"/><Relationship Id="rId2" Type="http://schemas.openxmlformats.org/officeDocument/2006/relationships/hyperlink" Target="yourfreetemplates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Outline map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04969" y="1013636"/>
            <a:ext cx="7363444" cy="4009216"/>
            <a:chOff x="1009744" y="1013636"/>
            <a:chExt cx="7363444" cy="4009216"/>
          </a:xfrm>
        </p:grpSpPr>
        <p:grpSp>
          <p:nvGrpSpPr>
            <p:cNvPr id="44" name="Group 255"/>
            <p:cNvGrpSpPr>
              <a:grpSpLocks/>
            </p:cNvGrpSpPr>
            <p:nvPr/>
          </p:nvGrpSpPr>
          <p:grpSpPr bwMode="auto">
            <a:xfrm>
              <a:off x="2801592" y="1215569"/>
              <a:ext cx="4871256" cy="3807283"/>
              <a:chOff x="3626" y="4932"/>
              <a:chExt cx="16507" cy="12900"/>
            </a:xfrm>
            <a:solidFill>
              <a:srgbClr val="4BAFC8"/>
            </a:solidFill>
          </p:grpSpPr>
          <p:sp>
            <p:nvSpPr>
              <p:cNvPr id="75" name="Freeform 256"/>
              <p:cNvSpPr>
                <a:spLocks/>
              </p:cNvSpPr>
              <p:nvPr/>
            </p:nvSpPr>
            <p:spPr bwMode="auto">
              <a:xfrm>
                <a:off x="4241" y="14022"/>
                <a:ext cx="215" cy="515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257"/>
              <p:cNvSpPr>
                <a:spLocks/>
              </p:cNvSpPr>
              <p:nvPr/>
            </p:nvSpPr>
            <p:spPr bwMode="auto">
              <a:xfrm>
                <a:off x="9257" y="12002"/>
                <a:ext cx="315" cy="925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258"/>
              <p:cNvSpPr>
                <a:spLocks/>
              </p:cNvSpPr>
              <p:nvPr/>
            </p:nvSpPr>
            <p:spPr bwMode="auto">
              <a:xfrm>
                <a:off x="4851" y="8031"/>
                <a:ext cx="880" cy="1110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259"/>
              <p:cNvSpPr>
                <a:spLocks/>
              </p:cNvSpPr>
              <p:nvPr/>
            </p:nvSpPr>
            <p:spPr bwMode="auto">
              <a:xfrm>
                <a:off x="4578" y="9121"/>
                <a:ext cx="368" cy="355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260"/>
              <p:cNvSpPr>
                <a:spLocks/>
              </p:cNvSpPr>
              <p:nvPr/>
            </p:nvSpPr>
            <p:spPr bwMode="auto">
              <a:xfrm>
                <a:off x="4421" y="15117"/>
                <a:ext cx="315" cy="530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261"/>
              <p:cNvSpPr>
                <a:spLocks/>
              </p:cNvSpPr>
              <p:nvPr/>
            </p:nvSpPr>
            <p:spPr bwMode="auto">
              <a:xfrm>
                <a:off x="7146" y="15702"/>
                <a:ext cx="951" cy="885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262"/>
              <p:cNvSpPr>
                <a:spLocks/>
              </p:cNvSpPr>
              <p:nvPr/>
            </p:nvSpPr>
            <p:spPr bwMode="auto">
              <a:xfrm>
                <a:off x="7371" y="13532"/>
                <a:ext cx="2591" cy="2350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263"/>
              <p:cNvSpPr>
                <a:spLocks/>
              </p:cNvSpPr>
              <p:nvPr/>
            </p:nvSpPr>
            <p:spPr bwMode="auto">
              <a:xfrm>
                <a:off x="9402" y="15452"/>
                <a:ext cx="795" cy="1705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264"/>
              <p:cNvSpPr>
                <a:spLocks/>
              </p:cNvSpPr>
              <p:nvPr/>
            </p:nvSpPr>
            <p:spPr bwMode="auto">
              <a:xfrm>
                <a:off x="8462" y="16142"/>
                <a:ext cx="720" cy="595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265"/>
              <p:cNvSpPr>
                <a:spLocks/>
              </p:cNvSpPr>
              <p:nvPr/>
            </p:nvSpPr>
            <p:spPr bwMode="auto">
              <a:xfrm>
                <a:off x="9187" y="15887"/>
                <a:ext cx="415" cy="370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Freeform 266"/>
              <p:cNvSpPr>
                <a:spLocks/>
              </p:cNvSpPr>
              <p:nvPr/>
            </p:nvSpPr>
            <p:spPr bwMode="auto">
              <a:xfrm>
                <a:off x="10302" y="16212"/>
                <a:ext cx="2030" cy="1395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267"/>
              <p:cNvSpPr>
                <a:spLocks/>
              </p:cNvSpPr>
              <p:nvPr/>
            </p:nvSpPr>
            <p:spPr bwMode="auto">
              <a:xfrm>
                <a:off x="12902" y="15827"/>
                <a:ext cx="1045" cy="670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268"/>
              <p:cNvSpPr>
                <a:spLocks/>
              </p:cNvSpPr>
              <p:nvPr/>
            </p:nvSpPr>
            <p:spPr bwMode="auto">
              <a:xfrm>
                <a:off x="11957" y="16212"/>
                <a:ext cx="1085" cy="162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269"/>
              <p:cNvSpPr>
                <a:spLocks/>
              </p:cNvSpPr>
              <p:nvPr/>
            </p:nvSpPr>
            <p:spPr bwMode="auto">
              <a:xfrm>
                <a:off x="12322" y="12292"/>
                <a:ext cx="460" cy="875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270"/>
              <p:cNvSpPr>
                <a:spLocks/>
              </p:cNvSpPr>
              <p:nvPr/>
            </p:nvSpPr>
            <p:spPr bwMode="auto">
              <a:xfrm>
                <a:off x="19013" y="14622"/>
                <a:ext cx="1120" cy="122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271"/>
              <p:cNvSpPr>
                <a:spLocks/>
              </p:cNvSpPr>
              <p:nvPr/>
            </p:nvSpPr>
            <p:spPr bwMode="auto">
              <a:xfrm>
                <a:off x="13872" y="13275"/>
                <a:ext cx="315" cy="497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272"/>
              <p:cNvSpPr>
                <a:spLocks/>
              </p:cNvSpPr>
              <p:nvPr/>
            </p:nvSpPr>
            <p:spPr bwMode="auto">
              <a:xfrm>
                <a:off x="3626" y="4932"/>
                <a:ext cx="6661" cy="11775"/>
              </a:xfrm>
              <a:custGeom>
                <a:avLst/>
                <a:gdLst>
                  <a:gd name="T0" fmla="*/ 1769 w 6661"/>
                  <a:gd name="T1" fmla="*/ 11340 h 11775"/>
                  <a:gd name="T2" fmla="*/ 1290 w 6661"/>
                  <a:gd name="T3" fmla="*/ 10118 h 11775"/>
                  <a:gd name="T4" fmla="*/ 909 w 6661"/>
                  <a:gd name="T5" fmla="*/ 9147 h 11775"/>
                  <a:gd name="T6" fmla="*/ 390 w 6661"/>
                  <a:gd name="T7" fmla="*/ 8637 h 11775"/>
                  <a:gd name="T8" fmla="*/ 227 w 6661"/>
                  <a:gd name="T9" fmla="*/ 8805 h 11775"/>
                  <a:gd name="T10" fmla="*/ 284 w 6661"/>
                  <a:gd name="T11" fmla="*/ 7875 h 11775"/>
                  <a:gd name="T12" fmla="*/ 499 w 6661"/>
                  <a:gd name="T13" fmla="*/ 6648 h 11775"/>
                  <a:gd name="T14" fmla="*/ 241 w 6661"/>
                  <a:gd name="T15" fmla="*/ 5585 h 11775"/>
                  <a:gd name="T16" fmla="*/ 378 w 6661"/>
                  <a:gd name="T17" fmla="*/ 5346 h 11775"/>
                  <a:gd name="T18" fmla="*/ 244 w 6661"/>
                  <a:gd name="T19" fmla="*/ 4724 h 11775"/>
                  <a:gd name="T20" fmla="*/ 666 w 6661"/>
                  <a:gd name="T21" fmla="*/ 4670 h 11775"/>
                  <a:gd name="T22" fmla="*/ 1459 w 6661"/>
                  <a:gd name="T23" fmla="*/ 4970 h 11775"/>
                  <a:gd name="T24" fmla="*/ 1732 w 6661"/>
                  <a:gd name="T25" fmla="*/ 4398 h 11775"/>
                  <a:gd name="T26" fmla="*/ 2313 w 6661"/>
                  <a:gd name="T27" fmla="*/ 3813 h 11775"/>
                  <a:gd name="T28" fmla="*/ 2520 w 6661"/>
                  <a:gd name="T29" fmla="*/ 4629 h 11775"/>
                  <a:gd name="T30" fmla="*/ 3139 w 6661"/>
                  <a:gd name="T31" fmla="*/ 4716 h 11775"/>
                  <a:gd name="T32" fmla="*/ 2730 w 6661"/>
                  <a:gd name="T33" fmla="*/ 4265 h 11775"/>
                  <a:gd name="T34" fmla="*/ 2749 w 6661"/>
                  <a:gd name="T35" fmla="*/ 3578 h 11775"/>
                  <a:gd name="T36" fmla="*/ 3586 w 6661"/>
                  <a:gd name="T37" fmla="*/ 3059 h 11775"/>
                  <a:gd name="T38" fmla="*/ 4417 w 6661"/>
                  <a:gd name="T39" fmla="*/ 2745 h 11775"/>
                  <a:gd name="T40" fmla="*/ 3724 w 6661"/>
                  <a:gd name="T41" fmla="*/ 2718 h 11775"/>
                  <a:gd name="T42" fmla="*/ 2806 w 6661"/>
                  <a:gd name="T43" fmla="*/ 2999 h 11775"/>
                  <a:gd name="T44" fmla="*/ 2584 w 6661"/>
                  <a:gd name="T45" fmla="*/ 2789 h 11775"/>
                  <a:gd name="T46" fmla="*/ 1893 w 6661"/>
                  <a:gd name="T47" fmla="*/ 3063 h 11775"/>
                  <a:gd name="T48" fmla="*/ 1236 w 6661"/>
                  <a:gd name="T49" fmla="*/ 3624 h 11775"/>
                  <a:gd name="T50" fmla="*/ 1084 w 6661"/>
                  <a:gd name="T51" fmla="*/ 4208 h 11775"/>
                  <a:gd name="T52" fmla="*/ 1308 w 6661"/>
                  <a:gd name="T53" fmla="*/ 4505 h 11775"/>
                  <a:gd name="T54" fmla="*/ 796 w 6661"/>
                  <a:gd name="T55" fmla="*/ 4055 h 11775"/>
                  <a:gd name="T56" fmla="*/ 584 w 6661"/>
                  <a:gd name="T57" fmla="*/ 3679 h 11775"/>
                  <a:gd name="T58" fmla="*/ 1926 w 6661"/>
                  <a:gd name="T59" fmla="*/ 2504 h 11775"/>
                  <a:gd name="T60" fmla="*/ 3594 w 6661"/>
                  <a:gd name="T61" fmla="*/ 2003 h 11775"/>
                  <a:gd name="T62" fmla="*/ 4605 w 6661"/>
                  <a:gd name="T63" fmla="*/ 605 h 11775"/>
                  <a:gd name="T64" fmla="*/ 5886 w 6661"/>
                  <a:gd name="T65" fmla="*/ 0 h 11775"/>
                  <a:gd name="T66" fmla="*/ 5496 w 6661"/>
                  <a:gd name="T67" fmla="*/ 629 h 11775"/>
                  <a:gd name="T68" fmla="*/ 5722 w 6661"/>
                  <a:gd name="T69" fmla="*/ 1332 h 11775"/>
                  <a:gd name="T70" fmla="*/ 5418 w 6661"/>
                  <a:gd name="T71" fmla="*/ 2567 h 11775"/>
                  <a:gd name="T72" fmla="*/ 4918 w 6661"/>
                  <a:gd name="T73" fmla="*/ 2921 h 11775"/>
                  <a:gd name="T74" fmla="*/ 4786 w 6661"/>
                  <a:gd name="T75" fmla="*/ 2939 h 11775"/>
                  <a:gd name="T76" fmla="*/ 5167 w 6661"/>
                  <a:gd name="T77" fmla="*/ 3969 h 11775"/>
                  <a:gd name="T78" fmla="*/ 5053 w 6661"/>
                  <a:gd name="T79" fmla="*/ 4245 h 11775"/>
                  <a:gd name="T80" fmla="*/ 4950 w 6661"/>
                  <a:gd name="T81" fmla="*/ 4848 h 11775"/>
                  <a:gd name="T82" fmla="*/ 5062 w 6661"/>
                  <a:gd name="T83" fmla="*/ 4797 h 11775"/>
                  <a:gd name="T84" fmla="*/ 5881 w 6661"/>
                  <a:gd name="T85" fmla="*/ 4949 h 11775"/>
                  <a:gd name="T86" fmla="*/ 6543 w 6661"/>
                  <a:gd name="T87" fmla="*/ 5406 h 11775"/>
                  <a:gd name="T88" fmla="*/ 5931 w 6661"/>
                  <a:gd name="T89" fmla="*/ 6341 h 11775"/>
                  <a:gd name="T90" fmla="*/ 5751 w 6661"/>
                  <a:gd name="T91" fmla="*/ 6575 h 11775"/>
                  <a:gd name="T92" fmla="*/ 5451 w 6661"/>
                  <a:gd name="T93" fmla="*/ 6395 h 11775"/>
                  <a:gd name="T94" fmla="*/ 5496 w 6661"/>
                  <a:gd name="T95" fmla="*/ 6081 h 11775"/>
                  <a:gd name="T96" fmla="*/ 5079 w 6661"/>
                  <a:gd name="T97" fmla="*/ 6210 h 11775"/>
                  <a:gd name="T98" fmla="*/ 5026 w 6661"/>
                  <a:gd name="T99" fmla="*/ 7085 h 11775"/>
                  <a:gd name="T100" fmla="*/ 4789 w 6661"/>
                  <a:gd name="T101" fmla="*/ 7673 h 11775"/>
                  <a:gd name="T102" fmla="*/ 4219 w 6661"/>
                  <a:gd name="T103" fmla="*/ 7596 h 11775"/>
                  <a:gd name="T104" fmla="*/ 4471 w 6661"/>
                  <a:gd name="T105" fmla="*/ 8030 h 11775"/>
                  <a:gd name="T106" fmla="*/ 3894 w 6661"/>
                  <a:gd name="T107" fmla="*/ 8327 h 11775"/>
                  <a:gd name="T108" fmla="*/ 3690 w 6661"/>
                  <a:gd name="T109" fmla="*/ 8325 h 11775"/>
                  <a:gd name="T110" fmla="*/ 3945 w 6661"/>
                  <a:gd name="T111" fmla="*/ 8673 h 11775"/>
                  <a:gd name="T112" fmla="*/ 3421 w 6661"/>
                  <a:gd name="T113" fmla="*/ 9090 h 11775"/>
                  <a:gd name="T114" fmla="*/ 3466 w 6661"/>
                  <a:gd name="T115" fmla="*/ 9555 h 11775"/>
                  <a:gd name="T116" fmla="*/ 3499 w 6661"/>
                  <a:gd name="T117" fmla="*/ 10310 h 11775"/>
                  <a:gd name="T118" fmla="*/ 3066 w 6661"/>
                  <a:gd name="T119" fmla="*/ 10860 h 11775"/>
                  <a:gd name="T120" fmla="*/ 3777 w 6661"/>
                  <a:gd name="T121" fmla="*/ 11498 h 11775"/>
                  <a:gd name="T122" fmla="*/ 3571 w 6661"/>
                  <a:gd name="T123" fmla="*/ 11420 h 11775"/>
                  <a:gd name="T124" fmla="*/ 2834 w 6661"/>
                  <a:gd name="T125" fmla="*/ 11765 h 1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61" h="11775">
                    <a:moveTo>
                      <a:pt x="2834" y="11765"/>
                    </a:moveTo>
                    <a:lnTo>
                      <a:pt x="2691" y="11775"/>
                    </a:lnTo>
                    <a:lnTo>
                      <a:pt x="2565" y="11729"/>
                    </a:lnTo>
                    <a:lnTo>
                      <a:pt x="2554" y="11630"/>
                    </a:lnTo>
                    <a:lnTo>
                      <a:pt x="2422" y="11562"/>
                    </a:lnTo>
                    <a:lnTo>
                      <a:pt x="2014" y="11483"/>
                    </a:lnTo>
                    <a:lnTo>
                      <a:pt x="1769" y="11340"/>
                    </a:lnTo>
                    <a:lnTo>
                      <a:pt x="1504" y="11390"/>
                    </a:lnTo>
                    <a:lnTo>
                      <a:pt x="1312" y="11370"/>
                    </a:lnTo>
                    <a:lnTo>
                      <a:pt x="1259" y="11145"/>
                    </a:lnTo>
                    <a:lnTo>
                      <a:pt x="1201" y="10962"/>
                    </a:lnTo>
                    <a:lnTo>
                      <a:pt x="1222" y="10794"/>
                    </a:lnTo>
                    <a:lnTo>
                      <a:pt x="1364" y="10400"/>
                    </a:lnTo>
                    <a:lnTo>
                      <a:pt x="1290" y="10118"/>
                    </a:lnTo>
                    <a:lnTo>
                      <a:pt x="1297" y="9992"/>
                    </a:lnTo>
                    <a:lnTo>
                      <a:pt x="1278" y="9830"/>
                    </a:lnTo>
                    <a:lnTo>
                      <a:pt x="1287" y="9720"/>
                    </a:lnTo>
                    <a:lnTo>
                      <a:pt x="1262" y="9542"/>
                    </a:lnTo>
                    <a:lnTo>
                      <a:pt x="1208" y="9212"/>
                    </a:lnTo>
                    <a:lnTo>
                      <a:pt x="1063" y="9137"/>
                    </a:lnTo>
                    <a:lnTo>
                      <a:pt x="909" y="9147"/>
                    </a:lnTo>
                    <a:lnTo>
                      <a:pt x="780" y="9089"/>
                    </a:lnTo>
                    <a:lnTo>
                      <a:pt x="696" y="8949"/>
                    </a:lnTo>
                    <a:lnTo>
                      <a:pt x="620" y="8856"/>
                    </a:lnTo>
                    <a:lnTo>
                      <a:pt x="510" y="8715"/>
                    </a:lnTo>
                    <a:lnTo>
                      <a:pt x="560" y="8621"/>
                    </a:lnTo>
                    <a:lnTo>
                      <a:pt x="479" y="8612"/>
                    </a:lnTo>
                    <a:lnTo>
                      <a:pt x="390" y="8637"/>
                    </a:lnTo>
                    <a:lnTo>
                      <a:pt x="351" y="8693"/>
                    </a:lnTo>
                    <a:lnTo>
                      <a:pt x="413" y="8787"/>
                    </a:lnTo>
                    <a:lnTo>
                      <a:pt x="392" y="8837"/>
                    </a:lnTo>
                    <a:lnTo>
                      <a:pt x="474" y="8927"/>
                    </a:lnTo>
                    <a:lnTo>
                      <a:pt x="525" y="9003"/>
                    </a:lnTo>
                    <a:lnTo>
                      <a:pt x="480" y="9044"/>
                    </a:lnTo>
                    <a:lnTo>
                      <a:pt x="227" y="8805"/>
                    </a:lnTo>
                    <a:lnTo>
                      <a:pt x="86" y="8765"/>
                    </a:lnTo>
                    <a:lnTo>
                      <a:pt x="0" y="8684"/>
                    </a:lnTo>
                    <a:lnTo>
                      <a:pt x="68" y="8541"/>
                    </a:lnTo>
                    <a:lnTo>
                      <a:pt x="120" y="8400"/>
                    </a:lnTo>
                    <a:lnTo>
                      <a:pt x="189" y="8148"/>
                    </a:lnTo>
                    <a:lnTo>
                      <a:pt x="251" y="8004"/>
                    </a:lnTo>
                    <a:lnTo>
                      <a:pt x="284" y="7875"/>
                    </a:lnTo>
                    <a:lnTo>
                      <a:pt x="274" y="7691"/>
                    </a:lnTo>
                    <a:lnTo>
                      <a:pt x="344" y="7680"/>
                    </a:lnTo>
                    <a:lnTo>
                      <a:pt x="528" y="7565"/>
                    </a:lnTo>
                    <a:lnTo>
                      <a:pt x="787" y="7371"/>
                    </a:lnTo>
                    <a:lnTo>
                      <a:pt x="772" y="7196"/>
                    </a:lnTo>
                    <a:lnTo>
                      <a:pt x="579" y="6791"/>
                    </a:lnTo>
                    <a:lnTo>
                      <a:pt x="499" y="6648"/>
                    </a:lnTo>
                    <a:lnTo>
                      <a:pt x="339" y="6550"/>
                    </a:lnTo>
                    <a:lnTo>
                      <a:pt x="217" y="6519"/>
                    </a:lnTo>
                    <a:lnTo>
                      <a:pt x="186" y="6876"/>
                    </a:lnTo>
                    <a:lnTo>
                      <a:pt x="154" y="6951"/>
                    </a:lnTo>
                    <a:lnTo>
                      <a:pt x="124" y="6500"/>
                    </a:lnTo>
                    <a:lnTo>
                      <a:pt x="259" y="5900"/>
                    </a:lnTo>
                    <a:lnTo>
                      <a:pt x="241" y="5585"/>
                    </a:lnTo>
                    <a:lnTo>
                      <a:pt x="457" y="5613"/>
                    </a:lnTo>
                    <a:lnTo>
                      <a:pt x="516" y="5736"/>
                    </a:lnTo>
                    <a:lnTo>
                      <a:pt x="636" y="5690"/>
                    </a:lnTo>
                    <a:lnTo>
                      <a:pt x="681" y="5598"/>
                    </a:lnTo>
                    <a:lnTo>
                      <a:pt x="480" y="5469"/>
                    </a:lnTo>
                    <a:lnTo>
                      <a:pt x="340" y="5415"/>
                    </a:lnTo>
                    <a:lnTo>
                      <a:pt x="378" y="5346"/>
                    </a:lnTo>
                    <a:lnTo>
                      <a:pt x="549" y="5403"/>
                    </a:lnTo>
                    <a:lnTo>
                      <a:pt x="567" y="5193"/>
                    </a:lnTo>
                    <a:lnTo>
                      <a:pt x="411" y="5196"/>
                    </a:lnTo>
                    <a:lnTo>
                      <a:pt x="243" y="5163"/>
                    </a:lnTo>
                    <a:lnTo>
                      <a:pt x="244" y="5009"/>
                    </a:lnTo>
                    <a:lnTo>
                      <a:pt x="274" y="4857"/>
                    </a:lnTo>
                    <a:lnTo>
                      <a:pt x="244" y="4724"/>
                    </a:lnTo>
                    <a:lnTo>
                      <a:pt x="342" y="4512"/>
                    </a:lnTo>
                    <a:lnTo>
                      <a:pt x="438" y="4176"/>
                    </a:lnTo>
                    <a:lnTo>
                      <a:pt x="531" y="4208"/>
                    </a:lnTo>
                    <a:lnTo>
                      <a:pt x="471" y="4349"/>
                    </a:lnTo>
                    <a:lnTo>
                      <a:pt x="571" y="4511"/>
                    </a:lnTo>
                    <a:lnTo>
                      <a:pt x="694" y="4578"/>
                    </a:lnTo>
                    <a:lnTo>
                      <a:pt x="666" y="4670"/>
                    </a:lnTo>
                    <a:lnTo>
                      <a:pt x="837" y="4641"/>
                    </a:lnTo>
                    <a:lnTo>
                      <a:pt x="993" y="4625"/>
                    </a:lnTo>
                    <a:lnTo>
                      <a:pt x="1101" y="4700"/>
                    </a:lnTo>
                    <a:lnTo>
                      <a:pt x="1249" y="4734"/>
                    </a:lnTo>
                    <a:lnTo>
                      <a:pt x="1341" y="4803"/>
                    </a:lnTo>
                    <a:lnTo>
                      <a:pt x="1309" y="4938"/>
                    </a:lnTo>
                    <a:lnTo>
                      <a:pt x="1459" y="4970"/>
                    </a:lnTo>
                    <a:lnTo>
                      <a:pt x="1599" y="5016"/>
                    </a:lnTo>
                    <a:lnTo>
                      <a:pt x="1704" y="4964"/>
                    </a:lnTo>
                    <a:lnTo>
                      <a:pt x="1686" y="4830"/>
                    </a:lnTo>
                    <a:lnTo>
                      <a:pt x="1704" y="4736"/>
                    </a:lnTo>
                    <a:lnTo>
                      <a:pt x="1626" y="4641"/>
                    </a:lnTo>
                    <a:lnTo>
                      <a:pt x="1549" y="4505"/>
                    </a:lnTo>
                    <a:lnTo>
                      <a:pt x="1732" y="4398"/>
                    </a:lnTo>
                    <a:lnTo>
                      <a:pt x="1848" y="4247"/>
                    </a:lnTo>
                    <a:lnTo>
                      <a:pt x="1975" y="4212"/>
                    </a:lnTo>
                    <a:lnTo>
                      <a:pt x="2104" y="4159"/>
                    </a:lnTo>
                    <a:lnTo>
                      <a:pt x="1956" y="4085"/>
                    </a:lnTo>
                    <a:lnTo>
                      <a:pt x="2052" y="3914"/>
                    </a:lnTo>
                    <a:lnTo>
                      <a:pt x="2152" y="3785"/>
                    </a:lnTo>
                    <a:lnTo>
                      <a:pt x="2313" y="3813"/>
                    </a:lnTo>
                    <a:lnTo>
                      <a:pt x="2464" y="3754"/>
                    </a:lnTo>
                    <a:lnTo>
                      <a:pt x="2586" y="4052"/>
                    </a:lnTo>
                    <a:lnTo>
                      <a:pt x="2520" y="4299"/>
                    </a:lnTo>
                    <a:lnTo>
                      <a:pt x="2385" y="4508"/>
                    </a:lnTo>
                    <a:lnTo>
                      <a:pt x="2376" y="4730"/>
                    </a:lnTo>
                    <a:lnTo>
                      <a:pt x="2512" y="4758"/>
                    </a:lnTo>
                    <a:lnTo>
                      <a:pt x="2520" y="4629"/>
                    </a:lnTo>
                    <a:lnTo>
                      <a:pt x="2613" y="4476"/>
                    </a:lnTo>
                    <a:lnTo>
                      <a:pt x="2722" y="4473"/>
                    </a:lnTo>
                    <a:lnTo>
                      <a:pt x="2839" y="4491"/>
                    </a:lnTo>
                    <a:lnTo>
                      <a:pt x="2833" y="4740"/>
                    </a:lnTo>
                    <a:lnTo>
                      <a:pt x="2902" y="4881"/>
                    </a:lnTo>
                    <a:lnTo>
                      <a:pt x="3111" y="4833"/>
                    </a:lnTo>
                    <a:lnTo>
                      <a:pt x="3139" y="4716"/>
                    </a:lnTo>
                    <a:lnTo>
                      <a:pt x="2961" y="4746"/>
                    </a:lnTo>
                    <a:lnTo>
                      <a:pt x="2931" y="4592"/>
                    </a:lnTo>
                    <a:lnTo>
                      <a:pt x="2976" y="4398"/>
                    </a:lnTo>
                    <a:lnTo>
                      <a:pt x="2944" y="4217"/>
                    </a:lnTo>
                    <a:lnTo>
                      <a:pt x="2884" y="4174"/>
                    </a:lnTo>
                    <a:lnTo>
                      <a:pt x="2773" y="4203"/>
                    </a:lnTo>
                    <a:lnTo>
                      <a:pt x="2730" y="4265"/>
                    </a:lnTo>
                    <a:lnTo>
                      <a:pt x="2647" y="4272"/>
                    </a:lnTo>
                    <a:lnTo>
                      <a:pt x="2730" y="4124"/>
                    </a:lnTo>
                    <a:lnTo>
                      <a:pt x="2836" y="3989"/>
                    </a:lnTo>
                    <a:lnTo>
                      <a:pt x="2821" y="3869"/>
                    </a:lnTo>
                    <a:lnTo>
                      <a:pt x="2715" y="3860"/>
                    </a:lnTo>
                    <a:lnTo>
                      <a:pt x="2659" y="3739"/>
                    </a:lnTo>
                    <a:lnTo>
                      <a:pt x="2749" y="3578"/>
                    </a:lnTo>
                    <a:lnTo>
                      <a:pt x="2683" y="3368"/>
                    </a:lnTo>
                    <a:lnTo>
                      <a:pt x="2789" y="3169"/>
                    </a:lnTo>
                    <a:lnTo>
                      <a:pt x="2944" y="3029"/>
                    </a:lnTo>
                    <a:lnTo>
                      <a:pt x="3105" y="2946"/>
                    </a:lnTo>
                    <a:lnTo>
                      <a:pt x="3319" y="2940"/>
                    </a:lnTo>
                    <a:lnTo>
                      <a:pt x="3481" y="3003"/>
                    </a:lnTo>
                    <a:lnTo>
                      <a:pt x="3586" y="3059"/>
                    </a:lnTo>
                    <a:lnTo>
                      <a:pt x="3511" y="3153"/>
                    </a:lnTo>
                    <a:lnTo>
                      <a:pt x="3558" y="3240"/>
                    </a:lnTo>
                    <a:lnTo>
                      <a:pt x="3760" y="3009"/>
                    </a:lnTo>
                    <a:lnTo>
                      <a:pt x="3882" y="2840"/>
                    </a:lnTo>
                    <a:lnTo>
                      <a:pt x="4020" y="2816"/>
                    </a:lnTo>
                    <a:lnTo>
                      <a:pt x="4161" y="2850"/>
                    </a:lnTo>
                    <a:lnTo>
                      <a:pt x="4417" y="2745"/>
                    </a:lnTo>
                    <a:lnTo>
                      <a:pt x="4230" y="2675"/>
                    </a:lnTo>
                    <a:lnTo>
                      <a:pt x="4149" y="2600"/>
                    </a:lnTo>
                    <a:lnTo>
                      <a:pt x="4054" y="2562"/>
                    </a:lnTo>
                    <a:lnTo>
                      <a:pt x="3994" y="2640"/>
                    </a:lnTo>
                    <a:lnTo>
                      <a:pt x="3943" y="2729"/>
                    </a:lnTo>
                    <a:lnTo>
                      <a:pt x="3802" y="2699"/>
                    </a:lnTo>
                    <a:lnTo>
                      <a:pt x="3724" y="2718"/>
                    </a:lnTo>
                    <a:lnTo>
                      <a:pt x="3663" y="2763"/>
                    </a:lnTo>
                    <a:lnTo>
                      <a:pt x="3493" y="2793"/>
                    </a:lnTo>
                    <a:lnTo>
                      <a:pt x="3433" y="2735"/>
                    </a:lnTo>
                    <a:lnTo>
                      <a:pt x="3345" y="2789"/>
                    </a:lnTo>
                    <a:lnTo>
                      <a:pt x="3243" y="2810"/>
                    </a:lnTo>
                    <a:lnTo>
                      <a:pt x="3015" y="2880"/>
                    </a:lnTo>
                    <a:lnTo>
                      <a:pt x="2806" y="2999"/>
                    </a:lnTo>
                    <a:lnTo>
                      <a:pt x="2730" y="2925"/>
                    </a:lnTo>
                    <a:lnTo>
                      <a:pt x="2704" y="2831"/>
                    </a:lnTo>
                    <a:lnTo>
                      <a:pt x="2559" y="2702"/>
                    </a:lnTo>
                    <a:lnTo>
                      <a:pt x="2496" y="2613"/>
                    </a:lnTo>
                    <a:lnTo>
                      <a:pt x="2452" y="2523"/>
                    </a:lnTo>
                    <a:lnTo>
                      <a:pt x="2454" y="2670"/>
                    </a:lnTo>
                    <a:lnTo>
                      <a:pt x="2584" y="2789"/>
                    </a:lnTo>
                    <a:lnTo>
                      <a:pt x="2428" y="2861"/>
                    </a:lnTo>
                    <a:lnTo>
                      <a:pt x="2274" y="2871"/>
                    </a:lnTo>
                    <a:lnTo>
                      <a:pt x="2103" y="2936"/>
                    </a:lnTo>
                    <a:lnTo>
                      <a:pt x="2005" y="2840"/>
                    </a:lnTo>
                    <a:lnTo>
                      <a:pt x="1987" y="2918"/>
                    </a:lnTo>
                    <a:lnTo>
                      <a:pt x="1863" y="2928"/>
                    </a:lnTo>
                    <a:lnTo>
                      <a:pt x="1893" y="3063"/>
                    </a:lnTo>
                    <a:lnTo>
                      <a:pt x="1738" y="3149"/>
                    </a:lnTo>
                    <a:lnTo>
                      <a:pt x="1593" y="3147"/>
                    </a:lnTo>
                    <a:lnTo>
                      <a:pt x="1528" y="3230"/>
                    </a:lnTo>
                    <a:lnTo>
                      <a:pt x="1453" y="3362"/>
                    </a:lnTo>
                    <a:lnTo>
                      <a:pt x="1424" y="3479"/>
                    </a:lnTo>
                    <a:lnTo>
                      <a:pt x="1356" y="3572"/>
                    </a:lnTo>
                    <a:lnTo>
                      <a:pt x="1236" y="3624"/>
                    </a:lnTo>
                    <a:lnTo>
                      <a:pt x="1137" y="3731"/>
                    </a:lnTo>
                    <a:lnTo>
                      <a:pt x="1134" y="3836"/>
                    </a:lnTo>
                    <a:lnTo>
                      <a:pt x="1144" y="3934"/>
                    </a:lnTo>
                    <a:lnTo>
                      <a:pt x="1135" y="4040"/>
                    </a:lnTo>
                    <a:lnTo>
                      <a:pt x="1222" y="4109"/>
                    </a:lnTo>
                    <a:lnTo>
                      <a:pt x="1035" y="4190"/>
                    </a:lnTo>
                    <a:lnTo>
                      <a:pt x="1084" y="4208"/>
                    </a:lnTo>
                    <a:lnTo>
                      <a:pt x="1124" y="4244"/>
                    </a:lnTo>
                    <a:lnTo>
                      <a:pt x="1218" y="4274"/>
                    </a:lnTo>
                    <a:lnTo>
                      <a:pt x="1303" y="4223"/>
                    </a:lnTo>
                    <a:lnTo>
                      <a:pt x="1297" y="4283"/>
                    </a:lnTo>
                    <a:lnTo>
                      <a:pt x="1318" y="4370"/>
                    </a:lnTo>
                    <a:lnTo>
                      <a:pt x="1321" y="4452"/>
                    </a:lnTo>
                    <a:lnTo>
                      <a:pt x="1308" y="4505"/>
                    </a:lnTo>
                    <a:lnTo>
                      <a:pt x="1245" y="4544"/>
                    </a:lnTo>
                    <a:lnTo>
                      <a:pt x="1177" y="4508"/>
                    </a:lnTo>
                    <a:lnTo>
                      <a:pt x="1123" y="4341"/>
                    </a:lnTo>
                    <a:lnTo>
                      <a:pt x="1027" y="4281"/>
                    </a:lnTo>
                    <a:lnTo>
                      <a:pt x="952" y="4221"/>
                    </a:lnTo>
                    <a:lnTo>
                      <a:pt x="862" y="4169"/>
                    </a:lnTo>
                    <a:lnTo>
                      <a:pt x="796" y="4055"/>
                    </a:lnTo>
                    <a:lnTo>
                      <a:pt x="745" y="3858"/>
                    </a:lnTo>
                    <a:lnTo>
                      <a:pt x="645" y="3839"/>
                    </a:lnTo>
                    <a:lnTo>
                      <a:pt x="625" y="3929"/>
                    </a:lnTo>
                    <a:lnTo>
                      <a:pt x="654" y="4013"/>
                    </a:lnTo>
                    <a:lnTo>
                      <a:pt x="583" y="4056"/>
                    </a:lnTo>
                    <a:lnTo>
                      <a:pt x="576" y="3864"/>
                    </a:lnTo>
                    <a:lnTo>
                      <a:pt x="584" y="3679"/>
                    </a:lnTo>
                    <a:lnTo>
                      <a:pt x="715" y="3413"/>
                    </a:lnTo>
                    <a:lnTo>
                      <a:pt x="1063" y="2891"/>
                    </a:lnTo>
                    <a:lnTo>
                      <a:pt x="1273" y="2712"/>
                    </a:lnTo>
                    <a:lnTo>
                      <a:pt x="1429" y="2449"/>
                    </a:lnTo>
                    <a:lnTo>
                      <a:pt x="1681" y="2510"/>
                    </a:lnTo>
                    <a:lnTo>
                      <a:pt x="1824" y="2520"/>
                    </a:lnTo>
                    <a:lnTo>
                      <a:pt x="1926" y="2504"/>
                    </a:lnTo>
                    <a:lnTo>
                      <a:pt x="2364" y="2309"/>
                    </a:lnTo>
                    <a:lnTo>
                      <a:pt x="2614" y="2359"/>
                    </a:lnTo>
                    <a:lnTo>
                      <a:pt x="2909" y="2374"/>
                    </a:lnTo>
                    <a:lnTo>
                      <a:pt x="3059" y="2344"/>
                    </a:lnTo>
                    <a:lnTo>
                      <a:pt x="3192" y="2289"/>
                    </a:lnTo>
                    <a:lnTo>
                      <a:pt x="3364" y="2204"/>
                    </a:lnTo>
                    <a:lnTo>
                      <a:pt x="3594" y="2003"/>
                    </a:lnTo>
                    <a:lnTo>
                      <a:pt x="3777" y="1725"/>
                    </a:lnTo>
                    <a:lnTo>
                      <a:pt x="4008" y="1325"/>
                    </a:lnTo>
                    <a:lnTo>
                      <a:pt x="4038" y="1173"/>
                    </a:lnTo>
                    <a:lnTo>
                      <a:pt x="4308" y="888"/>
                    </a:lnTo>
                    <a:lnTo>
                      <a:pt x="4405" y="698"/>
                    </a:lnTo>
                    <a:lnTo>
                      <a:pt x="4474" y="615"/>
                    </a:lnTo>
                    <a:lnTo>
                      <a:pt x="4605" y="605"/>
                    </a:lnTo>
                    <a:lnTo>
                      <a:pt x="4816" y="620"/>
                    </a:lnTo>
                    <a:lnTo>
                      <a:pt x="5022" y="588"/>
                    </a:lnTo>
                    <a:lnTo>
                      <a:pt x="5211" y="533"/>
                    </a:lnTo>
                    <a:lnTo>
                      <a:pt x="5511" y="284"/>
                    </a:lnTo>
                    <a:lnTo>
                      <a:pt x="5670" y="92"/>
                    </a:lnTo>
                    <a:lnTo>
                      <a:pt x="5790" y="18"/>
                    </a:lnTo>
                    <a:lnTo>
                      <a:pt x="5886" y="0"/>
                    </a:lnTo>
                    <a:lnTo>
                      <a:pt x="5928" y="41"/>
                    </a:lnTo>
                    <a:lnTo>
                      <a:pt x="5956" y="105"/>
                    </a:lnTo>
                    <a:lnTo>
                      <a:pt x="5896" y="164"/>
                    </a:lnTo>
                    <a:lnTo>
                      <a:pt x="5760" y="230"/>
                    </a:lnTo>
                    <a:lnTo>
                      <a:pt x="5655" y="314"/>
                    </a:lnTo>
                    <a:lnTo>
                      <a:pt x="5542" y="479"/>
                    </a:lnTo>
                    <a:lnTo>
                      <a:pt x="5496" y="629"/>
                    </a:lnTo>
                    <a:lnTo>
                      <a:pt x="5521" y="803"/>
                    </a:lnTo>
                    <a:lnTo>
                      <a:pt x="5526" y="848"/>
                    </a:lnTo>
                    <a:lnTo>
                      <a:pt x="5571" y="944"/>
                    </a:lnTo>
                    <a:lnTo>
                      <a:pt x="5661" y="1039"/>
                    </a:lnTo>
                    <a:lnTo>
                      <a:pt x="5722" y="1139"/>
                    </a:lnTo>
                    <a:lnTo>
                      <a:pt x="5782" y="1200"/>
                    </a:lnTo>
                    <a:lnTo>
                      <a:pt x="5722" y="1332"/>
                    </a:lnTo>
                    <a:lnTo>
                      <a:pt x="5686" y="1504"/>
                    </a:lnTo>
                    <a:lnTo>
                      <a:pt x="5716" y="1724"/>
                    </a:lnTo>
                    <a:lnTo>
                      <a:pt x="5736" y="1871"/>
                    </a:lnTo>
                    <a:lnTo>
                      <a:pt x="5748" y="2085"/>
                    </a:lnTo>
                    <a:lnTo>
                      <a:pt x="5698" y="2163"/>
                    </a:lnTo>
                    <a:lnTo>
                      <a:pt x="5536" y="2318"/>
                    </a:lnTo>
                    <a:lnTo>
                      <a:pt x="5418" y="2567"/>
                    </a:lnTo>
                    <a:lnTo>
                      <a:pt x="5373" y="2712"/>
                    </a:lnTo>
                    <a:lnTo>
                      <a:pt x="5350" y="2882"/>
                    </a:lnTo>
                    <a:lnTo>
                      <a:pt x="5287" y="2966"/>
                    </a:lnTo>
                    <a:lnTo>
                      <a:pt x="5212" y="3012"/>
                    </a:lnTo>
                    <a:lnTo>
                      <a:pt x="5103" y="3020"/>
                    </a:lnTo>
                    <a:lnTo>
                      <a:pt x="4996" y="2975"/>
                    </a:lnTo>
                    <a:lnTo>
                      <a:pt x="4918" y="2921"/>
                    </a:lnTo>
                    <a:lnTo>
                      <a:pt x="4857" y="2852"/>
                    </a:lnTo>
                    <a:lnTo>
                      <a:pt x="4738" y="2774"/>
                    </a:lnTo>
                    <a:lnTo>
                      <a:pt x="4579" y="2627"/>
                    </a:lnTo>
                    <a:lnTo>
                      <a:pt x="4485" y="2625"/>
                    </a:lnTo>
                    <a:lnTo>
                      <a:pt x="4483" y="2702"/>
                    </a:lnTo>
                    <a:lnTo>
                      <a:pt x="4606" y="2805"/>
                    </a:lnTo>
                    <a:lnTo>
                      <a:pt x="4786" y="2939"/>
                    </a:lnTo>
                    <a:lnTo>
                      <a:pt x="4890" y="3048"/>
                    </a:lnTo>
                    <a:lnTo>
                      <a:pt x="5005" y="3084"/>
                    </a:lnTo>
                    <a:lnTo>
                      <a:pt x="5157" y="3120"/>
                    </a:lnTo>
                    <a:lnTo>
                      <a:pt x="5076" y="3449"/>
                    </a:lnTo>
                    <a:lnTo>
                      <a:pt x="5086" y="3599"/>
                    </a:lnTo>
                    <a:lnTo>
                      <a:pt x="5101" y="3764"/>
                    </a:lnTo>
                    <a:lnTo>
                      <a:pt x="5167" y="3969"/>
                    </a:lnTo>
                    <a:lnTo>
                      <a:pt x="5235" y="4127"/>
                    </a:lnTo>
                    <a:lnTo>
                      <a:pt x="5188" y="4170"/>
                    </a:lnTo>
                    <a:lnTo>
                      <a:pt x="4986" y="4144"/>
                    </a:lnTo>
                    <a:lnTo>
                      <a:pt x="4884" y="4130"/>
                    </a:lnTo>
                    <a:lnTo>
                      <a:pt x="4833" y="4203"/>
                    </a:lnTo>
                    <a:lnTo>
                      <a:pt x="4936" y="4293"/>
                    </a:lnTo>
                    <a:lnTo>
                      <a:pt x="5053" y="4245"/>
                    </a:lnTo>
                    <a:lnTo>
                      <a:pt x="5116" y="4290"/>
                    </a:lnTo>
                    <a:lnTo>
                      <a:pt x="5268" y="4421"/>
                    </a:lnTo>
                    <a:lnTo>
                      <a:pt x="5281" y="4506"/>
                    </a:lnTo>
                    <a:lnTo>
                      <a:pt x="5137" y="4599"/>
                    </a:lnTo>
                    <a:lnTo>
                      <a:pt x="5023" y="4683"/>
                    </a:lnTo>
                    <a:lnTo>
                      <a:pt x="4980" y="4763"/>
                    </a:lnTo>
                    <a:lnTo>
                      <a:pt x="4950" y="4848"/>
                    </a:lnTo>
                    <a:lnTo>
                      <a:pt x="4935" y="4926"/>
                    </a:lnTo>
                    <a:lnTo>
                      <a:pt x="4948" y="5028"/>
                    </a:lnTo>
                    <a:lnTo>
                      <a:pt x="4926" y="5120"/>
                    </a:lnTo>
                    <a:lnTo>
                      <a:pt x="5041" y="5114"/>
                    </a:lnTo>
                    <a:lnTo>
                      <a:pt x="5046" y="4954"/>
                    </a:lnTo>
                    <a:lnTo>
                      <a:pt x="5043" y="4880"/>
                    </a:lnTo>
                    <a:lnTo>
                      <a:pt x="5062" y="4797"/>
                    </a:lnTo>
                    <a:lnTo>
                      <a:pt x="5134" y="4715"/>
                    </a:lnTo>
                    <a:lnTo>
                      <a:pt x="5211" y="4679"/>
                    </a:lnTo>
                    <a:lnTo>
                      <a:pt x="5268" y="4742"/>
                    </a:lnTo>
                    <a:lnTo>
                      <a:pt x="5343" y="4824"/>
                    </a:lnTo>
                    <a:lnTo>
                      <a:pt x="5476" y="4939"/>
                    </a:lnTo>
                    <a:lnTo>
                      <a:pt x="5679" y="5012"/>
                    </a:lnTo>
                    <a:lnTo>
                      <a:pt x="5881" y="4949"/>
                    </a:lnTo>
                    <a:lnTo>
                      <a:pt x="6121" y="4939"/>
                    </a:lnTo>
                    <a:lnTo>
                      <a:pt x="6241" y="4874"/>
                    </a:lnTo>
                    <a:lnTo>
                      <a:pt x="6414" y="4953"/>
                    </a:lnTo>
                    <a:lnTo>
                      <a:pt x="6451" y="5087"/>
                    </a:lnTo>
                    <a:lnTo>
                      <a:pt x="6535" y="5174"/>
                    </a:lnTo>
                    <a:lnTo>
                      <a:pt x="6661" y="5255"/>
                    </a:lnTo>
                    <a:lnTo>
                      <a:pt x="6543" y="5406"/>
                    </a:lnTo>
                    <a:lnTo>
                      <a:pt x="6511" y="5564"/>
                    </a:lnTo>
                    <a:lnTo>
                      <a:pt x="6532" y="5684"/>
                    </a:lnTo>
                    <a:lnTo>
                      <a:pt x="6372" y="5870"/>
                    </a:lnTo>
                    <a:lnTo>
                      <a:pt x="6121" y="6215"/>
                    </a:lnTo>
                    <a:lnTo>
                      <a:pt x="6127" y="6428"/>
                    </a:lnTo>
                    <a:lnTo>
                      <a:pt x="6036" y="6470"/>
                    </a:lnTo>
                    <a:lnTo>
                      <a:pt x="5931" y="6341"/>
                    </a:lnTo>
                    <a:lnTo>
                      <a:pt x="6000" y="6260"/>
                    </a:lnTo>
                    <a:lnTo>
                      <a:pt x="5956" y="6165"/>
                    </a:lnTo>
                    <a:lnTo>
                      <a:pt x="5839" y="6141"/>
                    </a:lnTo>
                    <a:lnTo>
                      <a:pt x="5730" y="6243"/>
                    </a:lnTo>
                    <a:lnTo>
                      <a:pt x="5679" y="6359"/>
                    </a:lnTo>
                    <a:lnTo>
                      <a:pt x="5701" y="6480"/>
                    </a:lnTo>
                    <a:lnTo>
                      <a:pt x="5751" y="6575"/>
                    </a:lnTo>
                    <a:lnTo>
                      <a:pt x="5658" y="6629"/>
                    </a:lnTo>
                    <a:lnTo>
                      <a:pt x="5616" y="6593"/>
                    </a:lnTo>
                    <a:lnTo>
                      <a:pt x="5581" y="6519"/>
                    </a:lnTo>
                    <a:lnTo>
                      <a:pt x="5628" y="6441"/>
                    </a:lnTo>
                    <a:lnTo>
                      <a:pt x="5596" y="6366"/>
                    </a:lnTo>
                    <a:lnTo>
                      <a:pt x="5506" y="6351"/>
                    </a:lnTo>
                    <a:lnTo>
                      <a:pt x="5451" y="6395"/>
                    </a:lnTo>
                    <a:lnTo>
                      <a:pt x="5335" y="6422"/>
                    </a:lnTo>
                    <a:lnTo>
                      <a:pt x="5287" y="6333"/>
                    </a:lnTo>
                    <a:lnTo>
                      <a:pt x="5265" y="6261"/>
                    </a:lnTo>
                    <a:lnTo>
                      <a:pt x="5388" y="6171"/>
                    </a:lnTo>
                    <a:lnTo>
                      <a:pt x="5439" y="6209"/>
                    </a:lnTo>
                    <a:lnTo>
                      <a:pt x="5491" y="6155"/>
                    </a:lnTo>
                    <a:lnTo>
                      <a:pt x="5496" y="6081"/>
                    </a:lnTo>
                    <a:lnTo>
                      <a:pt x="5610" y="5928"/>
                    </a:lnTo>
                    <a:lnTo>
                      <a:pt x="5506" y="5900"/>
                    </a:lnTo>
                    <a:lnTo>
                      <a:pt x="5427" y="5846"/>
                    </a:lnTo>
                    <a:lnTo>
                      <a:pt x="5331" y="5870"/>
                    </a:lnTo>
                    <a:lnTo>
                      <a:pt x="5271" y="5966"/>
                    </a:lnTo>
                    <a:lnTo>
                      <a:pt x="5176" y="6090"/>
                    </a:lnTo>
                    <a:lnTo>
                      <a:pt x="5079" y="6210"/>
                    </a:lnTo>
                    <a:lnTo>
                      <a:pt x="5011" y="6417"/>
                    </a:lnTo>
                    <a:lnTo>
                      <a:pt x="4971" y="6630"/>
                    </a:lnTo>
                    <a:lnTo>
                      <a:pt x="5047" y="6725"/>
                    </a:lnTo>
                    <a:lnTo>
                      <a:pt x="5043" y="6842"/>
                    </a:lnTo>
                    <a:lnTo>
                      <a:pt x="5004" y="6935"/>
                    </a:lnTo>
                    <a:lnTo>
                      <a:pt x="5089" y="6963"/>
                    </a:lnTo>
                    <a:lnTo>
                      <a:pt x="5026" y="7085"/>
                    </a:lnTo>
                    <a:lnTo>
                      <a:pt x="5029" y="7256"/>
                    </a:lnTo>
                    <a:lnTo>
                      <a:pt x="5014" y="7397"/>
                    </a:lnTo>
                    <a:lnTo>
                      <a:pt x="4896" y="7505"/>
                    </a:lnTo>
                    <a:lnTo>
                      <a:pt x="4905" y="7583"/>
                    </a:lnTo>
                    <a:lnTo>
                      <a:pt x="4896" y="7670"/>
                    </a:lnTo>
                    <a:lnTo>
                      <a:pt x="4854" y="7701"/>
                    </a:lnTo>
                    <a:lnTo>
                      <a:pt x="4789" y="7673"/>
                    </a:lnTo>
                    <a:lnTo>
                      <a:pt x="4764" y="7601"/>
                    </a:lnTo>
                    <a:lnTo>
                      <a:pt x="4690" y="7520"/>
                    </a:lnTo>
                    <a:lnTo>
                      <a:pt x="4611" y="7500"/>
                    </a:lnTo>
                    <a:lnTo>
                      <a:pt x="4491" y="7530"/>
                    </a:lnTo>
                    <a:lnTo>
                      <a:pt x="4402" y="7542"/>
                    </a:lnTo>
                    <a:lnTo>
                      <a:pt x="4336" y="7595"/>
                    </a:lnTo>
                    <a:lnTo>
                      <a:pt x="4219" y="7596"/>
                    </a:lnTo>
                    <a:lnTo>
                      <a:pt x="4156" y="7640"/>
                    </a:lnTo>
                    <a:lnTo>
                      <a:pt x="4225" y="7718"/>
                    </a:lnTo>
                    <a:lnTo>
                      <a:pt x="4351" y="7724"/>
                    </a:lnTo>
                    <a:lnTo>
                      <a:pt x="4518" y="7754"/>
                    </a:lnTo>
                    <a:lnTo>
                      <a:pt x="4536" y="7815"/>
                    </a:lnTo>
                    <a:lnTo>
                      <a:pt x="4455" y="7955"/>
                    </a:lnTo>
                    <a:lnTo>
                      <a:pt x="4471" y="8030"/>
                    </a:lnTo>
                    <a:lnTo>
                      <a:pt x="4549" y="8070"/>
                    </a:lnTo>
                    <a:lnTo>
                      <a:pt x="4471" y="8117"/>
                    </a:lnTo>
                    <a:lnTo>
                      <a:pt x="4470" y="8222"/>
                    </a:lnTo>
                    <a:lnTo>
                      <a:pt x="4293" y="8220"/>
                    </a:lnTo>
                    <a:lnTo>
                      <a:pt x="4146" y="8267"/>
                    </a:lnTo>
                    <a:lnTo>
                      <a:pt x="4024" y="8331"/>
                    </a:lnTo>
                    <a:lnTo>
                      <a:pt x="3894" y="8327"/>
                    </a:lnTo>
                    <a:lnTo>
                      <a:pt x="3756" y="8267"/>
                    </a:lnTo>
                    <a:lnTo>
                      <a:pt x="3670" y="8165"/>
                    </a:lnTo>
                    <a:lnTo>
                      <a:pt x="3540" y="8147"/>
                    </a:lnTo>
                    <a:lnTo>
                      <a:pt x="3451" y="8175"/>
                    </a:lnTo>
                    <a:lnTo>
                      <a:pt x="3384" y="8240"/>
                    </a:lnTo>
                    <a:lnTo>
                      <a:pt x="3552" y="8250"/>
                    </a:lnTo>
                    <a:lnTo>
                      <a:pt x="3690" y="8325"/>
                    </a:lnTo>
                    <a:lnTo>
                      <a:pt x="3784" y="8423"/>
                    </a:lnTo>
                    <a:lnTo>
                      <a:pt x="3789" y="8496"/>
                    </a:lnTo>
                    <a:lnTo>
                      <a:pt x="3874" y="8550"/>
                    </a:lnTo>
                    <a:lnTo>
                      <a:pt x="3976" y="8528"/>
                    </a:lnTo>
                    <a:lnTo>
                      <a:pt x="4050" y="8538"/>
                    </a:lnTo>
                    <a:lnTo>
                      <a:pt x="4044" y="8583"/>
                    </a:lnTo>
                    <a:lnTo>
                      <a:pt x="3945" y="8673"/>
                    </a:lnTo>
                    <a:lnTo>
                      <a:pt x="3735" y="8858"/>
                    </a:lnTo>
                    <a:lnTo>
                      <a:pt x="3502" y="8990"/>
                    </a:lnTo>
                    <a:lnTo>
                      <a:pt x="3420" y="8934"/>
                    </a:lnTo>
                    <a:lnTo>
                      <a:pt x="3390" y="8999"/>
                    </a:lnTo>
                    <a:lnTo>
                      <a:pt x="3285" y="9030"/>
                    </a:lnTo>
                    <a:lnTo>
                      <a:pt x="3289" y="9105"/>
                    </a:lnTo>
                    <a:lnTo>
                      <a:pt x="3421" y="9090"/>
                    </a:lnTo>
                    <a:lnTo>
                      <a:pt x="3558" y="9098"/>
                    </a:lnTo>
                    <a:lnTo>
                      <a:pt x="3615" y="9153"/>
                    </a:lnTo>
                    <a:lnTo>
                      <a:pt x="3606" y="9239"/>
                    </a:lnTo>
                    <a:lnTo>
                      <a:pt x="3486" y="9302"/>
                    </a:lnTo>
                    <a:lnTo>
                      <a:pt x="3441" y="9381"/>
                    </a:lnTo>
                    <a:lnTo>
                      <a:pt x="3480" y="9401"/>
                    </a:lnTo>
                    <a:lnTo>
                      <a:pt x="3466" y="9555"/>
                    </a:lnTo>
                    <a:lnTo>
                      <a:pt x="3507" y="9618"/>
                    </a:lnTo>
                    <a:lnTo>
                      <a:pt x="3523" y="9875"/>
                    </a:lnTo>
                    <a:lnTo>
                      <a:pt x="3573" y="9971"/>
                    </a:lnTo>
                    <a:lnTo>
                      <a:pt x="3670" y="10073"/>
                    </a:lnTo>
                    <a:lnTo>
                      <a:pt x="3640" y="10151"/>
                    </a:lnTo>
                    <a:lnTo>
                      <a:pt x="3576" y="10277"/>
                    </a:lnTo>
                    <a:lnTo>
                      <a:pt x="3499" y="10310"/>
                    </a:lnTo>
                    <a:lnTo>
                      <a:pt x="3393" y="10305"/>
                    </a:lnTo>
                    <a:lnTo>
                      <a:pt x="3264" y="10377"/>
                    </a:lnTo>
                    <a:lnTo>
                      <a:pt x="3121" y="10550"/>
                    </a:lnTo>
                    <a:lnTo>
                      <a:pt x="3216" y="10613"/>
                    </a:lnTo>
                    <a:lnTo>
                      <a:pt x="3264" y="10692"/>
                    </a:lnTo>
                    <a:lnTo>
                      <a:pt x="3225" y="10818"/>
                    </a:lnTo>
                    <a:lnTo>
                      <a:pt x="3066" y="10860"/>
                    </a:lnTo>
                    <a:lnTo>
                      <a:pt x="3093" y="10941"/>
                    </a:lnTo>
                    <a:lnTo>
                      <a:pt x="3350" y="10905"/>
                    </a:lnTo>
                    <a:lnTo>
                      <a:pt x="3526" y="11055"/>
                    </a:lnTo>
                    <a:lnTo>
                      <a:pt x="3688" y="11147"/>
                    </a:lnTo>
                    <a:lnTo>
                      <a:pt x="3748" y="11250"/>
                    </a:lnTo>
                    <a:lnTo>
                      <a:pt x="3745" y="11418"/>
                    </a:lnTo>
                    <a:lnTo>
                      <a:pt x="3777" y="11498"/>
                    </a:lnTo>
                    <a:lnTo>
                      <a:pt x="3691" y="11519"/>
                    </a:lnTo>
                    <a:lnTo>
                      <a:pt x="3766" y="11600"/>
                    </a:lnTo>
                    <a:lnTo>
                      <a:pt x="3744" y="11682"/>
                    </a:lnTo>
                    <a:lnTo>
                      <a:pt x="3577" y="11607"/>
                    </a:lnTo>
                    <a:lnTo>
                      <a:pt x="3490" y="11610"/>
                    </a:lnTo>
                    <a:lnTo>
                      <a:pt x="3496" y="11490"/>
                    </a:lnTo>
                    <a:lnTo>
                      <a:pt x="3571" y="11420"/>
                    </a:lnTo>
                    <a:lnTo>
                      <a:pt x="3486" y="11355"/>
                    </a:lnTo>
                    <a:lnTo>
                      <a:pt x="3406" y="11385"/>
                    </a:lnTo>
                    <a:lnTo>
                      <a:pt x="3345" y="11435"/>
                    </a:lnTo>
                    <a:lnTo>
                      <a:pt x="3149" y="11645"/>
                    </a:lnTo>
                    <a:lnTo>
                      <a:pt x="3067" y="11765"/>
                    </a:lnTo>
                    <a:lnTo>
                      <a:pt x="2988" y="11736"/>
                    </a:lnTo>
                    <a:lnTo>
                      <a:pt x="2834" y="1176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Freeform 273"/>
              <p:cNvSpPr>
                <a:spLocks/>
              </p:cNvSpPr>
              <p:nvPr/>
            </p:nvSpPr>
            <p:spPr bwMode="auto">
              <a:xfrm>
                <a:off x="10130" y="11493"/>
                <a:ext cx="3942" cy="4665"/>
              </a:xfrm>
              <a:custGeom>
                <a:avLst/>
                <a:gdLst>
                  <a:gd name="T0" fmla="*/ 1390 w 3942"/>
                  <a:gd name="T1" fmla="*/ 777 h 4665"/>
                  <a:gd name="T2" fmla="*/ 1215 w 3942"/>
                  <a:gd name="T3" fmla="*/ 1197 h 4665"/>
                  <a:gd name="T4" fmla="*/ 1087 w 3942"/>
                  <a:gd name="T5" fmla="*/ 1449 h 4665"/>
                  <a:gd name="T6" fmla="*/ 702 w 3942"/>
                  <a:gd name="T7" fmla="*/ 1599 h 4665"/>
                  <a:gd name="T8" fmla="*/ 582 w 3942"/>
                  <a:gd name="T9" fmla="*/ 1497 h 4665"/>
                  <a:gd name="T10" fmla="*/ 0 w 3942"/>
                  <a:gd name="T11" fmla="*/ 1560 h 4665"/>
                  <a:gd name="T12" fmla="*/ 414 w 3942"/>
                  <a:gd name="T13" fmla="*/ 1805 h 4665"/>
                  <a:gd name="T14" fmla="*/ 178 w 3942"/>
                  <a:gd name="T15" fmla="*/ 1884 h 4665"/>
                  <a:gd name="T16" fmla="*/ 522 w 3942"/>
                  <a:gd name="T17" fmla="*/ 2040 h 4665"/>
                  <a:gd name="T18" fmla="*/ 460 w 3942"/>
                  <a:gd name="T19" fmla="*/ 2369 h 4665"/>
                  <a:gd name="T20" fmla="*/ 660 w 3942"/>
                  <a:gd name="T21" fmla="*/ 2673 h 4665"/>
                  <a:gd name="T22" fmla="*/ 465 w 3942"/>
                  <a:gd name="T23" fmla="*/ 3089 h 4665"/>
                  <a:gd name="T24" fmla="*/ 802 w 3942"/>
                  <a:gd name="T25" fmla="*/ 3443 h 4665"/>
                  <a:gd name="T26" fmla="*/ 871 w 3942"/>
                  <a:gd name="T27" fmla="*/ 3842 h 4665"/>
                  <a:gd name="T28" fmla="*/ 1245 w 3942"/>
                  <a:gd name="T29" fmla="*/ 3672 h 4665"/>
                  <a:gd name="T30" fmla="*/ 1708 w 3942"/>
                  <a:gd name="T31" fmla="*/ 3824 h 4665"/>
                  <a:gd name="T32" fmla="*/ 1860 w 3942"/>
                  <a:gd name="T33" fmla="*/ 3909 h 4665"/>
                  <a:gd name="T34" fmla="*/ 1992 w 3942"/>
                  <a:gd name="T35" fmla="*/ 4052 h 4665"/>
                  <a:gd name="T36" fmla="*/ 2055 w 3942"/>
                  <a:gd name="T37" fmla="*/ 4233 h 4665"/>
                  <a:gd name="T38" fmla="*/ 2083 w 3942"/>
                  <a:gd name="T39" fmla="*/ 4386 h 4665"/>
                  <a:gd name="T40" fmla="*/ 1992 w 3942"/>
                  <a:gd name="T41" fmla="*/ 4389 h 4665"/>
                  <a:gd name="T42" fmla="*/ 2364 w 3942"/>
                  <a:gd name="T43" fmla="*/ 4559 h 4665"/>
                  <a:gd name="T44" fmla="*/ 2751 w 3942"/>
                  <a:gd name="T45" fmla="*/ 4587 h 4665"/>
                  <a:gd name="T46" fmla="*/ 2752 w 3942"/>
                  <a:gd name="T47" fmla="*/ 4238 h 4665"/>
                  <a:gd name="T48" fmla="*/ 2908 w 3942"/>
                  <a:gd name="T49" fmla="*/ 4071 h 4665"/>
                  <a:gd name="T50" fmla="*/ 2637 w 3942"/>
                  <a:gd name="T51" fmla="*/ 3834 h 4665"/>
                  <a:gd name="T52" fmla="*/ 2826 w 3942"/>
                  <a:gd name="T53" fmla="*/ 3750 h 4665"/>
                  <a:gd name="T54" fmla="*/ 3142 w 3942"/>
                  <a:gd name="T55" fmla="*/ 3572 h 4665"/>
                  <a:gd name="T56" fmla="*/ 3591 w 3942"/>
                  <a:gd name="T57" fmla="*/ 3393 h 4665"/>
                  <a:gd name="T58" fmla="*/ 3481 w 3942"/>
                  <a:gd name="T59" fmla="*/ 3039 h 4665"/>
                  <a:gd name="T60" fmla="*/ 3030 w 3942"/>
                  <a:gd name="T61" fmla="*/ 2819 h 4665"/>
                  <a:gd name="T62" fmla="*/ 3097 w 3942"/>
                  <a:gd name="T63" fmla="*/ 2309 h 4665"/>
                  <a:gd name="T64" fmla="*/ 3582 w 3942"/>
                  <a:gd name="T65" fmla="*/ 2034 h 4665"/>
                  <a:gd name="T66" fmla="*/ 3942 w 3942"/>
                  <a:gd name="T67" fmla="*/ 1574 h 4665"/>
                  <a:gd name="T68" fmla="*/ 3715 w 3942"/>
                  <a:gd name="T69" fmla="*/ 692 h 4665"/>
                  <a:gd name="T70" fmla="*/ 3849 w 3942"/>
                  <a:gd name="T71" fmla="*/ 315 h 4665"/>
                  <a:gd name="T72" fmla="*/ 3412 w 3942"/>
                  <a:gd name="T73" fmla="*/ 104 h 4665"/>
                  <a:gd name="T74" fmla="*/ 2899 w 3942"/>
                  <a:gd name="T75" fmla="*/ 102 h 4665"/>
                  <a:gd name="T76" fmla="*/ 2199 w 3942"/>
                  <a:gd name="T77" fmla="*/ 612 h 4665"/>
                  <a:gd name="T78" fmla="*/ 2550 w 3942"/>
                  <a:gd name="T79" fmla="*/ 642 h 4665"/>
                  <a:gd name="T80" fmla="*/ 2652 w 3942"/>
                  <a:gd name="T81" fmla="*/ 1013 h 4665"/>
                  <a:gd name="T82" fmla="*/ 2712 w 3942"/>
                  <a:gd name="T83" fmla="*/ 1439 h 4665"/>
                  <a:gd name="T84" fmla="*/ 2728 w 3942"/>
                  <a:gd name="T85" fmla="*/ 1815 h 4665"/>
                  <a:gd name="T86" fmla="*/ 2571 w 3942"/>
                  <a:gd name="T87" fmla="*/ 1812 h 4665"/>
                  <a:gd name="T88" fmla="*/ 2497 w 3942"/>
                  <a:gd name="T89" fmla="*/ 1794 h 4665"/>
                  <a:gd name="T90" fmla="*/ 2350 w 3942"/>
                  <a:gd name="T91" fmla="*/ 1821 h 4665"/>
                  <a:gd name="T92" fmla="*/ 2653 w 3942"/>
                  <a:gd name="T93" fmla="*/ 1571 h 4665"/>
                  <a:gd name="T94" fmla="*/ 2493 w 3942"/>
                  <a:gd name="T95" fmla="*/ 1070 h 4665"/>
                  <a:gd name="T96" fmla="*/ 2341 w 3942"/>
                  <a:gd name="T97" fmla="*/ 798 h 4665"/>
                  <a:gd name="T98" fmla="*/ 2374 w 3942"/>
                  <a:gd name="T99" fmla="*/ 1206 h 4665"/>
                  <a:gd name="T100" fmla="*/ 2194 w 3942"/>
                  <a:gd name="T101" fmla="*/ 1469 h 4665"/>
                  <a:gd name="T102" fmla="*/ 2172 w 3942"/>
                  <a:gd name="T103" fmla="*/ 1730 h 4665"/>
                  <a:gd name="T104" fmla="*/ 1999 w 3942"/>
                  <a:gd name="T105" fmla="*/ 1607 h 4665"/>
                  <a:gd name="T106" fmla="*/ 1618 w 3942"/>
                  <a:gd name="T107" fmla="*/ 1382 h 4665"/>
                  <a:gd name="T108" fmla="*/ 1867 w 3942"/>
                  <a:gd name="T109" fmla="*/ 1215 h 4665"/>
                  <a:gd name="T110" fmla="*/ 1825 w 3942"/>
                  <a:gd name="T111" fmla="*/ 855 h 4665"/>
                  <a:gd name="T112" fmla="*/ 1950 w 3942"/>
                  <a:gd name="T113" fmla="*/ 837 h 4665"/>
                  <a:gd name="T114" fmla="*/ 1741 w 3942"/>
                  <a:gd name="T115" fmla="*/ 734 h 4665"/>
                  <a:gd name="T116" fmla="*/ 1098 w 3942"/>
                  <a:gd name="T117" fmla="*/ 626 h 4665"/>
                  <a:gd name="T118" fmla="*/ 1097 w 3942"/>
                  <a:gd name="T119" fmla="*/ 669 h 4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42" h="4665">
                    <a:moveTo>
                      <a:pt x="1097" y="669"/>
                    </a:moveTo>
                    <a:lnTo>
                      <a:pt x="1287" y="719"/>
                    </a:lnTo>
                    <a:lnTo>
                      <a:pt x="1390" y="777"/>
                    </a:lnTo>
                    <a:lnTo>
                      <a:pt x="1423" y="956"/>
                    </a:lnTo>
                    <a:lnTo>
                      <a:pt x="1392" y="1109"/>
                    </a:lnTo>
                    <a:lnTo>
                      <a:pt x="1215" y="1197"/>
                    </a:lnTo>
                    <a:lnTo>
                      <a:pt x="1063" y="1227"/>
                    </a:lnTo>
                    <a:lnTo>
                      <a:pt x="1092" y="1329"/>
                    </a:lnTo>
                    <a:lnTo>
                      <a:pt x="1087" y="1449"/>
                    </a:lnTo>
                    <a:lnTo>
                      <a:pt x="963" y="1521"/>
                    </a:lnTo>
                    <a:lnTo>
                      <a:pt x="811" y="1595"/>
                    </a:lnTo>
                    <a:lnTo>
                      <a:pt x="702" y="1599"/>
                    </a:lnTo>
                    <a:lnTo>
                      <a:pt x="717" y="1704"/>
                    </a:lnTo>
                    <a:lnTo>
                      <a:pt x="496" y="1620"/>
                    </a:lnTo>
                    <a:lnTo>
                      <a:pt x="582" y="1497"/>
                    </a:lnTo>
                    <a:lnTo>
                      <a:pt x="357" y="1590"/>
                    </a:lnTo>
                    <a:lnTo>
                      <a:pt x="243" y="1559"/>
                    </a:lnTo>
                    <a:lnTo>
                      <a:pt x="0" y="1560"/>
                    </a:lnTo>
                    <a:lnTo>
                      <a:pt x="207" y="1619"/>
                    </a:lnTo>
                    <a:lnTo>
                      <a:pt x="237" y="1748"/>
                    </a:lnTo>
                    <a:lnTo>
                      <a:pt x="414" y="1805"/>
                    </a:lnTo>
                    <a:lnTo>
                      <a:pt x="367" y="1872"/>
                    </a:lnTo>
                    <a:lnTo>
                      <a:pt x="235" y="1857"/>
                    </a:lnTo>
                    <a:lnTo>
                      <a:pt x="178" y="1884"/>
                    </a:lnTo>
                    <a:lnTo>
                      <a:pt x="348" y="1922"/>
                    </a:lnTo>
                    <a:lnTo>
                      <a:pt x="474" y="1971"/>
                    </a:lnTo>
                    <a:lnTo>
                      <a:pt x="522" y="2040"/>
                    </a:lnTo>
                    <a:lnTo>
                      <a:pt x="523" y="2150"/>
                    </a:lnTo>
                    <a:lnTo>
                      <a:pt x="642" y="2259"/>
                    </a:lnTo>
                    <a:lnTo>
                      <a:pt x="460" y="2369"/>
                    </a:lnTo>
                    <a:lnTo>
                      <a:pt x="447" y="2504"/>
                    </a:lnTo>
                    <a:lnTo>
                      <a:pt x="568" y="2490"/>
                    </a:lnTo>
                    <a:lnTo>
                      <a:pt x="660" y="2673"/>
                    </a:lnTo>
                    <a:lnTo>
                      <a:pt x="702" y="2942"/>
                    </a:lnTo>
                    <a:lnTo>
                      <a:pt x="601" y="3060"/>
                    </a:lnTo>
                    <a:lnTo>
                      <a:pt x="465" y="3089"/>
                    </a:lnTo>
                    <a:lnTo>
                      <a:pt x="657" y="3150"/>
                    </a:lnTo>
                    <a:lnTo>
                      <a:pt x="660" y="3282"/>
                    </a:lnTo>
                    <a:lnTo>
                      <a:pt x="802" y="3443"/>
                    </a:lnTo>
                    <a:lnTo>
                      <a:pt x="882" y="3581"/>
                    </a:lnTo>
                    <a:lnTo>
                      <a:pt x="826" y="3686"/>
                    </a:lnTo>
                    <a:lnTo>
                      <a:pt x="871" y="3842"/>
                    </a:lnTo>
                    <a:lnTo>
                      <a:pt x="894" y="3764"/>
                    </a:lnTo>
                    <a:lnTo>
                      <a:pt x="987" y="3704"/>
                    </a:lnTo>
                    <a:lnTo>
                      <a:pt x="1245" y="3672"/>
                    </a:lnTo>
                    <a:lnTo>
                      <a:pt x="1386" y="3747"/>
                    </a:lnTo>
                    <a:lnTo>
                      <a:pt x="1512" y="3764"/>
                    </a:lnTo>
                    <a:lnTo>
                      <a:pt x="1708" y="3824"/>
                    </a:lnTo>
                    <a:lnTo>
                      <a:pt x="1761" y="3765"/>
                    </a:lnTo>
                    <a:lnTo>
                      <a:pt x="1872" y="3767"/>
                    </a:lnTo>
                    <a:lnTo>
                      <a:pt x="1860" y="3909"/>
                    </a:lnTo>
                    <a:lnTo>
                      <a:pt x="1981" y="3929"/>
                    </a:lnTo>
                    <a:lnTo>
                      <a:pt x="2097" y="3957"/>
                    </a:lnTo>
                    <a:lnTo>
                      <a:pt x="1992" y="4052"/>
                    </a:lnTo>
                    <a:lnTo>
                      <a:pt x="1887" y="4089"/>
                    </a:lnTo>
                    <a:lnTo>
                      <a:pt x="1915" y="4175"/>
                    </a:lnTo>
                    <a:lnTo>
                      <a:pt x="2055" y="4233"/>
                    </a:lnTo>
                    <a:lnTo>
                      <a:pt x="2134" y="4298"/>
                    </a:lnTo>
                    <a:lnTo>
                      <a:pt x="2131" y="4341"/>
                    </a:lnTo>
                    <a:lnTo>
                      <a:pt x="2083" y="4386"/>
                    </a:lnTo>
                    <a:lnTo>
                      <a:pt x="1858" y="4284"/>
                    </a:lnTo>
                    <a:lnTo>
                      <a:pt x="1783" y="4299"/>
                    </a:lnTo>
                    <a:lnTo>
                      <a:pt x="1992" y="4389"/>
                    </a:lnTo>
                    <a:lnTo>
                      <a:pt x="2235" y="4526"/>
                    </a:lnTo>
                    <a:lnTo>
                      <a:pt x="2260" y="4590"/>
                    </a:lnTo>
                    <a:lnTo>
                      <a:pt x="2364" y="4559"/>
                    </a:lnTo>
                    <a:lnTo>
                      <a:pt x="2470" y="4661"/>
                    </a:lnTo>
                    <a:lnTo>
                      <a:pt x="2629" y="4665"/>
                    </a:lnTo>
                    <a:lnTo>
                      <a:pt x="2751" y="4587"/>
                    </a:lnTo>
                    <a:lnTo>
                      <a:pt x="2913" y="4526"/>
                    </a:lnTo>
                    <a:lnTo>
                      <a:pt x="2836" y="4371"/>
                    </a:lnTo>
                    <a:lnTo>
                      <a:pt x="2752" y="4238"/>
                    </a:lnTo>
                    <a:lnTo>
                      <a:pt x="2770" y="4182"/>
                    </a:lnTo>
                    <a:lnTo>
                      <a:pt x="2893" y="4184"/>
                    </a:lnTo>
                    <a:lnTo>
                      <a:pt x="2908" y="4071"/>
                    </a:lnTo>
                    <a:lnTo>
                      <a:pt x="2635" y="3971"/>
                    </a:lnTo>
                    <a:lnTo>
                      <a:pt x="2590" y="3885"/>
                    </a:lnTo>
                    <a:lnTo>
                      <a:pt x="2637" y="3834"/>
                    </a:lnTo>
                    <a:lnTo>
                      <a:pt x="2695" y="3852"/>
                    </a:lnTo>
                    <a:lnTo>
                      <a:pt x="2737" y="3909"/>
                    </a:lnTo>
                    <a:lnTo>
                      <a:pt x="2826" y="3750"/>
                    </a:lnTo>
                    <a:lnTo>
                      <a:pt x="2898" y="3641"/>
                    </a:lnTo>
                    <a:lnTo>
                      <a:pt x="3006" y="3579"/>
                    </a:lnTo>
                    <a:lnTo>
                      <a:pt x="3142" y="3572"/>
                    </a:lnTo>
                    <a:lnTo>
                      <a:pt x="3298" y="3585"/>
                    </a:lnTo>
                    <a:lnTo>
                      <a:pt x="3465" y="3510"/>
                    </a:lnTo>
                    <a:lnTo>
                      <a:pt x="3591" y="3393"/>
                    </a:lnTo>
                    <a:lnTo>
                      <a:pt x="3538" y="3318"/>
                    </a:lnTo>
                    <a:lnTo>
                      <a:pt x="3562" y="3189"/>
                    </a:lnTo>
                    <a:lnTo>
                      <a:pt x="3481" y="3039"/>
                    </a:lnTo>
                    <a:lnTo>
                      <a:pt x="3348" y="2976"/>
                    </a:lnTo>
                    <a:lnTo>
                      <a:pt x="3235" y="2927"/>
                    </a:lnTo>
                    <a:lnTo>
                      <a:pt x="3030" y="2819"/>
                    </a:lnTo>
                    <a:lnTo>
                      <a:pt x="2953" y="2699"/>
                    </a:lnTo>
                    <a:lnTo>
                      <a:pt x="2997" y="2402"/>
                    </a:lnTo>
                    <a:lnTo>
                      <a:pt x="3097" y="2309"/>
                    </a:lnTo>
                    <a:lnTo>
                      <a:pt x="3223" y="2247"/>
                    </a:lnTo>
                    <a:lnTo>
                      <a:pt x="3292" y="2159"/>
                    </a:lnTo>
                    <a:lnTo>
                      <a:pt x="3582" y="2034"/>
                    </a:lnTo>
                    <a:lnTo>
                      <a:pt x="3676" y="1935"/>
                    </a:lnTo>
                    <a:lnTo>
                      <a:pt x="3817" y="1808"/>
                    </a:lnTo>
                    <a:lnTo>
                      <a:pt x="3942" y="1574"/>
                    </a:lnTo>
                    <a:lnTo>
                      <a:pt x="3777" y="1121"/>
                    </a:lnTo>
                    <a:lnTo>
                      <a:pt x="3715" y="857"/>
                    </a:lnTo>
                    <a:lnTo>
                      <a:pt x="3715" y="692"/>
                    </a:lnTo>
                    <a:lnTo>
                      <a:pt x="3817" y="564"/>
                    </a:lnTo>
                    <a:lnTo>
                      <a:pt x="3897" y="419"/>
                    </a:lnTo>
                    <a:lnTo>
                      <a:pt x="3849" y="315"/>
                    </a:lnTo>
                    <a:lnTo>
                      <a:pt x="3822" y="219"/>
                    </a:lnTo>
                    <a:lnTo>
                      <a:pt x="3621" y="131"/>
                    </a:lnTo>
                    <a:lnTo>
                      <a:pt x="3412" y="104"/>
                    </a:lnTo>
                    <a:lnTo>
                      <a:pt x="3294" y="24"/>
                    </a:lnTo>
                    <a:lnTo>
                      <a:pt x="3169" y="0"/>
                    </a:lnTo>
                    <a:lnTo>
                      <a:pt x="2899" y="102"/>
                    </a:lnTo>
                    <a:lnTo>
                      <a:pt x="2722" y="233"/>
                    </a:lnTo>
                    <a:lnTo>
                      <a:pt x="2458" y="446"/>
                    </a:lnTo>
                    <a:lnTo>
                      <a:pt x="2199" y="612"/>
                    </a:lnTo>
                    <a:lnTo>
                      <a:pt x="2230" y="707"/>
                    </a:lnTo>
                    <a:lnTo>
                      <a:pt x="2439" y="657"/>
                    </a:lnTo>
                    <a:lnTo>
                      <a:pt x="2550" y="642"/>
                    </a:lnTo>
                    <a:lnTo>
                      <a:pt x="2632" y="764"/>
                    </a:lnTo>
                    <a:lnTo>
                      <a:pt x="2622" y="894"/>
                    </a:lnTo>
                    <a:lnTo>
                      <a:pt x="2652" y="1013"/>
                    </a:lnTo>
                    <a:lnTo>
                      <a:pt x="2664" y="1145"/>
                    </a:lnTo>
                    <a:lnTo>
                      <a:pt x="2712" y="1314"/>
                    </a:lnTo>
                    <a:lnTo>
                      <a:pt x="2712" y="1439"/>
                    </a:lnTo>
                    <a:lnTo>
                      <a:pt x="2782" y="1574"/>
                    </a:lnTo>
                    <a:lnTo>
                      <a:pt x="2787" y="1700"/>
                    </a:lnTo>
                    <a:lnTo>
                      <a:pt x="2728" y="1815"/>
                    </a:lnTo>
                    <a:lnTo>
                      <a:pt x="2725" y="1856"/>
                    </a:lnTo>
                    <a:lnTo>
                      <a:pt x="2646" y="1889"/>
                    </a:lnTo>
                    <a:lnTo>
                      <a:pt x="2571" y="1812"/>
                    </a:lnTo>
                    <a:lnTo>
                      <a:pt x="2601" y="1763"/>
                    </a:lnTo>
                    <a:lnTo>
                      <a:pt x="2533" y="1725"/>
                    </a:lnTo>
                    <a:lnTo>
                      <a:pt x="2497" y="1794"/>
                    </a:lnTo>
                    <a:lnTo>
                      <a:pt x="2424" y="1875"/>
                    </a:lnTo>
                    <a:lnTo>
                      <a:pt x="2352" y="1889"/>
                    </a:lnTo>
                    <a:lnTo>
                      <a:pt x="2350" y="1821"/>
                    </a:lnTo>
                    <a:lnTo>
                      <a:pt x="2416" y="1728"/>
                    </a:lnTo>
                    <a:lnTo>
                      <a:pt x="2457" y="1634"/>
                    </a:lnTo>
                    <a:lnTo>
                      <a:pt x="2653" y="1571"/>
                    </a:lnTo>
                    <a:lnTo>
                      <a:pt x="2631" y="1388"/>
                    </a:lnTo>
                    <a:lnTo>
                      <a:pt x="2593" y="1149"/>
                    </a:lnTo>
                    <a:lnTo>
                      <a:pt x="2493" y="1070"/>
                    </a:lnTo>
                    <a:lnTo>
                      <a:pt x="2541" y="911"/>
                    </a:lnTo>
                    <a:lnTo>
                      <a:pt x="2451" y="830"/>
                    </a:lnTo>
                    <a:lnTo>
                      <a:pt x="2341" y="798"/>
                    </a:lnTo>
                    <a:lnTo>
                      <a:pt x="2323" y="956"/>
                    </a:lnTo>
                    <a:lnTo>
                      <a:pt x="2404" y="1151"/>
                    </a:lnTo>
                    <a:lnTo>
                      <a:pt x="2374" y="1206"/>
                    </a:lnTo>
                    <a:lnTo>
                      <a:pt x="2268" y="1262"/>
                    </a:lnTo>
                    <a:lnTo>
                      <a:pt x="2230" y="1359"/>
                    </a:lnTo>
                    <a:lnTo>
                      <a:pt x="2194" y="1469"/>
                    </a:lnTo>
                    <a:lnTo>
                      <a:pt x="2220" y="1551"/>
                    </a:lnTo>
                    <a:lnTo>
                      <a:pt x="2196" y="1674"/>
                    </a:lnTo>
                    <a:lnTo>
                      <a:pt x="2172" y="1730"/>
                    </a:lnTo>
                    <a:lnTo>
                      <a:pt x="2155" y="1784"/>
                    </a:lnTo>
                    <a:lnTo>
                      <a:pt x="2083" y="1785"/>
                    </a:lnTo>
                    <a:lnTo>
                      <a:pt x="1999" y="1607"/>
                    </a:lnTo>
                    <a:lnTo>
                      <a:pt x="1918" y="1368"/>
                    </a:lnTo>
                    <a:lnTo>
                      <a:pt x="1749" y="1406"/>
                    </a:lnTo>
                    <a:lnTo>
                      <a:pt x="1618" y="1382"/>
                    </a:lnTo>
                    <a:lnTo>
                      <a:pt x="1717" y="1244"/>
                    </a:lnTo>
                    <a:lnTo>
                      <a:pt x="1824" y="1256"/>
                    </a:lnTo>
                    <a:lnTo>
                      <a:pt x="1867" y="1215"/>
                    </a:lnTo>
                    <a:lnTo>
                      <a:pt x="1830" y="1082"/>
                    </a:lnTo>
                    <a:lnTo>
                      <a:pt x="1738" y="947"/>
                    </a:lnTo>
                    <a:lnTo>
                      <a:pt x="1825" y="855"/>
                    </a:lnTo>
                    <a:lnTo>
                      <a:pt x="1875" y="912"/>
                    </a:lnTo>
                    <a:lnTo>
                      <a:pt x="1992" y="944"/>
                    </a:lnTo>
                    <a:lnTo>
                      <a:pt x="1950" y="837"/>
                    </a:lnTo>
                    <a:lnTo>
                      <a:pt x="2004" y="672"/>
                    </a:lnTo>
                    <a:lnTo>
                      <a:pt x="1912" y="659"/>
                    </a:lnTo>
                    <a:lnTo>
                      <a:pt x="1741" y="734"/>
                    </a:lnTo>
                    <a:lnTo>
                      <a:pt x="1576" y="689"/>
                    </a:lnTo>
                    <a:lnTo>
                      <a:pt x="1258" y="642"/>
                    </a:lnTo>
                    <a:lnTo>
                      <a:pt x="1098" y="626"/>
                    </a:lnTo>
                    <a:lnTo>
                      <a:pt x="940" y="564"/>
                    </a:lnTo>
                    <a:lnTo>
                      <a:pt x="870" y="584"/>
                    </a:lnTo>
                    <a:lnTo>
                      <a:pt x="1097" y="6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5" name="组合 62"/>
            <p:cNvGrpSpPr/>
            <p:nvPr/>
          </p:nvGrpSpPr>
          <p:grpSpPr>
            <a:xfrm>
              <a:off x="5784393" y="3592384"/>
              <a:ext cx="133858" cy="133858"/>
              <a:chOff x="4714876" y="3214686"/>
              <a:chExt cx="144000" cy="144000"/>
            </a:xfrm>
            <a:effectLst>
              <a:outerShdw sx="1000" sy="1000" algn="ctr" rotWithShape="0">
                <a:srgbClr val="000000"/>
              </a:outerShdw>
            </a:effectLst>
          </p:grpSpPr>
          <p:sp>
            <p:nvSpPr>
              <p:cNvPr id="72" name="椭圆 71"/>
              <p:cNvSpPr/>
              <p:nvPr/>
            </p:nvSpPr>
            <p:spPr>
              <a:xfrm>
                <a:off x="4750876" y="3250686"/>
                <a:ext cx="72000" cy="72000"/>
              </a:xfrm>
              <a:prstGeom prst="ellipse">
                <a:avLst/>
              </a:prstGeom>
              <a:gradFill rotWithShape="1">
                <a:gsLst>
                  <a:gs pos="20000">
                    <a:srgbClr val="FF0000"/>
                  </a:gs>
                  <a:gs pos="0">
                    <a:srgbClr val="FF0000"/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714876" y="3214686"/>
                <a:ext cx="144000" cy="144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46" name="圆角矩形 45"/>
            <p:cNvSpPr/>
            <p:nvPr/>
          </p:nvSpPr>
          <p:spPr>
            <a:xfrm>
              <a:off x="6085701" y="3682135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Copenhagen</a:t>
              </a:r>
            </a:p>
          </p:txBody>
        </p:sp>
        <p:cxnSp>
          <p:nvCxnSpPr>
            <p:cNvPr id="47" name="肘形连接符 46"/>
            <p:cNvCxnSpPr>
              <a:stCxn id="74" idx="4"/>
              <a:endCxn id="46" idx="1"/>
            </p:cNvCxnSpPr>
            <p:nvPr/>
          </p:nvCxnSpPr>
          <p:spPr>
            <a:xfrm rot="16200000" flipH="1">
              <a:off x="5919337" y="3658227"/>
              <a:ext cx="98349" cy="23438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4177764" y="306380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782935" y="2476853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Aarhus</a:t>
              </a:r>
            </a:p>
          </p:txBody>
        </p:sp>
        <p:cxnSp>
          <p:nvCxnSpPr>
            <p:cNvPr id="50" name="肘形连接符 49"/>
            <p:cNvCxnSpPr>
              <a:stCxn id="49" idx="1"/>
              <a:endCxn id="48" idx="0"/>
            </p:cNvCxnSpPr>
            <p:nvPr/>
          </p:nvCxnSpPr>
          <p:spPr>
            <a:xfrm rot="10800000" flipV="1">
              <a:off x="4228343" y="2619309"/>
              <a:ext cx="554592" cy="444491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1" name="Oval 25"/>
            <p:cNvSpPr>
              <a:spLocks noChangeArrowheads="1"/>
            </p:cNvSpPr>
            <p:nvPr/>
          </p:nvSpPr>
          <p:spPr bwMode="gray">
            <a:xfrm>
              <a:off x="4301722" y="394036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493547" y="3102873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Odense</a:t>
              </a:r>
            </a:p>
          </p:txBody>
        </p:sp>
        <p:cxnSp>
          <p:nvCxnSpPr>
            <p:cNvPr id="53" name="肘形连接符 52"/>
            <p:cNvCxnSpPr>
              <a:stCxn id="52" idx="3"/>
              <a:endCxn id="51" idx="0"/>
            </p:cNvCxnSpPr>
            <p:nvPr/>
          </p:nvCxnSpPr>
          <p:spPr>
            <a:xfrm>
              <a:off x="2705610" y="3245330"/>
              <a:ext cx="1646691" cy="695031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4" name="Oval 25"/>
            <p:cNvSpPr>
              <a:spLocks noChangeArrowheads="1"/>
            </p:cNvSpPr>
            <p:nvPr/>
          </p:nvSpPr>
          <p:spPr bwMode="gray">
            <a:xfrm>
              <a:off x="4062661" y="1992449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654059" y="1617188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Aalborg</a:t>
              </a:r>
            </a:p>
          </p:txBody>
        </p:sp>
        <p:cxnSp>
          <p:nvCxnSpPr>
            <p:cNvPr id="56" name="肘形连接符 55"/>
            <p:cNvCxnSpPr>
              <a:stCxn id="55" idx="1"/>
              <a:endCxn id="54" idx="0"/>
            </p:cNvCxnSpPr>
            <p:nvPr/>
          </p:nvCxnSpPr>
          <p:spPr>
            <a:xfrm rot="10800000" flipV="1">
              <a:off x="4113239" y="1759644"/>
              <a:ext cx="540820" cy="232805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7" name="Oval 25"/>
            <p:cNvSpPr>
              <a:spLocks noChangeArrowheads="1"/>
            </p:cNvSpPr>
            <p:nvPr/>
          </p:nvSpPr>
          <p:spPr bwMode="gray">
            <a:xfrm>
              <a:off x="3664224" y="270078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771017" y="1951149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 err="1">
                  <a:solidFill>
                    <a:sysClr val="windowText" lastClr="000000"/>
                  </a:solidFill>
                </a:rPr>
                <a:t>Viborg</a:t>
              </a:r>
              <a:endParaRPr lang="en-US" altLang="zh-CN" sz="12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肘形连接符 58"/>
            <p:cNvCxnSpPr>
              <a:stCxn id="58" idx="3"/>
              <a:endCxn id="57" idx="0"/>
            </p:cNvCxnSpPr>
            <p:nvPr/>
          </p:nvCxnSpPr>
          <p:spPr>
            <a:xfrm>
              <a:off x="2983080" y="2093606"/>
              <a:ext cx="731722" cy="607175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0" name="圆角矩形 59"/>
            <p:cNvSpPr/>
            <p:nvPr/>
          </p:nvSpPr>
          <p:spPr>
            <a:xfrm>
              <a:off x="6339205" y="1209208"/>
              <a:ext cx="2033983" cy="2073825"/>
            </a:xfrm>
            <a:prstGeom prst="roundRect">
              <a:avLst>
                <a:gd name="adj" fmla="val 8396"/>
              </a:avLst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053"/>
              <a:endParaRPr lang="zh-CN" altLang="en-US" sz="1200" kern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6691733" y="1013636"/>
              <a:ext cx="1373273" cy="39114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t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kern="0" dirty="0">
                  <a:solidFill>
                    <a:schemeClr val="bg1"/>
                  </a:solidFill>
                  <a:latin typeface="+mj-lt"/>
                </a:rPr>
                <a:t>Denmark</a:t>
              </a:r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401227" y="1492282"/>
              <a:ext cx="1945356" cy="12599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009744" y="4016008"/>
              <a:ext cx="1322139" cy="660986"/>
              <a:chOff x="1595202" y="1311876"/>
              <a:chExt cx="1322139" cy="660986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1595202" y="1442780"/>
                <a:ext cx="1322139" cy="492700"/>
              </a:xfrm>
              <a:prstGeom prst="roundRect">
                <a:avLst>
                  <a:gd name="adj" fmla="val 16005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3940"/>
                <a:r>
                  <a:rPr lang="en-US" altLang="zh-CN" sz="1600" b="1" kern="0" dirty="0">
                    <a:solidFill>
                      <a:sysClr val="windowText" lastClr="000000"/>
                    </a:solidFill>
                  </a:rPr>
                  <a:t>          </a:t>
                </a:r>
                <a:endParaRPr lang="zh-CN" alt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776513" y="1311876"/>
                <a:ext cx="959516" cy="2325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3940">
                  <a:defRPr/>
                </a:pPr>
                <a:r>
                  <a:rPr lang="en-US" altLang="zh-CN" sz="1400" b="1" kern="0" dirty="0">
                    <a:solidFill>
                      <a:sysClr val="windowText" lastClr="000000"/>
                    </a:solidFill>
                  </a:rPr>
                  <a:t>Legend</a:t>
                </a:r>
              </a:p>
            </p:txBody>
          </p:sp>
          <p:sp>
            <p:nvSpPr>
              <p:cNvPr id="101" name="Text Box 16"/>
              <p:cNvSpPr txBox="1">
                <a:spLocks noChangeArrowheads="1"/>
              </p:cNvSpPr>
              <p:nvPr/>
            </p:nvSpPr>
            <p:spPr bwMode="auto">
              <a:xfrm>
                <a:off x="1896545" y="1523822"/>
                <a:ext cx="782754" cy="3028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buClr>
                    <a:schemeClr val="accent1"/>
                  </a:buClr>
                  <a:buSzPct val="50000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Capital</a:t>
                </a:r>
              </a:p>
            </p:txBody>
          </p:sp>
          <p:grpSp>
            <p:nvGrpSpPr>
              <p:cNvPr id="102" name="组合 62"/>
              <p:cNvGrpSpPr/>
              <p:nvPr/>
            </p:nvGrpSpPr>
            <p:grpSpPr>
              <a:xfrm>
                <a:off x="1831632" y="1620604"/>
                <a:ext cx="109277" cy="109277"/>
                <a:chOff x="4714876" y="3214686"/>
                <a:chExt cx="144000" cy="144000"/>
              </a:xfrm>
              <a:effectLst>
                <a:outerShdw sx="1000" sy="1000" algn="ctr" rotWithShape="0">
                  <a:srgbClr val="000000"/>
                </a:outerShdw>
              </a:effectLst>
            </p:grpSpPr>
            <p:sp>
              <p:nvSpPr>
                <p:cNvPr id="107" name="椭圆 106"/>
                <p:cNvSpPr/>
                <p:nvPr/>
              </p:nvSpPr>
              <p:spPr>
                <a:xfrm>
                  <a:off x="4750876" y="3250686"/>
                  <a:ext cx="72000" cy="72000"/>
                </a:xfrm>
                <a:prstGeom prst="ellipse">
                  <a:avLst/>
                </a:prstGeom>
                <a:gradFill rotWithShape="1">
                  <a:gsLst>
                    <a:gs pos="20000">
                      <a:srgbClr val="FF0000"/>
                    </a:gs>
                    <a:gs pos="0">
                      <a:srgbClr val="FF0000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714876" y="3214686"/>
                  <a:ext cx="144000" cy="14400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5" name="Oval 25"/>
              <p:cNvSpPr>
                <a:spLocks noChangeArrowheads="1"/>
              </p:cNvSpPr>
              <p:nvPr/>
            </p:nvSpPr>
            <p:spPr bwMode="gray">
              <a:xfrm>
                <a:off x="1843513" y="1780152"/>
                <a:ext cx="82580" cy="82580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sx="66000" sy="66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6" name="Text Box 16"/>
              <p:cNvSpPr txBox="1">
                <a:spLocks noChangeArrowheads="1"/>
              </p:cNvSpPr>
              <p:nvPr/>
            </p:nvSpPr>
            <p:spPr bwMode="auto">
              <a:xfrm>
                <a:off x="1896544" y="1670022"/>
                <a:ext cx="1020797" cy="3028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buClr>
                    <a:schemeClr val="accent1"/>
                  </a:buClr>
                  <a:buSzPct val="50000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Major cities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2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93244" y="1052257"/>
            <a:ext cx="6922989" cy="3709530"/>
            <a:chOff x="550319" y="1052257"/>
            <a:chExt cx="6922989" cy="370953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2" y="3070567"/>
              <a:ext cx="2083348" cy="1160380"/>
              <a:chOff x="4711700" y="3781425"/>
              <a:chExt cx="2479675" cy="1381125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6835775" y="477520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rgbClr val="5082BE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rgbClr val="5082BE"/>
              </a:solidFill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cxnSp>
          <p:nvCxnSpPr>
            <p:cNvPr id="148" name="肘形连接符 147"/>
            <p:cNvCxnSpPr>
              <a:stCxn id="149" idx="4"/>
              <a:endCxn id="175" idx="1"/>
            </p:cNvCxnSpPr>
            <p:nvPr/>
          </p:nvCxnSpPr>
          <p:spPr>
            <a:xfrm rot="16200000" flipH="1">
              <a:off x="5355860" y="3060456"/>
              <a:ext cx="79779" cy="610175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49" name="Oval 25"/>
            <p:cNvSpPr>
              <a:spLocks noChangeArrowheads="1"/>
            </p:cNvSpPr>
            <p:nvPr/>
          </p:nvSpPr>
          <p:spPr bwMode="gray">
            <a:xfrm>
              <a:off x="5044948" y="3234227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5700837" y="2703958"/>
              <a:ext cx="1772471" cy="1243390"/>
              <a:chOff x="416520" y="4774171"/>
              <a:chExt cx="2109658" cy="1479927"/>
            </a:xfrm>
          </p:grpSpPr>
          <p:sp>
            <p:nvSpPr>
              <p:cNvPr id="175" name="圆角矩形 17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Capital Region of Denmark</a:t>
                </a:r>
              </a:p>
            </p:txBody>
          </p:sp>
          <p:sp>
            <p:nvSpPr>
              <p:cNvPr id="177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cxnSp>
          <p:nvCxnSpPr>
            <p:cNvPr id="151" name="肘形连接符 150"/>
            <p:cNvCxnSpPr>
              <a:stCxn id="172" idx="3"/>
              <a:endCxn id="153" idx="4"/>
            </p:cNvCxnSpPr>
            <p:nvPr/>
          </p:nvCxnSpPr>
          <p:spPr>
            <a:xfrm flipV="1">
              <a:off x="2322790" y="3069234"/>
              <a:ext cx="757168" cy="411222"/>
            </a:xfrm>
            <a:prstGeom prst="bentConnector2">
              <a:avLst/>
            </a:prstGeom>
            <a:noFill/>
            <a:ln w="9525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grpSp>
          <p:nvGrpSpPr>
            <p:cNvPr id="152" name="组合 151"/>
            <p:cNvGrpSpPr/>
            <p:nvPr/>
          </p:nvGrpSpPr>
          <p:grpSpPr>
            <a:xfrm>
              <a:off x="550319" y="2778980"/>
              <a:ext cx="1772471" cy="1243390"/>
              <a:chOff x="416520" y="4774171"/>
              <a:chExt cx="2109658" cy="1479927"/>
            </a:xfrm>
          </p:grpSpPr>
          <p:sp>
            <p:nvSpPr>
              <p:cNvPr id="172" name="圆角矩形 171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3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Central Denmark Region</a:t>
                </a:r>
              </a:p>
            </p:txBody>
          </p:sp>
          <p:sp>
            <p:nvSpPr>
              <p:cNvPr id="174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sp>
          <p:nvSpPr>
            <p:cNvPr id="153" name="Oval 25"/>
            <p:cNvSpPr>
              <a:spLocks noChangeArrowheads="1"/>
            </p:cNvSpPr>
            <p:nvPr/>
          </p:nvSpPr>
          <p:spPr bwMode="gray">
            <a:xfrm>
              <a:off x="3034244" y="2977806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cxnSp>
          <p:nvCxnSpPr>
            <p:cNvPr id="154" name="肘形连接符 153"/>
            <p:cNvCxnSpPr>
              <a:stCxn id="155" idx="0"/>
              <a:endCxn id="168" idx="3"/>
            </p:cNvCxnSpPr>
            <p:nvPr/>
          </p:nvCxnSpPr>
          <p:spPr>
            <a:xfrm rot="16200000" flipV="1">
              <a:off x="3023259" y="1109142"/>
              <a:ext cx="126078" cy="1415259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55" name="Oval 25"/>
            <p:cNvSpPr>
              <a:spLocks noChangeArrowheads="1"/>
            </p:cNvSpPr>
            <p:nvPr/>
          </p:nvSpPr>
          <p:spPr bwMode="gray">
            <a:xfrm>
              <a:off x="3748213" y="1879811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06197" y="1052257"/>
              <a:ext cx="1772471" cy="1243390"/>
              <a:chOff x="416520" y="4774171"/>
              <a:chExt cx="2109658" cy="1479927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69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North Denmark Region</a:t>
                </a:r>
              </a:p>
            </p:txBody>
          </p:sp>
          <p:sp>
            <p:nvSpPr>
              <p:cNvPr id="171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cxnSp>
          <p:nvCxnSpPr>
            <p:cNvPr id="157" name="肘形连接符 156"/>
            <p:cNvCxnSpPr>
              <a:stCxn id="158" idx="0"/>
              <a:endCxn id="165" idx="1"/>
            </p:cNvCxnSpPr>
            <p:nvPr/>
          </p:nvCxnSpPr>
          <p:spPr>
            <a:xfrm rot="5400000" flipH="1" flipV="1">
              <a:off x="4132080" y="2626624"/>
              <a:ext cx="1441452" cy="366897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58" name="Oval 25"/>
            <p:cNvSpPr>
              <a:spLocks noChangeArrowheads="1"/>
            </p:cNvSpPr>
            <p:nvPr/>
          </p:nvSpPr>
          <p:spPr bwMode="gray">
            <a:xfrm>
              <a:off x="4623644" y="3530798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5036255" y="1387870"/>
              <a:ext cx="1772471" cy="1243390"/>
              <a:chOff x="416520" y="4774171"/>
              <a:chExt cx="2109658" cy="1479927"/>
            </a:xfrm>
          </p:grpSpPr>
          <p:sp>
            <p:nvSpPr>
              <p:cNvPr id="165" name="圆角矩形 16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6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Zealand </a:t>
                </a:r>
              </a:p>
            </p:txBody>
          </p:sp>
          <p:sp>
            <p:nvSpPr>
              <p:cNvPr id="167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93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Terms of use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66743" y="1867076"/>
            <a:ext cx="8077182" cy="2861677"/>
          </a:xfrm>
          <a:prstGeom prst="roundRect">
            <a:avLst>
              <a:gd name="adj" fmla="val 1088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/>
            <a:endParaRPr lang="zh-CN" altLang="en-US" sz="1600" b="1" kern="0">
              <a:solidFill>
                <a:sysClr val="windowText" lastClr="00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593648" y="1009952"/>
            <a:ext cx="79693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We have released our work under the terms of </a:t>
            </a:r>
            <a:r>
              <a:rPr lang="en-US" altLang="zh-CN" sz="1600" dirty="0"/>
              <a:t>Creative Commons’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 license, that is 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Attribution-</a:t>
            </a:r>
            <a:r>
              <a:rPr lang="en-US" altLang="zh-CN" sz="1600" b="1" dirty="0" err="1">
                <a:solidFill>
                  <a:srgbClr val="FF0000"/>
                </a:solidFill>
                <a:ea typeface="宋体" pitchFamily="2" charset="-122"/>
              </a:rPr>
              <a:t>NoDerivatives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 4.0 International (CC BY-ND 4.0)</a:t>
            </a:r>
            <a:r>
              <a:rPr lang="en-US" altLang="zh-CN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zh-CN" altLang="en-US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dirty="0"/>
              <a:t>And every template you download from </a:t>
            </a:r>
            <a:r>
              <a:rPr lang="en-US" altLang="zh-CN" sz="16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600" dirty="0"/>
              <a:t> is the intellectual property of and is owned by us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. 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69464" y="2105731"/>
            <a:ext cx="7030928" cy="1168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</a:t>
            </a:r>
            <a:r>
              <a:rPr lang="en-US" altLang="zh-CN" sz="1400" dirty="0"/>
              <a:t>make any necessary modification(s) to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our PowerPoint templates </a:t>
            </a:r>
            <a:r>
              <a:rPr lang="en-US" altLang="zh-CN" sz="1400" dirty="0"/>
              <a:t>to fit your purposes, personally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educationally, or even commercially.</a:t>
            </a:r>
          </a:p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Share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any page </a:t>
            </a:r>
            <a:r>
              <a:rPr lang="en-US" altLang="en-US" sz="1400" dirty="0">
                <a:cs typeface="Arial" panose="020B0604020202020204" pitchFamily="34" charset="0"/>
              </a:rPr>
              <a:t>links from our website </a:t>
            </a:r>
            <a:r>
              <a:rPr lang="en-US" altLang="zh-CN" sz="1400" dirty="0"/>
              <a:t>with your friends through Facebook, Twitter and </a:t>
            </a:r>
            <a:r>
              <a:rPr lang="en-US" altLang="zh-CN" sz="1400" dirty="0" err="1"/>
              <a:t>Pinterest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82393" y="1867076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</a:rPr>
              <a:t>You are free to:</a:t>
            </a:r>
            <a:endParaRPr lang="zh-CN" altLang="en-US" b="1" kern="0" dirty="0">
              <a:solidFill>
                <a:sysClr val="windowText" lastClr="000000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2393" y="3201545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/>
            <a:r>
              <a:rPr lang="en-US" altLang="zh-CN" b="1" kern="0" dirty="0">
                <a:solidFill>
                  <a:sysClr val="windowText" lastClr="000000"/>
                </a:solidFill>
              </a:rPr>
              <a:t>You are not allowed to:</a:t>
            </a:r>
            <a:endParaRPr lang="zh-CN" alt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069464" y="3440199"/>
            <a:ext cx="7030928" cy="10947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Upload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 any of our PowerPoint templates, </a:t>
            </a: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modified or unmodified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on a diskette, CD, your website or </a:t>
            </a:r>
            <a:r>
              <a:rPr lang="en-GB" altLang="en-US" sz="1400" dirty="0">
                <a:cs typeface="Arial" panose="020B0604020202020204" pitchFamily="34" charset="0"/>
              </a:rPr>
              <a:t>content share ones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like </a:t>
            </a:r>
            <a:r>
              <a:rPr lang="en-GB" altLang="en-US" sz="1400" dirty="0" err="1">
                <a:cs typeface="Arial" panose="020B0604020202020204" pitchFamily="34" charset="0"/>
              </a:rPr>
              <a:t>Slideshare</a:t>
            </a:r>
            <a:r>
              <a:rPr lang="en-GB" altLang="en-US" sz="1400" dirty="0">
                <a:cs typeface="Arial" panose="020B0604020202020204" pitchFamily="34" charset="0"/>
              </a:rPr>
              <a:t> , </a:t>
            </a:r>
            <a:r>
              <a:rPr lang="en-GB" altLang="en-US" sz="1400" dirty="0" err="1">
                <a:cs typeface="Arial" panose="020B0604020202020204" pitchFamily="34" charset="0"/>
              </a:rPr>
              <a:t>Scribd</a:t>
            </a:r>
            <a:r>
              <a:rPr lang="en-GB" altLang="en-US" sz="1400" dirty="0">
                <a:cs typeface="Arial" panose="020B0604020202020204" pitchFamily="34" charset="0"/>
              </a:rPr>
              <a:t>, YouTube, LinkedIn, and Google+ etc.</a:t>
            </a:r>
          </a:p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Offer</a:t>
            </a: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them for redistribution or resale in any form without prior written consent from </a:t>
            </a:r>
            <a:r>
              <a:rPr lang="en-US" altLang="zh-CN" sz="14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zh-CN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69465" y="4472808"/>
            <a:ext cx="5778555" cy="290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lnSpc>
                <a:spcPct val="114000"/>
              </a:lnSpc>
              <a:buClr>
                <a:schemeClr val="accent1"/>
              </a:buClr>
              <a:buSzPct val="50000"/>
            </a:pP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For More details, please visit </a:t>
            </a:r>
            <a:r>
              <a:rPr lang="en-US" altLang="zh-CN" sz="1200" b="1" dirty="0">
                <a:hlinkClick r:id="rId3"/>
              </a:rPr>
              <a:t>http://yourfreetemplates.com/terms-of-use/</a:t>
            </a: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 </a:t>
            </a:r>
            <a:endParaRPr lang="zh-CN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6744" y="987574"/>
            <a:ext cx="8077181" cy="788975"/>
          </a:xfrm>
          <a:prstGeom prst="roundRect">
            <a:avLst>
              <a:gd name="adj" fmla="val 34297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>
              <a:defRPr/>
            </a:pPr>
            <a:endParaRPr lang="en-US" altLang="zh-CN" sz="16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1" name="圆角矩形 45">
            <a:extLst>
              <a:ext uri="{FF2B5EF4-FFF2-40B4-BE49-F238E27FC236}">
                <a16:creationId xmlns:a16="http://schemas.microsoft.com/office/drawing/2014/main" id="{B46B90E2-B893-43DC-A93B-79CAEDD75348}"/>
              </a:ext>
            </a:extLst>
          </p:cNvPr>
          <p:cNvSpPr/>
          <p:nvPr/>
        </p:nvSpPr>
        <p:spPr>
          <a:xfrm>
            <a:off x="5238061" y="386326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C5BD0748-674A-4A91-A122-2801B3CACC28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FFB92455-4291-4C9A-9572-DC9FDAE95868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BAC71715-B0B3-4D2F-8258-A49E86245FFF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3798FA18-B76A-4D03-B485-F3102F55030C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AA5B81D1-F5B6-4BCD-964D-E549B5B9DF7C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734024A8-5C83-445F-BE76-1F600359D8E2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497217-0C3D-43EE-905D-1392AFC316ED}"/>
              </a:ext>
            </a:extLst>
          </p:cNvPr>
          <p:cNvSpPr txBox="1"/>
          <p:nvPr/>
        </p:nvSpPr>
        <p:spPr>
          <a:xfrm>
            <a:off x="5283793" y="1298076"/>
            <a:ext cx="729430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=&gt; 400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320 - 399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240 – 319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160 - 239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80 - 159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&lt;= 79</a:t>
            </a:r>
          </a:p>
        </p:txBody>
      </p:sp>
    </p:spTree>
    <p:extLst>
      <p:ext uri="{BB962C8B-B14F-4D97-AF65-F5344CB8AC3E}">
        <p14:creationId xmlns:p14="http://schemas.microsoft.com/office/powerpoint/2010/main" val="24624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1" name="圆角矩形 45">
            <a:extLst>
              <a:ext uri="{FF2B5EF4-FFF2-40B4-BE49-F238E27FC236}">
                <a16:creationId xmlns:a16="http://schemas.microsoft.com/office/drawing/2014/main" id="{B46B90E2-B893-43DC-A93B-79CAEDD75348}"/>
              </a:ext>
            </a:extLst>
          </p:cNvPr>
          <p:cNvSpPr/>
          <p:nvPr/>
        </p:nvSpPr>
        <p:spPr>
          <a:xfrm>
            <a:off x="5238061" y="386326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497217-0C3D-43EE-905D-1392AFC316ED}"/>
              </a:ext>
            </a:extLst>
          </p:cNvPr>
          <p:cNvSpPr txBox="1"/>
          <p:nvPr/>
        </p:nvSpPr>
        <p:spPr>
          <a:xfrm>
            <a:off x="5283793" y="1298076"/>
            <a:ext cx="729430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=&gt; 400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320 - 399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240 – 319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160 - 239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80 - 159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&lt;= 79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99FDE4A4-72C8-4765-8597-3BB16BF371A3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AC132860-B06A-4810-B9CD-4742264E18AA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F57622B0-5EA4-4203-864D-0911A94382C7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591DB4E5-B011-4C24-9AFC-4EEA35DF9A96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F94BDC5C-BAF9-4D1F-A655-60E05FA6CE27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9D18771E-5141-4363-9400-18B21D2D9EF6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  <a:endPara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1" name="圆角矩形 45">
            <a:extLst>
              <a:ext uri="{FF2B5EF4-FFF2-40B4-BE49-F238E27FC236}">
                <a16:creationId xmlns:a16="http://schemas.microsoft.com/office/drawing/2014/main" id="{B46B90E2-B893-43DC-A93B-79CAEDD75348}"/>
              </a:ext>
            </a:extLst>
          </p:cNvPr>
          <p:cNvSpPr/>
          <p:nvPr/>
        </p:nvSpPr>
        <p:spPr>
          <a:xfrm>
            <a:off x="5238061" y="386326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497217-0C3D-43EE-905D-1392AFC316ED}"/>
              </a:ext>
            </a:extLst>
          </p:cNvPr>
          <p:cNvSpPr txBox="1"/>
          <p:nvPr/>
        </p:nvSpPr>
        <p:spPr>
          <a:xfrm>
            <a:off x="5283793" y="1298076"/>
            <a:ext cx="729430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=&gt; 400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320 - 399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240 – 319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160 - 239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80 - 159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&lt;= 79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98F7E24F-C67F-4749-9A33-FBCFA7E8F9E0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349DFA54-286C-452C-AD86-76E5EEC131F2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2A595D3-5A60-4737-A74B-FB72ECC2F8FE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1A6E9B84-924A-4483-B01E-C34CF615ACEA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EBD37832-50DE-4ED3-BFC7-DE5756A38919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E3103B07-E1E9-4CBC-88E2-F78E64841EF3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07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EMap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372</Words>
  <Application>Microsoft Office PowerPoint</Application>
  <PresentationFormat>Skærmshow (16:9)</PresentationFormat>
  <Paragraphs>102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主题​​</vt:lpstr>
      <vt:lpstr>Outline map</vt:lpstr>
      <vt:lpstr>Political map</vt:lpstr>
      <vt:lpstr>Terms of use</vt:lpstr>
      <vt:lpstr>Political map</vt:lpstr>
      <vt:lpstr>Political map</vt:lpstr>
      <vt:lpstr>Political map</vt:lpstr>
    </vt:vector>
  </TitlesOfParts>
  <Company>YourFreeTemplates.com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PowerPoint Slides</dc:title>
  <dc:creator>YourFreeTemplates.com</dc:creator>
  <cp:lastModifiedBy>Michelle Jönck Jensen</cp:lastModifiedBy>
  <cp:revision>41</cp:revision>
  <dcterms:created xsi:type="dcterms:W3CDTF">2016-05-15T02:42:52Z</dcterms:created>
  <dcterms:modified xsi:type="dcterms:W3CDTF">2020-08-28T06:25:36Z</dcterms:modified>
</cp:coreProperties>
</file>