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0" r:id="rId7"/>
    <p:sldId id="257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" descr="Conteúdo do suplemento Microsoft Power BI.">
                <a:extLst>
                  <a:ext uri="{FF2B5EF4-FFF2-40B4-BE49-F238E27FC236}">
                    <a16:creationId xmlns:a16="http://schemas.microsoft.com/office/drawing/2014/main" id="{64832D5D-1901-8068-6F73-F073B18729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" descr="Conteúdo do suplemento Microsoft Power BI.">
                <a:extLst>
                  <a:ext uri="{FF2B5EF4-FFF2-40B4-BE49-F238E27FC236}">
                    <a16:creationId xmlns:a16="http://schemas.microsoft.com/office/drawing/2014/main" id="{64832D5D-1901-8068-6F73-F073B18729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29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Conteúdo do suplemento Microsoft Power BI.">
                <a:extLst>
                  <a:ext uri="{FF2B5EF4-FFF2-40B4-BE49-F238E27FC236}">
                    <a16:creationId xmlns:a16="http://schemas.microsoft.com/office/drawing/2014/main" id="{65E57784-89B0-28F2-123A-0F91FFFF3E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" descr="Conteúdo do suplemento Microsoft Power BI.">
                <a:extLst>
                  <a:ext uri="{FF2B5EF4-FFF2-40B4-BE49-F238E27FC236}">
                    <a16:creationId xmlns:a16="http://schemas.microsoft.com/office/drawing/2014/main" id="{65E57784-89B0-28F2-123A-0F91FFFF3E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1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26ed7bd1-378d-4b55-9c62-d0518822fc85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53c0c79-f54b-42f6-9eaa-379cc7e50ced/ReportSection?bookmarkGuid=4a3d1e2e-a75b-47a6-978d-13000efa68d0&amp;bookmarkUsage=1&amp;ctid=773f5abc-b720-43f2-a0ac-8f333fea30ad&amp;fromEntryPoint=export&quot;"/>
    <we:property name="reportState" value="&quot;CONNECTED&quot;"/>
    <we:property name="reportEmbeddedTime" value="&quot;2023-07-28T01:34:29.746Z&quot;"/>
    <we:property name="creatorSessionId" value="&quot;c4a592d1-c212-4edd-a4da-d1acc4801671&quot;"/>
    <we:property name="creatorUserId" value="&quot;1003200158D148CF&quot;"/>
    <we:property name="creatorTenantId" value="&quot;773f5abc-b720-43f2-a0ac-8f333fea30ad&quot;"/>
    <we:property name="reportName" value="&quot;Desafio1_DIO&quot;"/>
    <we:property name="isFiltersActionButtonVisible" value="true"/>
    <we:property name="initialStateBookmark" value="&quot;H4sIAAAAAAAAA+1YbU8jNxD+K8hf7ktA+5K35VsIoCLgDhFEP1TRybuebHxy1nu2l5Ki/KH+jf6xju3dQEIgHKW9lh4SkjOeHT8z88x4du8I47oUdP6RzoDsk5OC8YwyqXZC0iKFFx58+nR6Prg8/fxxcH6EYlkaLgtN9u+IoSoHc811RYU1gcJfxi1Chbiguf01oUJDi5SgtCyo4L+BV8YtoypYtAjclkIqak2ODDVgzd6gOv7Gs8O9GE+kmeE3MILMeOkllFKZ5neLaL9ykFb3rDF34FAWhvICDVsZ7dN+pxNnUZD0kiQIQhYFVj7hwtQq6fzotlToD3o5L20chogulwoDJIjDrUDr+pChFNXMrY5W5CNZqQwuYeK2CsPNHC1NeEGLjNswLDAEF0pigNwOLlmVGSeeyl+HCvBQRvaDRWuJY8Bu8GmUroMY5LmCnDaOH/0tCHdGVICXHldFHeXgMd4xSjQvclFn/D4VV96NksNwSpWxjEq/YL5s2PEhqRiog7mL/CFXTSKj1hrw7+rtYtywEpW/PKBfTRIP/+1ZMV7YrbTdDxLKom7ca7eTELIopj/o+yKENp87FxgFWEtq+AoKU9T993P4OZe/L48nGZ1ECUSdTtALg24XunG4lcf/jfbX+kfrbgT5DIpX1t1PHBRV2XR+BjcgHoNZ7j/eaiBcU8X9Fe6Av9KheghZGiMrPh7a4cCqPcBTr79WnO4w2GHUUG+qdoUMCvlsUJ5LznuOy/kfv+sNgdna8TJRaSxNYJ65G5vf9n7yniNbM+59O1nTx3fxOAzbPQh6SRpAl+IfC9PXd/H3HLYf3ehtu5EWONSolf5DZoCvpHaRA77t2YeQdKUHyEHfE3N1dd28cuKMdqzkzD1Wu2qTsYzGmcTsWC+vaCrgc0jbKQv68W7SjdPddo9Fu0kQR7u9pN+Ns2QS97IOPu4BB3bc+nmK/bMeq/B1uxlXTtbGAP3yyatJJwJdmws84fDQayoq93aONs+48YG582LUi4KwfWY1bUXbf/uMzdOG6M0kc/EFV9EbzX04oJpnH8hi4c09cScsQb1vdv+/boQWyWg2BXbsSuvQf146MTDziebMAtMZnnbC/Ag8KxGHbgbi5tcpL2wTsCdMzLfPyq8p043F0yKXPJ+aJ5jeFI67CFe/pdktYusIC4UWuvm+5cOgpHCrpgZQTdhI+t2vFag5euQ07nO3Z/3ZW2Ztb0NO9ixoNMY1hkvQUttOar+0oYiBC84pzL+ht7x9QB26C14UDTRbGn/BY8e8J1xePQeVlJQulU0wmhZUVEIgc6dcMAVFzdRVlS2d0552JXO8rB649WIb8RM2xnX/zGgnZe1O0IFO1KNpnGZ998Hy2evRwK1J5e3qfF5zddONKSujS5rBBS1gQ+N3PGbAtjR/i5u4MxAMR668UL++eP4E8ui8dJMWAAA=&quot;"/>
    <we:property name="bookmark" value="&quot;H4sIAAAAAAAAA+1ZX0/jOBD/Kigv+xJQ/jYNb8CyOrRwQgviHk7oNEmmqVk3zjoORw/1C93XuC92YzspLZTCstztbY9KlZyxM/7NzG/G4/bWKVhTc5j+DBN0dp2jqmA5FEJu+Y7rVFa4L8TnCcjPeQh5kkfD2EtjCLwEIoholagVE1Xj7N46CmSJ6oI1LXCtkYS/XroOcH4KpX4aAW/QdWqUjaiAsz/QLqYpJVucuQ7e1FxI0CrPFCjUaq9pOT0TFH8nph0hV+wazzBXVvoJayFV/+w6jR0ZSMtzWpnZ8EBUClhFirUMhjCM4zAPvDRJU8/zi8DT8hHjqluSTQ9vakn2kJXTWrvlgNCVQpK/uGNwS2yabpMDwduJGR0uyc9EK3P8hCMzVSmmpqRpxCqocqbdMCMXnEpBDjIzNCzaXBnxWPx+IJE2LZxdb+bOcewV1/Q2Se+D2CtLiSX0hh/+Iwi3zoCjlX5oq87L3kO8lyRpWFXyLuJ3oTi3ZtQMD8YglWZUdkXx0m6nl4QsUO5PjeffM9kHMnDvAf+u1s4ue1bS4qsF+nUksfBfnxWXMz2VRUMvhSIYhEkUpT7mQQhv9H0WQh3PrVPyAt4Lqv8CCgOt/e9zeJ3J35fHoxxGQYpBHHuJ7w0GOAj9J3n8Y5Q/91/NuzMsJ1i9MO9+YihB5uPpMV4jfwhmPv9wqodwAZLZI9wAf6FBXU8yV+Ys2fheNwd62QKebvylZbBV4FYBCqyqzhRnrxJrnbIuOJvsl5O//mxWOObJipfztqHUxMIyd2Xxe7qebLJnO8ZttpEdfWwVD30/StBL0szDAdCn8LOXV/FNdttbNXrdatRwamrkUv1xJkhXUj0okW57+iUiXW0BMmzuiLk8uuivnNSjfZBiYl7rTNXBmHvjWFB0tJXnkHH8zYcoK7xhuJ0Owmw7SopgO/XCYDtJh4MwT0dhkusbrAXs6XbrlzHVz66tott3364c3WsDmud3Xn04Cei9vmBejL5RT5/vLoWdt+aaT+COmbIevrViWhh4fnRst1wx++4KKmRSvNO6dPHQX61VU2JFoCaiMKFEUzxWq9yHhuVaoVX3yPEzh73ZifT/OnzcLn/vYJ2gAsul24Xy+Rb3jTDyrgjlkI+xMDl9pHBi48sK1FhYl+ZNTrsdFfaWNakJR9Pfufqnj6zS54zeYaS+/jr2kpNgdX12PrFyrB6pcH1JnZkA/xBmzc/zdXYtHgb2FLjWMydQ61VeZznxxqdht7ZLe0ptqJr+F2Mbbym4GfWlnvRxTRw7+6VFOSVLzYo7qu5oO3fmJN1ZQcEdHSNSxhpyI4e60b2J/u3a7Rk3/YjTrzitX58/Bt0pq6oemibKN1hswveIycv70CIphIlw74z+pK1azilTx4wXEqvFDJ0uHMZr+G4AnIuS2r8Fs56tI3xEx2XXJuQQZ0UUezHGQQJZmOVD8xfA2oZT4Y3KxM3yjdem5rLkb+C2XJxoGQAA&quot;"/>
    <we:property name="embedUrl" value="&quot;/reportEmbed?reportId=a53c0c79-f54b-42f6-9eaa-379cc7e50ced&amp;config=eyJjbHVzdGVyVXJsIjoiaHR0cHM6Ly9XQUJJLVVTLUNFTlRSQUwtQS1QUklNQVJZLXJlZGlyZWN0LmFuYWx5c2lzLndpbmRvd3MubmV0IiwiZW1iZWRGZWF0dXJlcyI6eyJtb2Rlcm5FbWJlZCI6dHJ1ZSwidXNhZ2VNZXRyaWNzVk5leHQiOnRydWV9fQ%3D%3D&amp;disableSensitivityBanner=true&quot;"/>
    <we:property name="datasetId" value="&quot;40dc7637-f00c-4b44-bc8e-c21403adac58&quot;"/>
    <we:property name="pageName" value="&quot;ReportSection&quot;"/>
    <we:property name="pageDisplayName" value="&quot;VENDAS_PRODUSTOS E SEGMENTOS&quot;"/>
    <we:property name="backgroundColor" value="&quot;#000000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3304AA0-1595-4220-A9BF-E00E32A7BE7B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53c0c79-f54b-42f6-9eaa-379cc7e50ced/ReportSection5c59cac7ba903d7a663b?bookmarkGuid=069276c8-4217-40bb-88d8-054d5afc38af&amp;bookmarkUsage=1&amp;ctid=773f5abc-b720-43f2-a0ac-8f333fea30ad&amp;fromEntryPoint=export&quot;"/>
    <we:property name="reportState" value="&quot;CONNECTED&quot;"/>
    <we:property name="reportEmbeddedTime" value="&quot;2023-07-28T01:35:12.074Z&quot;"/>
    <we:property name="creatorSessionId" value="&quot;1095dee9-769f-47d2-877c-275a764dcea9&quot;"/>
    <we:property name="creatorUserId" value="&quot;1003200158D148CF&quot;"/>
    <we:property name="creatorTenantId" value="&quot;773f5abc-b720-43f2-a0ac-8f333fea30ad&quot;"/>
    <we:property name="reportName" value="&quot;Desafio1_DIO&quot;"/>
    <we:property name="isFiltersActionButtonVisible" value="true"/>
    <we:property name="initialStateBookmark" value="&quot;H4sIAAAAAAAAA+1XzW7bMAx+lUDnYLCTxo53S9MOG/oXNFsvQzHQEp2qUCVPlrNkRV5or7EXG2W7XbtkSVEEaNDNF0skLfL7SEn0LROyyBXMT+EG2Vv2QQvJQRjbClmb6Vq4f3Z2dDI4P/pyOjg5JLHJnTS6YG9vmQM7QXchixKUX4KEny/bDJQawcTPMlAFtlmOtjAalPyOtTGpnC1x0WY4y5Wx4JccO3Dol52SOc3Jd/imSx6BOznFMXJXS88xN9Y18x7vJRx4nEISdEUMUdRN6Zui1lZhbrb3TqvAhkY7kJoC8LJOHxLI0jDu9KKwH4tQCO7lmVSuMUnnh7PcEm5iY557vgZiCpqjYBU4i0WN5ZYNJhOLE3DN9PCRcmhUebNCPjal5XiOWaXSTro5+cikJh/SE7kgEkfWEMWVpjUGhbX0XakbxgI/vTLfhhaJYuEFlyQppJ6oJiO/KfhYw+BgPQSTXhNvHip9YKxAuz+v0B5Ie5eQTvuPoF8UKUEj0Z5IBHRjTAIRJ0mSpv1ub8dT90lLV7TGRol/IX3r0DYp5BDHWS+CJKKtGoR9Dp2NKRwSQxNj6RhTS1ncVuhDU2pn52w5Le0dKSUaZtJtoYxyicMrsG6nS+lvaBeXd3cHWVw/uBCaIqnD335VUPWSqh8jj0IueBQEcZSkHdELdvwEWklk+Kwyfy/RguVX82OcoloO7V6/rLoL6AKsrBuDCsYz4TWtzf1i7BHiA99yeLMH8TTjr6WElsCWAAf1Ug0UNtBm7d5fdwa9Zl5Ofv4oVhCz+a5SZUFbAkVdxysPnM37+DUz21Tc6wbZlE99emaR2AtTwZMABPajNA56/y//p0Xo++LWiFjAbfSRT9ibO9UMrEP/sg1BFMRZEuwFgGmQcuoNko7wS63l3+HMpWb2mPLqeShhN0h/4n5gSlfkwHEEGis0eR2QxMqOyhG0QNGMrX8fS0pw7foCVFl5pZ9zVvmgYGSq8In2NdTFLyDMilRYEAAA&quot;"/>
    <we:property name="bookmark" value="&quot;H4sIAAAAAAAAA+1XzW7bMAx+lUDnYLCTxo53S9MOG/oXNFsvQzHQEp2qUCVPlrNkRV5or7EXG2W7XbtkSVEEaNDNF0skLfL7SEn0LROyyBXMT+EG2Vv2QQvJQRjbClmb6Vq4f3Z2dDI4P/pyOjg5JLHJnTS6YG9vmQM7QXchixKUX4KEny/bDJQawcTPMlAFtlmOtjAalPyOtTGpnC1x0WY4y5Wx4JccO3Dol52SOc3Jd/imSx6BOznFMXJXS88xN9Y18x7vJRx4nEISdEUMUdRN6Zui1lZhbrb3TqvAhkY7kJoC8LJOHxLI0jDu9KKwH4tQCO7lmVSuMUnnh7PcEm5iY557vgZiCpqjYBU4i0WN5ZYNJhOLE3DN9PCRcmhUebNCPjal5XiOWaXSTro5+cikJh/SE7kgEkfWEMWVpjUGhbX0XakbxgI/vTLfhhaJYuEFlyQppJ6oJiO/KfhYw+BgPQSTXhNvHip9YKxAuz+v0B5Ie5eQTvuPoF8UKUEj0Z5IBHRjTAIRJ0mSpv1ub8dT90lLV7TGRol/IX3r0DYp5BDHWS+CJKKtGoR9Dp2NKRwSQxNj6RhTS1ncVuhDU2pn52w5Le0dKSUaZtJtoYxyicMrsG6nS+lvaBeXd3cHWVw/uBCaIqnD335VUPWSqh8jj0IueBQEcZSkHdELdvwEWklk+Kwyfy/RguVX82OcoloO7V6/rLoL6AKsrBuDCsYz4TWtzf1i7BHiA99yeLMH8TTjr6WElsCWAAf1Ug0UNtBm7d5fdwa9Zl5Ofv4oVhCz+a5SZUFbAkVdxysPnM37+DUz21Tc6wbZlE99emaR2AtTwZMABPajNA56/y//p0Xo++LWiFjAbfSRT9ibO9UMrEP/sg1BFMRZEuwFgGmQcuoNko7wS63l3+HMpWb2mPLqeShhN0h/4n5gSlfkwHEEGis0eR2QxMqOyhG0QNGMrX8fS0pw7foCVFl5pZ9zVvmgYGSq8In2NdTFLyDMilRYEAAA&quot;"/>
    <we:property name="embedUrl" value="&quot;/reportEmbed?reportId=a53c0c79-f54b-42f6-9eaa-379cc7e50ced&amp;config=eyJjbHVzdGVyVXJsIjoiaHR0cHM6Ly9XQUJJLVVTLUNFTlRSQUwtQS1QUklNQVJZLXJlZGlyZWN0LmFuYWx5c2lzLndpbmRvd3MubmV0IiwiZW1iZWRGZWF0dXJlcyI6eyJtb2Rlcm5FbWJlZCI6dHJ1ZSwidXNhZ2VNZXRyaWNzVk5leHQiOnRydWV9fQ%3D%3D&amp;disableSensitivityBanner=true&quot;"/>
    <we:property name="datasetId" value="&quot;40dc7637-f00c-4b44-bc8e-c21403adac58&quot;"/>
    <we:property name="pageName" value="&quot;ReportSection5c59cac7ba903d7a663b&quot;"/>
    <we:property name="pageDisplayName" value="&quot;VENDAS CONSIDERANDO PAÍSES E LUCRO&quot;"/>
    <we:property name="backgroundColor" value="&quot;#000000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BAC0DEC-C6F4-4713-B3B1-4FC76D4C5D9C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53c0c79-f54b-42f6-9eaa-379cc7e50ced/ReportSectionba20b8b0c5d2dc01943b?bookmarkGuid=567dece7-7d76-4490-ac49-8cc7fa01c14b&amp;bookmarkUsage=1&amp;ctid=773f5abc-b720-43f2-a0ac-8f333fea30ad&amp;fromEntryPoint=export&quot;"/>
    <we:property name="reportState" value="&quot;CONNECTED&quot;"/>
    <we:property name="reportEmbeddedTime" value="&quot;2023-07-28T01:37:55.732Z&quot;"/>
    <we:property name="creatorSessionId" value="&quot;97347ce4-6b0d-49cc-809f-a1e17c79cf58&quot;"/>
    <we:property name="creatorUserId" value="&quot;1003200158D148CF&quot;"/>
    <we:property name="creatorTenantId" value="&quot;773f5abc-b720-43f2-a0ac-8f333fea30ad&quot;"/>
    <we:property name="reportName" value="&quot;Desafio1_DIO&quot;"/>
    <we:property name="isFiltersActionButtonVisible" value="true"/>
    <we:property name="initialStateBookmark" value="&quot;H4sIAAAAAAAAA+1WUW+bMBD+K5WfowlICKVvKcukqWsbJWtfpmg68EFdOTYyJksW5b/vbOjaZtK6h67Lw3jB/u7s+77zZ8SOcdHUErZXsEJ2xj4qLgrg2pyEbMBUB55fX19cTuYXX68ml1OCdW2FVg072zELpkJ7K5oWpNuCwC/LAQMpZ1C5WQmywQGr0TRagRTfsUumkDUt7gcMN7XUBtyWCwsW3bZrSqc51Q7fDakiFFascYGF7dA51trYfp5DFOSneVDEPOJFEKajYU5rmi7qab6c74p6YplWFoQiAg6LgzKPk1FSII7TvAh4kHCHl0LaPiXfTje1Id3UjW3t+pWRikobaqRkXp/BppOzY5mW7cqPps/whW5NgXMsfUhZYbe0UykUqEK4du2pVTOjqZE+ssBqhcp6+E5/ywxSUaIW7Ac/eUz4mlYTekhiUlUGK7D9dPpXGNKwFB3BD63qTy74le+SkEaoSvbOeDyKz52MWmB2B8Y65+X3dIau7bRIG47mfOs7/16YB3NEgwPi/1TtfvngXsq4f2LJ3iQd/dd3xXLvQhzicJhEMMIQwzAdR9EQj8K+mW6VJfHHa9+TBUhsXrbvsfC9UcI2Jwst+StcuRXUh7ft7Uz86I3OxJgPgzDOo3GaxkUCOC7GyX8Tv+03+KgMEY9GZVym4QhOQ4wino6H3hC/VWBxY3O9ea7CP08RtkL6oXED3dqmhgJnoNCrqTtCAn0eHSYojrwfG/f+JMiPXelbkK2vSv84zNcgMiKX+If5ndT9D66DbUKfCQAA&quot;"/>
    <we:property name="bookmark" value="&quot;H4sIAAAAAAAAA+1WUW+bMBD+K5WfowlICKVvKcukqWsbJWtfpmg68EFdOTYyJksW5b/vbOjaZtK6h67Lw3jB/u7s+77zZ8SOcdHUErZXsEJ2xj4qLgrg2pyEbMBUB55fX19cTuYXX68ml1OCdW2FVg072zELpkJ7K5oWpNuCwC/LAQMpZ1C5WQmywQGr0TRagRTfsUumkDUt7gcMN7XUBtyWCwsW3bZrSqc51Q7fDakiFFascYGF7dA51trYfp5DFOSneVDEPOJFEKajYU5rmi7qab6c74p6YplWFoQiAg6LgzKPk1FSII7TvAh4kHCHl0LaPiXfTje1Id3UjW3t+pWRikobaqRkXp/BppOzY5mW7cqPps/whW5NgXMsfUhZYbe0UykUqEK4du2pVTOjqZE+ssBqhcp6+E5/ywxSUaIW7Ac/eUz4mlYTekhiUlUGK7D9dPpXGNKwFB3BD63qTy74le+SkEaoSvbOeDyKz52MWmB2B8Y65+X3dIau7bRIG47mfOs7/16YB3NEgwPi/1TtfvngXsq4f2LJ3iQd/dd3xXLvQhzicJhEMMIQwzAdR9EQj8K+mW6VJfHHa9+TBUhsXrbvsfC9UcI2Jwst+StcuRXUh7ft7Uz86I3OxJgPgzDOo3GaxkUCOC7GyX8Tv+03+KgMEY9GZVym4QhOQ4wino6H3hC/VWBxY3O9ea7CP08RtkL6oXED3dqmhgJnoNCrqTtCAn0eHSYojrwfG/f+JMiPXelbkK2vSv84zNcgMiKX+If5ndT9D66DbUKfCQAA&quot;"/>
    <we:property name="embedUrl" value="&quot;/reportEmbed?reportId=a53c0c79-f54b-42f6-9eaa-379cc7e50ced&amp;config=eyJjbHVzdGVyVXJsIjoiaHR0cHM6Ly9XQUJJLVVTLUNFTlRSQUwtQS1QUklNQVJZLXJlZGlyZWN0LmFuYWx5c2lzLndpbmRvd3MubmV0IiwiZW1iZWRGZWF0dXJlcyI6eyJtb2Rlcm5FbWJlZCI6dHJ1ZSwidXNhZ2VNZXRyaWNzVk5leHQiOnRydWV9fQ%3D%3D&amp;disableSensitivityBanner=true&quot;"/>
    <we:property name="datasetId" value="&quot;40dc7637-f00c-4b44-bc8e-c21403adac58&quot;"/>
    <we:property name="pageName" value="&quot;ReportSectionba20b8b0c5d2dc01943b&quot;"/>
    <we:property name="pageDisplayName" value="&quot;DISTRIBUIÇÃO DE LUCRO&quot;"/>
    <we:property name="backgroundColor" value="&quot;#00000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Microsoft Power BI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Emmerson</cp:lastModifiedBy>
  <cp:revision>3</cp:revision>
  <dcterms:created xsi:type="dcterms:W3CDTF">2018-06-07T21:39:02Z</dcterms:created>
  <dcterms:modified xsi:type="dcterms:W3CDTF">2023-07-28T01:39:20Z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