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9A3DF-F24E-481F-A0B3-5CAD02BEA372}" v="59" dt="2019-11-16T12:25:21.319"/>
    <p1510:client id="{BDFD3158-5832-49F0-B6C9-FE6ACA27A5F9}" v="3454" dt="2019-11-16T12:19:53.729"/>
    <p1510:client id="{FBB0811A-42DA-4702-9FD5-9D41DA6E9359}" v="1" dt="2019-11-16T13:34:31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:</a:t>
            </a:r>
            <a:r>
              <a:rPr lang="en-US"/>
              <a:t> </a:t>
            </a:r>
            <a:r>
              <a:rPr lang="en-US" dirty="0" err="1"/>
              <a:t>Choinka</a:t>
            </a:r>
            <a:r>
              <a:rPr lang="en-US" dirty="0"/>
              <a:t> </a:t>
            </a:r>
            <a:r>
              <a:rPr lang="en-US" err="1"/>
              <a:t>defence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33" y="4926655"/>
            <a:ext cx="907084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/>
            <a:r>
              <a:rPr lang="en-US"/>
              <a:t>Studio: </a:t>
            </a:r>
            <a:r>
              <a:rPr lang="en-US" dirty="0"/>
              <a:t>Młodzi </a:t>
            </a:r>
            <a:r>
              <a:rPr lang="en-US" err="1"/>
              <a:t>Emeryci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44841-DF06-4B35-A632-643305B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Początki: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A885B5-4FBF-4990-9C2D-BA76537F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Inspiracje zaczerpnęliśmy z popularnej gry '</a:t>
            </a:r>
            <a:r>
              <a:rPr lang="pl-PL" dirty="0" err="1"/>
              <a:t>Kingdom</a:t>
            </a:r>
            <a:r>
              <a:rPr lang="pl-PL" dirty="0"/>
              <a:t> </a:t>
            </a:r>
            <a:r>
              <a:rPr lang="pl-PL" dirty="0" err="1"/>
              <a:t>Rush</a:t>
            </a:r>
            <a:r>
              <a:rPr lang="pl-PL" dirty="0"/>
              <a:t>'.</a:t>
            </a:r>
          </a:p>
          <a:p>
            <a:r>
              <a:rPr lang="pl-PL" dirty="0"/>
              <a:t>Wybraliśmy silnik w którym może nie czuliśmy się za pewnie...  ale z czasem wszystko zaczęło się układać.</a:t>
            </a:r>
          </a:p>
          <a:p>
            <a:r>
              <a:rPr lang="pl-PL" dirty="0"/>
              <a:t>Podział obowiązków był prosty: Marcin-grafika, Kuba-programowanie, Szymon-programowanie i mniejsze grafiki 2D.</a:t>
            </a:r>
          </a:p>
          <a:p>
            <a:r>
              <a:rPr lang="pl-PL" dirty="0"/>
              <a:t>Wszystko sobie rozpisaliśmy i zaczęliśmy działać.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56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DF604-F027-4765-B8B2-B20A85FD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Faza 1. - Do północy.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022218-9B68-4AD3-BE5B-1B0D12B2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Początki były pełne komentarzy "Czemu to nie działa?!"</a:t>
            </a:r>
          </a:p>
          <a:p>
            <a:r>
              <a:rPr lang="pl-PL"/>
              <a:t>Wiele przestudiowanych tutoriali(oczywiście Marcin, który robi w blenderze wiele lat, nie miał tego problemu.</a:t>
            </a:r>
          </a:p>
          <a:p>
            <a:r>
              <a:rPr lang="pl-PL"/>
              <a:t>Chwila wytchnienia w przerwie na pizze i z powrotem do błę... roboty.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619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12CEF-E84D-47A2-A377-DCB54CB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Faza 2. - Intensywny środek nocy.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F62C2-7AA9-4298-A3AA-403BF56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Podczas gdy my powoli zaczynaliśmy łapać jak pisze się w unity parę osób dopadło znużenie a w rezultacie sen</a:t>
            </a:r>
          </a:p>
          <a:p>
            <a:r>
              <a:rPr lang="pl-PL" dirty="0"/>
              <a:t>Ale nie nas, my ciągle pisaliśmy coraz to lepsze mechaniki załamując się momentami jeszcze bardziej(Marcin ciągle w </a:t>
            </a:r>
            <a:r>
              <a:rPr lang="pl-PL" dirty="0" err="1"/>
              <a:t>blenderze</a:t>
            </a:r>
            <a:r>
              <a:rPr lang="pl-PL" dirty="0"/>
              <a:t>)</a:t>
            </a:r>
          </a:p>
          <a:p>
            <a:r>
              <a:rPr lang="pl-PL" dirty="0"/>
              <a:t>2 lub 3 przerwy na tenisa stołowego aby wyładować energię na czymś innym niż na sprzęcie.</a:t>
            </a:r>
          </a:p>
          <a:p>
            <a:r>
              <a:rPr lang="pl-PL" dirty="0"/>
              <a:t>Po pewnym czasie jednak wszystko zaczęło się klarować.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5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1F7A2F-6DC2-49CB-A046-F97DBCED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Faza 3. - Sklejanie kodu w całość.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3A3FA-1444-410C-96CB-A02C1BB4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Koło godziny 5 postanowiliśmy połączyć to co mamy i oczywiście... błędy, ale i z nimi daliśmy sobie rade.</a:t>
            </a:r>
          </a:p>
          <a:p>
            <a:r>
              <a:rPr lang="pl-PL" dirty="0"/>
              <a:t>W tym czasie wiele osób już twardo spało więc warunki do pracy były komfortowe.</a:t>
            </a:r>
          </a:p>
          <a:p>
            <a:r>
              <a:rPr lang="pl-PL" dirty="0"/>
              <a:t>Jeszcze więcej przerw na beat </a:t>
            </a:r>
            <a:r>
              <a:rPr lang="pl-PL" dirty="0" err="1"/>
              <a:t>sabera</a:t>
            </a:r>
            <a:r>
              <a:rPr lang="pl-PL" dirty="0"/>
              <a:t> albo ping ponga.</a:t>
            </a:r>
          </a:p>
          <a:p>
            <a:r>
              <a:rPr lang="pl-PL" dirty="0"/>
              <a:t>I w końcu coś co zaczęło przypominać </a:t>
            </a:r>
            <a:r>
              <a:rPr lang="pl-PL" dirty="0" err="1"/>
              <a:t>gre</a:t>
            </a:r>
            <a:r>
              <a:rPr lang="pl-PL" dirty="0"/>
              <a:t> z  naszych założeń.</a:t>
            </a:r>
          </a:p>
          <a:p>
            <a:r>
              <a:rPr lang="pl-PL" dirty="0"/>
              <a:t>Zwycięskie tosty i dalsza praca.</a:t>
            </a:r>
          </a:p>
        </p:txBody>
      </p:sp>
    </p:spTree>
    <p:extLst>
      <p:ext uri="{BB962C8B-B14F-4D97-AF65-F5344CB8AC3E}">
        <p14:creationId xmlns:p14="http://schemas.microsoft.com/office/powerpoint/2010/main" val="201949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0CE08B-51D3-40C4-BA60-0D9FE81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/>
              <a:t>Ostatnia faza – dopieszczanie programu.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58C93C-0F49-4E84-B7DE-938973B4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Po 9 nie było już łatwo - zmęczenie nie ustępowało ale my nie dawaliśmy za przegraną.</a:t>
            </a:r>
          </a:p>
          <a:p>
            <a:r>
              <a:rPr lang="pl-PL" dirty="0"/>
              <a:t>Dodawanie ostatnich elementów graficznych i przygotowywanie tej właśnie prezentacji.</a:t>
            </a:r>
          </a:p>
          <a:p>
            <a:r>
              <a:rPr lang="pl-PL" dirty="0"/>
              <a:t>Duma z powodu wypełnienia praktycznie wszystkich założeń co do gry, pomimo ostrzeżeń niektórych nauczycieli.</a:t>
            </a:r>
          </a:p>
        </p:txBody>
      </p:sp>
    </p:spTree>
    <p:extLst>
      <p:ext uri="{BB962C8B-B14F-4D97-AF65-F5344CB8AC3E}">
        <p14:creationId xmlns:p14="http://schemas.microsoft.com/office/powerpoint/2010/main" val="219365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A50D9A-B433-4B52-96E7-DAA6FDFD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O samej grze.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AFCA58-54FB-446D-94B0-9F9E606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Jest to gra typu Tower </a:t>
            </a:r>
            <a:r>
              <a:rPr lang="pl-PL" dirty="0" err="1"/>
              <a:t>defence</a:t>
            </a:r>
            <a:r>
              <a:rPr lang="pl-PL" dirty="0"/>
              <a:t> jednak mamy określone miejsca gdzie możemy stawiać wieżyczki, które kupujemy za zasoby.</a:t>
            </a:r>
          </a:p>
          <a:p>
            <a:r>
              <a:rPr lang="pl-PL" dirty="0"/>
              <a:t>Naszym oryginalnym pomysłem jest to, że sami poruszamy się głównym bohaterem i jeśli nie stać nas na żadną z umocnień bijemy się w ręcz.</a:t>
            </a:r>
          </a:p>
          <a:p>
            <a:r>
              <a:rPr lang="pl-PL" dirty="0"/>
              <a:t>Przegrać więc możemy na dwa sposoby: gdy zginiemy jako główna postać lub gdy upadnie nasza główna struktura czyli choinka.</a:t>
            </a:r>
          </a:p>
        </p:txBody>
      </p:sp>
    </p:spTree>
    <p:extLst>
      <p:ext uri="{BB962C8B-B14F-4D97-AF65-F5344CB8AC3E}">
        <p14:creationId xmlns:p14="http://schemas.microsoft.com/office/powerpoint/2010/main" val="271150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F65E8-5BCF-49B4-80DD-7EFB203B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Fabuła.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A64464-B14D-4DD8-81AB-E115EBBD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Postacią, którą sterujemy jest sam </a:t>
            </a:r>
            <a:r>
              <a:rPr lang="pl-PL" dirty="0" err="1"/>
              <a:t>Grinch</a:t>
            </a:r>
            <a:r>
              <a:rPr lang="pl-PL" dirty="0"/>
              <a:t> który chce powstrzymać elfy od dostarczenie dzieciom prezentów.</a:t>
            </a:r>
          </a:p>
          <a:p>
            <a:r>
              <a:rPr lang="pl-PL" dirty="0"/>
              <a:t>Elfów jednak z czasem robi się coraz więcej.</a:t>
            </a:r>
          </a:p>
          <a:p>
            <a:r>
              <a:rPr lang="pl-PL" dirty="0"/>
              <a:t>Naszym celem jest sprawienie że 'w tym roku świąt nie będzie'.</a:t>
            </a:r>
          </a:p>
        </p:txBody>
      </p:sp>
    </p:spTree>
    <p:extLst>
      <p:ext uri="{BB962C8B-B14F-4D97-AF65-F5344CB8AC3E}">
        <p14:creationId xmlns:p14="http://schemas.microsoft.com/office/powerpoint/2010/main" val="39863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F69302-41B4-4332-8513-18BC32B0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11557"/>
            <a:ext cx="10058400" cy="1371600"/>
          </a:xfrm>
        </p:spPr>
        <p:txBody>
          <a:bodyPr/>
          <a:lstStyle/>
          <a:p>
            <a:pPr algn="ctr"/>
            <a:r>
              <a:rPr lang="pl-PL"/>
              <a:t>Dziękujemy!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AF5572-11CC-4788-BF51-7DAF60A3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Twórcy: Szymon Wiśniewski, Jakub Jucha i Marcin Alchimowicz z 2B.</a:t>
            </a:r>
          </a:p>
        </p:txBody>
      </p:sp>
    </p:spTree>
    <p:extLst>
      <p:ext uri="{BB962C8B-B14F-4D97-AF65-F5344CB8AC3E}">
        <p14:creationId xmlns:p14="http://schemas.microsoft.com/office/powerpoint/2010/main" val="2920021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Panoramiczny</PresentationFormat>
  <Paragraphs>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Savon</vt:lpstr>
      <vt:lpstr>projekt: Choinka defence</vt:lpstr>
      <vt:lpstr>Początki:</vt:lpstr>
      <vt:lpstr>Faza 1. - Do północy.</vt:lpstr>
      <vt:lpstr>Faza 2. - Intensywny środek nocy.</vt:lpstr>
      <vt:lpstr>Faza 3. - Sklejanie kodu w całość.</vt:lpstr>
      <vt:lpstr>Ostatnia faza – dopieszczanie programu.</vt:lpstr>
      <vt:lpstr>O samej grze.</vt:lpstr>
      <vt:lpstr>Fabuła.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394</cp:revision>
  <dcterms:created xsi:type="dcterms:W3CDTF">2019-11-16T11:06:38Z</dcterms:created>
  <dcterms:modified xsi:type="dcterms:W3CDTF">2019-11-16T13:34:45Z</dcterms:modified>
</cp:coreProperties>
</file>