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5"/>
  </p:notesMasterIdLst>
  <p:sldIdLst>
    <p:sldId id="256" r:id="rId2"/>
    <p:sldId id="257" r:id="rId3"/>
    <p:sldId id="261" r:id="rId4"/>
    <p:sldId id="286" r:id="rId5"/>
    <p:sldId id="287" r:id="rId6"/>
    <p:sldId id="288" r:id="rId7"/>
    <p:sldId id="289" r:id="rId8"/>
    <p:sldId id="290" r:id="rId9"/>
    <p:sldId id="291" r:id="rId10"/>
    <p:sldId id="292" r:id="rId11"/>
    <p:sldId id="293" r:id="rId12"/>
    <p:sldId id="294" r:id="rId13"/>
    <p:sldId id="270" r:id="rId14"/>
  </p:sldIdLst>
  <p:sldSz cx="9144000" cy="5143500" type="screen16x9"/>
  <p:notesSz cx="6858000" cy="9144000"/>
  <p:embeddedFontLst>
    <p:embeddedFont>
      <p:font typeface="Francois One" panose="020B0604020202020204" charset="0"/>
      <p:regular r:id="rId16"/>
    </p:embeddedFont>
    <p:embeddedFont>
      <p:font typeface="Lato" panose="020B0604020202020204" charset="0"/>
      <p:regular r:id="rId17"/>
      <p:bold r:id="rId18"/>
      <p:italic r:id="rId19"/>
      <p:boldItalic r:id="rId20"/>
    </p:embeddedFont>
    <p:embeddedFont>
      <p:font typeface="Lexend" panose="020B0604020202020204" charset="0"/>
      <p:regular r:id="rId21"/>
      <p:bold r:id="rId22"/>
    </p:embeddedFont>
    <p:embeddedFont>
      <p:font typeface="Open Sans" panose="020B0604020202020204" charset="0"/>
      <p:regular r:id="rId23"/>
      <p:bold r:id="rId24"/>
      <p:italic r:id="rId25"/>
      <p:boldItalic r:id="rId26"/>
    </p:embeddedFont>
    <p:embeddedFont>
      <p:font typeface="Roboto" panose="020B0604020202020204" charset="0"/>
      <p:regular r:id="rId27"/>
      <p:bold r:id="rId28"/>
      <p:italic r:id="rId29"/>
      <p:boldItalic r:id="rId30"/>
    </p:embeddedFont>
    <p:embeddedFont>
      <p:font typeface="Roboto Slab"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B54407-EBAE-4A54-B560-E5BD9B28EA70}">
  <a:tblStyle styleId="{F0B54407-EBAE-4A54-B560-E5BD9B28EA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90" d="100"/>
          <a:sy n="90" d="100"/>
        </p:scale>
        <p:origin x="5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f9aeef639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f9aeef639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f65ebaeb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f65ebaeb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f660e70deb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f660e70deb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00376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f3748ab997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1" name="Google Shape;1571;gf3748ab997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287175" y="1918869"/>
            <a:ext cx="5950500" cy="1340400"/>
          </a:xfrm>
          <a:prstGeom prst="rect">
            <a:avLst/>
          </a:prstGeom>
        </p:spPr>
        <p:txBody>
          <a:bodyPr spcFirstLastPara="1" wrap="square" lIns="0" tIns="0" rIns="0" bIns="0" anchor="t" anchorCtr="0">
            <a:noAutofit/>
          </a:bodyPr>
          <a:lstStyle>
            <a:lvl1pPr lvl="0" algn="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336513" y="3354601"/>
            <a:ext cx="4901100" cy="269400"/>
          </a:xfrm>
          <a:prstGeom prst="rect">
            <a:avLst/>
          </a:prstGeom>
        </p:spPr>
        <p:txBody>
          <a:bodyPr spcFirstLastPara="1" wrap="square" lIns="0" tIns="0" rIns="0" bIns="0" anchor="t" anchorCtr="0">
            <a:noAutofit/>
          </a:bodyPr>
          <a:lstStyle>
            <a:lvl1pPr lvl="0" algn="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1" name="Google Shape;11;p2"/>
          <p:cNvPicPr preferRelativeResize="0"/>
          <p:nvPr/>
        </p:nvPicPr>
        <p:blipFill>
          <a:blip r:embed="rId2">
            <a:alphaModFix/>
          </a:blip>
          <a:stretch>
            <a:fillRect/>
          </a:stretch>
        </p:blipFill>
        <p:spPr>
          <a:xfrm rot="900000">
            <a:off x="-572031" y="-160228"/>
            <a:ext cx="3541804" cy="4816857"/>
          </a:xfrm>
          <a:prstGeom prst="rect">
            <a:avLst/>
          </a:prstGeom>
          <a:noFill/>
          <a:ln>
            <a:noFill/>
          </a:ln>
        </p:spPr>
      </p:pic>
      <p:pic>
        <p:nvPicPr>
          <p:cNvPr id="12" name="Google Shape;12;p2"/>
          <p:cNvPicPr preferRelativeResize="0"/>
          <p:nvPr/>
        </p:nvPicPr>
        <p:blipFill>
          <a:blip r:embed="rId3">
            <a:alphaModFix/>
          </a:blip>
          <a:stretch>
            <a:fillRect/>
          </a:stretch>
        </p:blipFill>
        <p:spPr>
          <a:xfrm rot="-4500000">
            <a:off x="-177837" y="450960"/>
            <a:ext cx="321896" cy="300100"/>
          </a:xfrm>
          <a:prstGeom prst="rect">
            <a:avLst/>
          </a:prstGeom>
          <a:noFill/>
          <a:ln>
            <a:noFill/>
          </a:ln>
        </p:spPr>
      </p:pic>
      <p:pic>
        <p:nvPicPr>
          <p:cNvPr id="13" name="Google Shape;13;p2"/>
          <p:cNvPicPr preferRelativeResize="0"/>
          <p:nvPr/>
        </p:nvPicPr>
        <p:blipFill>
          <a:blip r:embed="rId3">
            <a:alphaModFix/>
          </a:blip>
          <a:stretch>
            <a:fillRect/>
          </a:stretch>
        </p:blipFill>
        <p:spPr>
          <a:xfrm rot="899999">
            <a:off x="8992384" y="4065872"/>
            <a:ext cx="321896" cy="300100"/>
          </a:xfrm>
          <a:prstGeom prst="rect">
            <a:avLst/>
          </a:prstGeom>
          <a:noFill/>
          <a:ln>
            <a:noFill/>
          </a:ln>
        </p:spPr>
      </p:pic>
      <p:pic>
        <p:nvPicPr>
          <p:cNvPr id="14" name="Google Shape;14;p2"/>
          <p:cNvPicPr preferRelativeResize="0"/>
          <p:nvPr/>
        </p:nvPicPr>
        <p:blipFill>
          <a:blip r:embed="rId3">
            <a:alphaModFix/>
          </a:blip>
          <a:stretch>
            <a:fillRect/>
          </a:stretch>
        </p:blipFill>
        <p:spPr>
          <a:xfrm rot="899999">
            <a:off x="441906" y="1709979"/>
            <a:ext cx="321896" cy="300100"/>
          </a:xfrm>
          <a:prstGeom prst="rect">
            <a:avLst/>
          </a:prstGeom>
          <a:noFill/>
          <a:ln>
            <a:noFill/>
          </a:ln>
        </p:spPr>
      </p:pic>
      <p:pic>
        <p:nvPicPr>
          <p:cNvPr id="15" name="Google Shape;15;p2"/>
          <p:cNvPicPr preferRelativeResize="0"/>
          <p:nvPr/>
        </p:nvPicPr>
        <p:blipFill>
          <a:blip r:embed="rId4">
            <a:alphaModFix/>
          </a:blip>
          <a:stretch>
            <a:fillRect/>
          </a:stretch>
        </p:blipFill>
        <p:spPr>
          <a:xfrm rot="900007">
            <a:off x="-48992" y="3761283"/>
            <a:ext cx="1491514" cy="1390105"/>
          </a:xfrm>
          <a:prstGeom prst="rect">
            <a:avLst/>
          </a:prstGeom>
          <a:noFill/>
          <a:ln>
            <a:noFill/>
          </a:ln>
        </p:spPr>
      </p:pic>
      <p:grpSp>
        <p:nvGrpSpPr>
          <p:cNvPr id="16" name="Google Shape;16;p2"/>
          <p:cNvGrpSpPr/>
          <p:nvPr/>
        </p:nvGrpSpPr>
        <p:grpSpPr>
          <a:xfrm>
            <a:off x="8692350" y="1901500"/>
            <a:ext cx="451641" cy="1340475"/>
            <a:chOff x="9385150" y="1954263"/>
            <a:chExt cx="451641" cy="1340475"/>
          </a:xfrm>
        </p:grpSpPr>
        <p:grpSp>
          <p:nvGrpSpPr>
            <p:cNvPr id="17" name="Google Shape;17;p2"/>
            <p:cNvGrpSpPr/>
            <p:nvPr/>
          </p:nvGrpSpPr>
          <p:grpSpPr>
            <a:xfrm>
              <a:off x="9589683" y="1954263"/>
              <a:ext cx="42575" cy="1340475"/>
              <a:chOff x="9703875" y="1954263"/>
              <a:chExt cx="42575" cy="1340475"/>
            </a:xfrm>
          </p:grpSpPr>
          <p:sp>
            <p:nvSpPr>
              <p:cNvPr id="18" name="Google Shape;18;p2"/>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9487417" y="1954263"/>
              <a:ext cx="42575" cy="1340475"/>
              <a:chOff x="9544525" y="1954263"/>
              <a:chExt cx="42575" cy="1340475"/>
            </a:xfrm>
          </p:grpSpPr>
          <p:sp>
            <p:nvSpPr>
              <p:cNvPr id="26" name="Google Shape;26;p2"/>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9385150" y="1954263"/>
              <a:ext cx="42575" cy="1340475"/>
              <a:chOff x="9385150" y="1954263"/>
              <a:chExt cx="42575" cy="1340475"/>
            </a:xfrm>
          </p:grpSpPr>
          <p:sp>
            <p:nvSpPr>
              <p:cNvPr id="34" name="Google Shape;34;p2"/>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2"/>
            <p:cNvGrpSpPr/>
            <p:nvPr/>
          </p:nvGrpSpPr>
          <p:grpSpPr>
            <a:xfrm>
              <a:off x="9794216" y="1954263"/>
              <a:ext cx="42575" cy="1340475"/>
              <a:chOff x="9544525" y="1954263"/>
              <a:chExt cx="42575" cy="1340475"/>
            </a:xfrm>
          </p:grpSpPr>
          <p:sp>
            <p:nvSpPr>
              <p:cNvPr id="42" name="Google Shape;42;p2"/>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9691950" y="1954263"/>
              <a:ext cx="42575" cy="1340475"/>
              <a:chOff x="9385150" y="1954263"/>
              <a:chExt cx="42575" cy="1340475"/>
            </a:xfrm>
          </p:grpSpPr>
          <p:sp>
            <p:nvSpPr>
              <p:cNvPr id="50" name="Google Shape;50;p2"/>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 name="Google Shape;57;p2"/>
          <p:cNvGrpSpPr/>
          <p:nvPr/>
        </p:nvGrpSpPr>
        <p:grpSpPr>
          <a:xfrm>
            <a:off x="4346175" y="-577662"/>
            <a:ext cx="451641" cy="1340475"/>
            <a:chOff x="9385150" y="1954263"/>
            <a:chExt cx="451641" cy="1340475"/>
          </a:xfrm>
        </p:grpSpPr>
        <p:grpSp>
          <p:nvGrpSpPr>
            <p:cNvPr id="58" name="Google Shape;58;p2"/>
            <p:cNvGrpSpPr/>
            <p:nvPr/>
          </p:nvGrpSpPr>
          <p:grpSpPr>
            <a:xfrm>
              <a:off x="9589683" y="1954263"/>
              <a:ext cx="42575" cy="1340475"/>
              <a:chOff x="9703875" y="1954263"/>
              <a:chExt cx="42575" cy="1340475"/>
            </a:xfrm>
          </p:grpSpPr>
          <p:sp>
            <p:nvSpPr>
              <p:cNvPr id="59" name="Google Shape;59;p2"/>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2"/>
            <p:cNvGrpSpPr/>
            <p:nvPr/>
          </p:nvGrpSpPr>
          <p:grpSpPr>
            <a:xfrm>
              <a:off x="9487417" y="1954263"/>
              <a:ext cx="42575" cy="1340475"/>
              <a:chOff x="9544525" y="1954263"/>
              <a:chExt cx="42575" cy="1340475"/>
            </a:xfrm>
          </p:grpSpPr>
          <p:sp>
            <p:nvSpPr>
              <p:cNvPr id="67" name="Google Shape;67;p2"/>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9385150" y="1954263"/>
              <a:ext cx="42575" cy="1340475"/>
              <a:chOff x="9385150" y="1954263"/>
              <a:chExt cx="42575" cy="1340475"/>
            </a:xfrm>
          </p:grpSpPr>
          <p:sp>
            <p:nvSpPr>
              <p:cNvPr id="75" name="Google Shape;75;p2"/>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9794216" y="1954263"/>
              <a:ext cx="42575" cy="1340475"/>
              <a:chOff x="9544525" y="1954263"/>
              <a:chExt cx="42575" cy="1340475"/>
            </a:xfrm>
          </p:grpSpPr>
          <p:sp>
            <p:nvSpPr>
              <p:cNvPr id="83" name="Google Shape;83;p2"/>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2"/>
            <p:cNvGrpSpPr/>
            <p:nvPr/>
          </p:nvGrpSpPr>
          <p:grpSpPr>
            <a:xfrm>
              <a:off x="9691950" y="1954263"/>
              <a:ext cx="42575" cy="1340475"/>
              <a:chOff x="9385150" y="1954263"/>
              <a:chExt cx="42575" cy="1340475"/>
            </a:xfrm>
          </p:grpSpPr>
          <p:sp>
            <p:nvSpPr>
              <p:cNvPr id="91" name="Google Shape;91;p2"/>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8" name="Google Shape;98;p2"/>
          <p:cNvPicPr preferRelativeResize="0"/>
          <p:nvPr/>
        </p:nvPicPr>
        <p:blipFill>
          <a:blip r:embed="rId3">
            <a:alphaModFix/>
          </a:blip>
          <a:stretch>
            <a:fillRect/>
          </a:stretch>
        </p:blipFill>
        <p:spPr>
          <a:xfrm rot="899999">
            <a:off x="4411059" y="4959229"/>
            <a:ext cx="321896" cy="300100"/>
          </a:xfrm>
          <a:prstGeom prst="rect">
            <a:avLst/>
          </a:prstGeom>
          <a:noFill/>
          <a:ln>
            <a:noFill/>
          </a:ln>
        </p:spPr>
      </p:pic>
      <p:pic>
        <p:nvPicPr>
          <p:cNvPr id="99" name="Google Shape;99;p2"/>
          <p:cNvPicPr preferRelativeResize="0"/>
          <p:nvPr/>
        </p:nvPicPr>
        <p:blipFill>
          <a:blip r:embed="rId5">
            <a:alphaModFix/>
          </a:blip>
          <a:stretch>
            <a:fillRect/>
          </a:stretch>
        </p:blipFill>
        <p:spPr>
          <a:xfrm rot="-899987" flipH="1">
            <a:off x="7646069" y="275729"/>
            <a:ext cx="535946" cy="500209"/>
          </a:xfrm>
          <a:prstGeom prst="rect">
            <a:avLst/>
          </a:prstGeom>
          <a:noFill/>
          <a:ln>
            <a:noFill/>
          </a:ln>
        </p:spPr>
      </p:pic>
      <p:grpSp>
        <p:nvGrpSpPr>
          <p:cNvPr id="100" name="Google Shape;100;p2"/>
          <p:cNvGrpSpPr/>
          <p:nvPr/>
        </p:nvGrpSpPr>
        <p:grpSpPr>
          <a:xfrm>
            <a:off x="2006038" y="3803013"/>
            <a:ext cx="451641" cy="1340475"/>
            <a:chOff x="9385150" y="1954263"/>
            <a:chExt cx="451641" cy="1340475"/>
          </a:xfrm>
        </p:grpSpPr>
        <p:grpSp>
          <p:nvGrpSpPr>
            <p:cNvPr id="101" name="Google Shape;101;p2"/>
            <p:cNvGrpSpPr/>
            <p:nvPr/>
          </p:nvGrpSpPr>
          <p:grpSpPr>
            <a:xfrm>
              <a:off x="9589683" y="1954263"/>
              <a:ext cx="42575" cy="1340475"/>
              <a:chOff x="9703875" y="1954263"/>
              <a:chExt cx="42575" cy="1340475"/>
            </a:xfrm>
          </p:grpSpPr>
          <p:sp>
            <p:nvSpPr>
              <p:cNvPr id="102" name="Google Shape;102;p2"/>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2"/>
            <p:cNvGrpSpPr/>
            <p:nvPr/>
          </p:nvGrpSpPr>
          <p:grpSpPr>
            <a:xfrm>
              <a:off x="9487417" y="1954263"/>
              <a:ext cx="42575" cy="1340475"/>
              <a:chOff x="9544525" y="1954263"/>
              <a:chExt cx="42575" cy="1340475"/>
            </a:xfrm>
          </p:grpSpPr>
          <p:sp>
            <p:nvSpPr>
              <p:cNvPr id="110" name="Google Shape;110;p2"/>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9385150" y="1954263"/>
              <a:ext cx="42575" cy="1340475"/>
              <a:chOff x="9385150" y="1954263"/>
              <a:chExt cx="42575" cy="1340475"/>
            </a:xfrm>
          </p:grpSpPr>
          <p:sp>
            <p:nvSpPr>
              <p:cNvPr id="118" name="Google Shape;118;p2"/>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2"/>
            <p:cNvGrpSpPr/>
            <p:nvPr/>
          </p:nvGrpSpPr>
          <p:grpSpPr>
            <a:xfrm>
              <a:off x="9794216" y="1954263"/>
              <a:ext cx="42575" cy="1340475"/>
              <a:chOff x="9544525" y="1954263"/>
              <a:chExt cx="42575" cy="1340475"/>
            </a:xfrm>
          </p:grpSpPr>
          <p:sp>
            <p:nvSpPr>
              <p:cNvPr id="126" name="Google Shape;126;p2"/>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2"/>
            <p:cNvGrpSpPr/>
            <p:nvPr/>
          </p:nvGrpSpPr>
          <p:grpSpPr>
            <a:xfrm>
              <a:off x="9691950" y="1954263"/>
              <a:ext cx="42575" cy="1340475"/>
              <a:chOff x="9385150" y="1954263"/>
              <a:chExt cx="42575" cy="1340475"/>
            </a:xfrm>
          </p:grpSpPr>
          <p:sp>
            <p:nvSpPr>
              <p:cNvPr id="134" name="Google Shape;134;p2"/>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578"/>
        <p:cNvGrpSpPr/>
        <p:nvPr/>
      </p:nvGrpSpPr>
      <p:grpSpPr>
        <a:xfrm>
          <a:off x="0" y="0"/>
          <a:ext cx="0" cy="0"/>
          <a:chOff x="0" y="0"/>
          <a:chExt cx="0" cy="0"/>
        </a:xfrm>
      </p:grpSpPr>
      <p:pic>
        <p:nvPicPr>
          <p:cNvPr id="579" name="Google Shape;579;p16"/>
          <p:cNvPicPr preferRelativeResize="0"/>
          <p:nvPr/>
        </p:nvPicPr>
        <p:blipFill>
          <a:blip r:embed="rId2">
            <a:alphaModFix/>
          </a:blip>
          <a:stretch>
            <a:fillRect/>
          </a:stretch>
        </p:blipFill>
        <p:spPr>
          <a:xfrm rot="899988">
            <a:off x="305906" y="257813"/>
            <a:ext cx="1016239" cy="947129"/>
          </a:xfrm>
          <a:prstGeom prst="rect">
            <a:avLst/>
          </a:prstGeom>
          <a:noFill/>
          <a:ln>
            <a:noFill/>
          </a:ln>
        </p:spPr>
      </p:pic>
      <p:pic>
        <p:nvPicPr>
          <p:cNvPr id="580" name="Google Shape;580;p16"/>
          <p:cNvPicPr preferRelativeResize="0"/>
          <p:nvPr/>
        </p:nvPicPr>
        <p:blipFill>
          <a:blip r:embed="rId3">
            <a:alphaModFix/>
          </a:blip>
          <a:stretch>
            <a:fillRect/>
          </a:stretch>
        </p:blipFill>
        <p:spPr>
          <a:xfrm rot="-900008" flipH="1">
            <a:off x="8381653" y="4169023"/>
            <a:ext cx="410087" cy="382752"/>
          </a:xfrm>
          <a:prstGeom prst="rect">
            <a:avLst/>
          </a:prstGeom>
          <a:noFill/>
          <a:ln>
            <a:noFill/>
          </a:ln>
        </p:spPr>
      </p:pic>
      <p:pic>
        <p:nvPicPr>
          <p:cNvPr id="581" name="Google Shape;581;p16"/>
          <p:cNvPicPr preferRelativeResize="0"/>
          <p:nvPr/>
        </p:nvPicPr>
        <p:blipFill>
          <a:blip r:embed="rId4">
            <a:alphaModFix/>
          </a:blip>
          <a:stretch>
            <a:fillRect/>
          </a:stretch>
        </p:blipFill>
        <p:spPr>
          <a:xfrm rot="1288032" flipH="1">
            <a:off x="8318719" y="996967"/>
            <a:ext cx="535946" cy="500209"/>
          </a:xfrm>
          <a:prstGeom prst="rect">
            <a:avLst/>
          </a:prstGeom>
          <a:noFill/>
          <a:ln>
            <a:noFill/>
          </a:ln>
        </p:spPr>
      </p:pic>
      <p:pic>
        <p:nvPicPr>
          <p:cNvPr id="582" name="Google Shape;582;p16"/>
          <p:cNvPicPr preferRelativeResize="0"/>
          <p:nvPr/>
        </p:nvPicPr>
        <p:blipFill>
          <a:blip r:embed="rId5">
            <a:alphaModFix/>
          </a:blip>
          <a:stretch>
            <a:fillRect/>
          </a:stretch>
        </p:blipFill>
        <p:spPr>
          <a:xfrm rot="899999">
            <a:off x="8737109" y="-129171"/>
            <a:ext cx="321896" cy="300100"/>
          </a:xfrm>
          <a:prstGeom prst="rect">
            <a:avLst/>
          </a:prstGeom>
          <a:noFill/>
          <a:ln>
            <a:noFill/>
          </a:ln>
        </p:spPr>
      </p:pic>
      <p:grpSp>
        <p:nvGrpSpPr>
          <p:cNvPr id="583" name="Google Shape;583;p16"/>
          <p:cNvGrpSpPr/>
          <p:nvPr/>
        </p:nvGrpSpPr>
        <p:grpSpPr>
          <a:xfrm>
            <a:off x="0" y="1901513"/>
            <a:ext cx="451641" cy="1340475"/>
            <a:chOff x="9385150" y="1954263"/>
            <a:chExt cx="451641" cy="1340475"/>
          </a:xfrm>
        </p:grpSpPr>
        <p:grpSp>
          <p:nvGrpSpPr>
            <p:cNvPr id="584" name="Google Shape;584;p16"/>
            <p:cNvGrpSpPr/>
            <p:nvPr/>
          </p:nvGrpSpPr>
          <p:grpSpPr>
            <a:xfrm>
              <a:off x="9589683" y="1954263"/>
              <a:ext cx="42575" cy="1340475"/>
              <a:chOff x="9703875" y="1954263"/>
              <a:chExt cx="42575" cy="1340475"/>
            </a:xfrm>
          </p:grpSpPr>
          <p:sp>
            <p:nvSpPr>
              <p:cNvPr id="585" name="Google Shape;585;p16"/>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6"/>
            <p:cNvGrpSpPr/>
            <p:nvPr/>
          </p:nvGrpSpPr>
          <p:grpSpPr>
            <a:xfrm>
              <a:off x="9487417" y="1954263"/>
              <a:ext cx="42575" cy="1340475"/>
              <a:chOff x="9544525" y="1954263"/>
              <a:chExt cx="42575" cy="1340475"/>
            </a:xfrm>
          </p:grpSpPr>
          <p:sp>
            <p:nvSpPr>
              <p:cNvPr id="593" name="Google Shape;593;p16"/>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6"/>
            <p:cNvGrpSpPr/>
            <p:nvPr/>
          </p:nvGrpSpPr>
          <p:grpSpPr>
            <a:xfrm>
              <a:off x="9385150" y="1954263"/>
              <a:ext cx="42575" cy="1340475"/>
              <a:chOff x="9385150" y="1954263"/>
              <a:chExt cx="42575" cy="1340475"/>
            </a:xfrm>
          </p:grpSpPr>
          <p:sp>
            <p:nvSpPr>
              <p:cNvPr id="601" name="Google Shape;601;p16"/>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16"/>
            <p:cNvGrpSpPr/>
            <p:nvPr/>
          </p:nvGrpSpPr>
          <p:grpSpPr>
            <a:xfrm>
              <a:off x="9794216" y="1954263"/>
              <a:ext cx="42575" cy="1340475"/>
              <a:chOff x="9544525" y="1954263"/>
              <a:chExt cx="42575" cy="1340475"/>
            </a:xfrm>
          </p:grpSpPr>
          <p:sp>
            <p:nvSpPr>
              <p:cNvPr id="609" name="Google Shape;609;p16"/>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16"/>
            <p:cNvGrpSpPr/>
            <p:nvPr/>
          </p:nvGrpSpPr>
          <p:grpSpPr>
            <a:xfrm>
              <a:off x="9691950" y="1954263"/>
              <a:ext cx="42575" cy="1340475"/>
              <a:chOff x="9385150" y="1954263"/>
              <a:chExt cx="42575" cy="1340475"/>
            </a:xfrm>
          </p:grpSpPr>
          <p:sp>
            <p:nvSpPr>
              <p:cNvPr id="617" name="Google Shape;617;p16"/>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4" name="Google Shape;624;p16"/>
          <p:cNvSpPr txBox="1">
            <a:spLocks noGrp="1"/>
          </p:cNvSpPr>
          <p:nvPr>
            <p:ph type="subTitle" idx="1"/>
          </p:nvPr>
        </p:nvSpPr>
        <p:spPr>
          <a:xfrm>
            <a:off x="1068768" y="3154683"/>
            <a:ext cx="2055600" cy="7314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1"/>
              </a:buClr>
              <a:buSzPts val="1800"/>
              <a:buFont typeface="Open Sans"/>
              <a:buNone/>
              <a:defRPr sz="1400"/>
            </a:lvl1pPr>
            <a:lvl2pPr lvl="1"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a:endParaRPr/>
          </a:p>
        </p:txBody>
      </p:sp>
      <p:sp>
        <p:nvSpPr>
          <p:cNvPr id="625" name="Google Shape;625;p16"/>
          <p:cNvSpPr txBox="1">
            <a:spLocks noGrp="1"/>
          </p:cNvSpPr>
          <p:nvPr>
            <p:ph type="title" hasCustomPrompt="1"/>
          </p:nvPr>
        </p:nvSpPr>
        <p:spPr>
          <a:xfrm>
            <a:off x="1068768" y="2590050"/>
            <a:ext cx="2055600" cy="530400"/>
          </a:xfrm>
          <a:prstGeom prst="rect">
            <a:avLst/>
          </a:prstGeom>
        </p:spPr>
        <p:txBody>
          <a:bodyPr spcFirstLastPara="1" wrap="square" lIns="0" tIns="0" rIns="0" bIns="0" anchor="t" anchorCtr="0">
            <a:noAutofit/>
          </a:bodyPr>
          <a:lstStyle>
            <a:lvl1pPr lvl="0" algn="ctr" rtl="0">
              <a:spcBef>
                <a:spcPts val="0"/>
              </a:spcBef>
              <a:spcAft>
                <a:spcPts val="0"/>
              </a:spcAft>
              <a:buClr>
                <a:schemeClr val="dk1"/>
              </a:buClr>
              <a:buSzPts val="3000"/>
              <a:buNone/>
              <a:defRPr sz="3000" b="1">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26" name="Google Shape;626;p16"/>
          <p:cNvSpPr txBox="1">
            <a:spLocks noGrp="1"/>
          </p:cNvSpPr>
          <p:nvPr>
            <p:ph type="subTitle" idx="2"/>
          </p:nvPr>
        </p:nvSpPr>
        <p:spPr>
          <a:xfrm>
            <a:off x="3543427" y="3154683"/>
            <a:ext cx="2057400" cy="731400"/>
          </a:xfrm>
          <a:prstGeom prst="rect">
            <a:avLst/>
          </a:prstGeom>
        </p:spPr>
        <p:txBody>
          <a:bodyPr spcFirstLastPara="1" wrap="square" lIns="0" tIns="0" rIns="0" bIns="0" anchor="t" anchorCtr="0">
            <a:noAutofit/>
          </a:bodyPr>
          <a:lstStyle>
            <a:lvl1pPr marR="182880" lvl="0" algn="ctr" rtl="0">
              <a:lnSpc>
                <a:spcPct val="100000"/>
              </a:lnSpc>
              <a:spcBef>
                <a:spcPts val="0"/>
              </a:spcBef>
              <a:spcAft>
                <a:spcPts val="0"/>
              </a:spcAft>
              <a:buClr>
                <a:schemeClr val="accent1"/>
              </a:buClr>
              <a:buSzPts val="1800"/>
              <a:buFont typeface="Open Sans"/>
              <a:buNone/>
              <a:defRPr sz="1400"/>
            </a:lvl1pPr>
            <a:lvl2pPr lvl="1"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a:endParaRPr/>
          </a:p>
        </p:txBody>
      </p:sp>
      <p:sp>
        <p:nvSpPr>
          <p:cNvPr id="627" name="Google Shape;627;p16"/>
          <p:cNvSpPr txBox="1">
            <a:spLocks noGrp="1"/>
          </p:cNvSpPr>
          <p:nvPr>
            <p:ph type="title" idx="3" hasCustomPrompt="1"/>
          </p:nvPr>
        </p:nvSpPr>
        <p:spPr>
          <a:xfrm>
            <a:off x="3542400" y="2590500"/>
            <a:ext cx="2057400" cy="529500"/>
          </a:xfrm>
          <a:prstGeom prst="rect">
            <a:avLst/>
          </a:prstGeom>
        </p:spPr>
        <p:txBody>
          <a:bodyPr spcFirstLastPara="1" wrap="square" lIns="0" tIns="0" rIns="0" bIns="0" anchor="t" anchorCtr="0">
            <a:noAutofit/>
          </a:bodyPr>
          <a:lstStyle>
            <a:lvl1pPr lvl="0" algn="ctr" rtl="0">
              <a:spcBef>
                <a:spcPts val="0"/>
              </a:spcBef>
              <a:spcAft>
                <a:spcPts val="0"/>
              </a:spcAft>
              <a:buClr>
                <a:schemeClr val="dk1"/>
              </a:buClr>
              <a:buSzPts val="3000"/>
              <a:buNone/>
              <a:defRPr sz="3000" b="1">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28" name="Google Shape;628;p16"/>
          <p:cNvSpPr txBox="1">
            <a:spLocks noGrp="1"/>
          </p:cNvSpPr>
          <p:nvPr>
            <p:ph type="subTitle" idx="4"/>
          </p:nvPr>
        </p:nvSpPr>
        <p:spPr>
          <a:xfrm>
            <a:off x="6038088" y="3154675"/>
            <a:ext cx="2016900" cy="731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accent1"/>
              </a:buClr>
              <a:buSzPts val="1800"/>
              <a:buFont typeface="Open Sans"/>
              <a:buNone/>
              <a:defRPr sz="1400"/>
            </a:lvl1pPr>
            <a:lvl2pPr lvl="1"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2pPr>
            <a:lvl3pPr lvl="2"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3pPr>
            <a:lvl4pPr lvl="3"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4pPr>
            <a:lvl5pPr lvl="4"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5pPr>
            <a:lvl6pPr lvl="5"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6pPr>
            <a:lvl7pPr lvl="6"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7pPr>
            <a:lvl8pPr lvl="7"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8pPr>
            <a:lvl9pPr lvl="8" algn="ctr" rtl="0">
              <a:lnSpc>
                <a:spcPct val="100000"/>
              </a:lnSpc>
              <a:spcBef>
                <a:spcPts val="0"/>
              </a:spcBef>
              <a:spcAft>
                <a:spcPts val="0"/>
              </a:spcAft>
              <a:buClr>
                <a:schemeClr val="accent1"/>
              </a:buClr>
              <a:buSzPts val="1400"/>
              <a:buFont typeface="Open Sans"/>
              <a:buNone/>
              <a:defRPr>
                <a:solidFill>
                  <a:schemeClr val="accent1"/>
                </a:solidFill>
                <a:latin typeface="Open Sans"/>
                <a:ea typeface="Open Sans"/>
                <a:cs typeface="Open Sans"/>
                <a:sym typeface="Open Sans"/>
              </a:defRPr>
            </a:lvl9pPr>
          </a:lstStyle>
          <a:p>
            <a:endParaRPr/>
          </a:p>
        </p:txBody>
      </p:sp>
      <p:sp>
        <p:nvSpPr>
          <p:cNvPr id="629" name="Google Shape;629;p16"/>
          <p:cNvSpPr txBox="1">
            <a:spLocks noGrp="1"/>
          </p:cNvSpPr>
          <p:nvPr>
            <p:ph type="title" idx="5" hasCustomPrompt="1"/>
          </p:nvPr>
        </p:nvSpPr>
        <p:spPr>
          <a:xfrm>
            <a:off x="6017832" y="2590500"/>
            <a:ext cx="2057400" cy="529500"/>
          </a:xfrm>
          <a:prstGeom prst="rect">
            <a:avLst/>
          </a:prstGeom>
        </p:spPr>
        <p:txBody>
          <a:bodyPr spcFirstLastPara="1" wrap="square" lIns="0" tIns="0" rIns="0" bIns="0" anchor="t" anchorCtr="0">
            <a:noAutofit/>
          </a:bodyPr>
          <a:lstStyle>
            <a:lvl1pPr lvl="0" algn="ctr" rtl="0">
              <a:spcBef>
                <a:spcPts val="0"/>
              </a:spcBef>
              <a:spcAft>
                <a:spcPts val="0"/>
              </a:spcAft>
              <a:buClr>
                <a:schemeClr val="dk1"/>
              </a:buClr>
              <a:buSzPts val="3000"/>
              <a:buNone/>
              <a:defRPr sz="3000" b="1">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30" name="Google Shape;630;p16"/>
          <p:cNvSpPr txBox="1">
            <a:spLocks noGrp="1"/>
          </p:cNvSpPr>
          <p:nvPr>
            <p:ph type="title" idx="6"/>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631"/>
        <p:cNvGrpSpPr/>
        <p:nvPr/>
      </p:nvGrpSpPr>
      <p:grpSpPr>
        <a:xfrm>
          <a:off x="0" y="0"/>
          <a:ext cx="0" cy="0"/>
          <a:chOff x="0" y="0"/>
          <a:chExt cx="0" cy="0"/>
        </a:xfrm>
      </p:grpSpPr>
      <p:sp>
        <p:nvSpPr>
          <p:cNvPr id="632" name="Google Shape;632;p17"/>
          <p:cNvSpPr txBox="1">
            <a:spLocks noGrp="1"/>
          </p:cNvSpPr>
          <p:nvPr>
            <p:ph type="subTitle" idx="1"/>
          </p:nvPr>
        </p:nvSpPr>
        <p:spPr>
          <a:xfrm>
            <a:off x="1371600" y="3531225"/>
            <a:ext cx="6400800" cy="1007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33" name="Google Shape;633;p17"/>
          <p:cNvSpPr txBox="1">
            <a:spLocks noGrp="1"/>
          </p:cNvSpPr>
          <p:nvPr>
            <p:ph type="title"/>
          </p:nvPr>
        </p:nvSpPr>
        <p:spPr>
          <a:xfrm>
            <a:off x="1371600" y="2633675"/>
            <a:ext cx="64008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634" name="Google Shape;634;p17"/>
          <p:cNvPicPr preferRelativeResize="0"/>
          <p:nvPr/>
        </p:nvPicPr>
        <p:blipFill>
          <a:blip r:embed="rId2">
            <a:alphaModFix/>
          </a:blip>
          <a:stretch>
            <a:fillRect/>
          </a:stretch>
        </p:blipFill>
        <p:spPr>
          <a:xfrm rot="4500000" flipH="1">
            <a:off x="177840" y="860135"/>
            <a:ext cx="321896" cy="300100"/>
          </a:xfrm>
          <a:prstGeom prst="rect">
            <a:avLst/>
          </a:prstGeom>
          <a:noFill/>
          <a:ln>
            <a:noFill/>
          </a:ln>
        </p:spPr>
      </p:pic>
      <p:pic>
        <p:nvPicPr>
          <p:cNvPr id="635" name="Google Shape;635;p17"/>
          <p:cNvPicPr preferRelativeResize="0"/>
          <p:nvPr/>
        </p:nvPicPr>
        <p:blipFill>
          <a:blip r:embed="rId2">
            <a:alphaModFix/>
          </a:blip>
          <a:stretch>
            <a:fillRect/>
          </a:stretch>
        </p:blipFill>
        <p:spPr>
          <a:xfrm rot="-899999" flipH="1">
            <a:off x="8269835" y="389454"/>
            <a:ext cx="321896" cy="300100"/>
          </a:xfrm>
          <a:prstGeom prst="rect">
            <a:avLst/>
          </a:prstGeom>
          <a:noFill/>
          <a:ln>
            <a:noFill/>
          </a:ln>
        </p:spPr>
      </p:pic>
      <p:grpSp>
        <p:nvGrpSpPr>
          <p:cNvPr id="636" name="Google Shape;636;p17"/>
          <p:cNvGrpSpPr/>
          <p:nvPr/>
        </p:nvGrpSpPr>
        <p:grpSpPr>
          <a:xfrm>
            <a:off x="4346175" y="-895162"/>
            <a:ext cx="451641" cy="1340475"/>
            <a:chOff x="9385150" y="1954263"/>
            <a:chExt cx="451641" cy="1340475"/>
          </a:xfrm>
        </p:grpSpPr>
        <p:grpSp>
          <p:nvGrpSpPr>
            <p:cNvPr id="637" name="Google Shape;637;p17"/>
            <p:cNvGrpSpPr/>
            <p:nvPr/>
          </p:nvGrpSpPr>
          <p:grpSpPr>
            <a:xfrm>
              <a:off x="9589683" y="1954263"/>
              <a:ext cx="42575" cy="1340475"/>
              <a:chOff x="9703875" y="1954263"/>
              <a:chExt cx="42575" cy="1340475"/>
            </a:xfrm>
          </p:grpSpPr>
          <p:sp>
            <p:nvSpPr>
              <p:cNvPr id="638" name="Google Shape;638;p17"/>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17"/>
            <p:cNvGrpSpPr/>
            <p:nvPr/>
          </p:nvGrpSpPr>
          <p:grpSpPr>
            <a:xfrm>
              <a:off x="9487417" y="1954263"/>
              <a:ext cx="42575" cy="1340475"/>
              <a:chOff x="9544525" y="1954263"/>
              <a:chExt cx="42575" cy="1340475"/>
            </a:xfrm>
          </p:grpSpPr>
          <p:sp>
            <p:nvSpPr>
              <p:cNvPr id="646" name="Google Shape;646;p17"/>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7"/>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7"/>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7"/>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7"/>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7"/>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7"/>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7"/>
            <p:cNvGrpSpPr/>
            <p:nvPr/>
          </p:nvGrpSpPr>
          <p:grpSpPr>
            <a:xfrm>
              <a:off x="9385150" y="1954263"/>
              <a:ext cx="42575" cy="1340475"/>
              <a:chOff x="9385150" y="1954263"/>
              <a:chExt cx="42575" cy="1340475"/>
            </a:xfrm>
          </p:grpSpPr>
          <p:sp>
            <p:nvSpPr>
              <p:cNvPr id="654" name="Google Shape;654;p17"/>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7"/>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7"/>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7"/>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7"/>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7"/>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7"/>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17"/>
            <p:cNvGrpSpPr/>
            <p:nvPr/>
          </p:nvGrpSpPr>
          <p:grpSpPr>
            <a:xfrm>
              <a:off x="9794216" y="1954263"/>
              <a:ext cx="42575" cy="1340475"/>
              <a:chOff x="9544525" y="1954263"/>
              <a:chExt cx="42575" cy="1340475"/>
            </a:xfrm>
          </p:grpSpPr>
          <p:sp>
            <p:nvSpPr>
              <p:cNvPr id="662" name="Google Shape;662;p17"/>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7"/>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7"/>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7"/>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7"/>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7"/>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7"/>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17"/>
            <p:cNvGrpSpPr/>
            <p:nvPr/>
          </p:nvGrpSpPr>
          <p:grpSpPr>
            <a:xfrm>
              <a:off x="9691950" y="1954263"/>
              <a:ext cx="42575" cy="1340475"/>
              <a:chOff x="9385150" y="1954263"/>
              <a:chExt cx="42575" cy="1340475"/>
            </a:xfrm>
          </p:grpSpPr>
          <p:sp>
            <p:nvSpPr>
              <p:cNvPr id="670" name="Google Shape;670;p17"/>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7"/>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7"/>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7"/>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7"/>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7"/>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7"/>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677"/>
        <p:cNvGrpSpPr/>
        <p:nvPr/>
      </p:nvGrpSpPr>
      <p:grpSpPr>
        <a:xfrm>
          <a:off x="0" y="0"/>
          <a:ext cx="0" cy="0"/>
          <a:chOff x="0" y="0"/>
          <a:chExt cx="0" cy="0"/>
        </a:xfrm>
      </p:grpSpPr>
      <p:grpSp>
        <p:nvGrpSpPr>
          <p:cNvPr id="678" name="Google Shape;678;p18"/>
          <p:cNvGrpSpPr/>
          <p:nvPr/>
        </p:nvGrpSpPr>
        <p:grpSpPr>
          <a:xfrm>
            <a:off x="261575" y="539488"/>
            <a:ext cx="451641" cy="1340475"/>
            <a:chOff x="9385150" y="1954263"/>
            <a:chExt cx="451641" cy="1340475"/>
          </a:xfrm>
        </p:grpSpPr>
        <p:grpSp>
          <p:nvGrpSpPr>
            <p:cNvPr id="679" name="Google Shape;679;p18"/>
            <p:cNvGrpSpPr/>
            <p:nvPr/>
          </p:nvGrpSpPr>
          <p:grpSpPr>
            <a:xfrm>
              <a:off x="9589683" y="1954263"/>
              <a:ext cx="42575" cy="1340475"/>
              <a:chOff x="9703875" y="1954263"/>
              <a:chExt cx="42575" cy="1340475"/>
            </a:xfrm>
          </p:grpSpPr>
          <p:sp>
            <p:nvSpPr>
              <p:cNvPr id="680" name="Google Shape;680;p18"/>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18"/>
            <p:cNvGrpSpPr/>
            <p:nvPr/>
          </p:nvGrpSpPr>
          <p:grpSpPr>
            <a:xfrm>
              <a:off x="9487417" y="1954263"/>
              <a:ext cx="42575" cy="1340475"/>
              <a:chOff x="9544525" y="1954263"/>
              <a:chExt cx="42575" cy="1340475"/>
            </a:xfrm>
          </p:grpSpPr>
          <p:sp>
            <p:nvSpPr>
              <p:cNvPr id="688" name="Google Shape;688;p18"/>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18"/>
            <p:cNvGrpSpPr/>
            <p:nvPr/>
          </p:nvGrpSpPr>
          <p:grpSpPr>
            <a:xfrm>
              <a:off x="9385150" y="1954263"/>
              <a:ext cx="42575" cy="1340475"/>
              <a:chOff x="9385150" y="1954263"/>
              <a:chExt cx="42575" cy="1340475"/>
            </a:xfrm>
          </p:grpSpPr>
          <p:sp>
            <p:nvSpPr>
              <p:cNvPr id="696" name="Google Shape;696;p18"/>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8"/>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8"/>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8"/>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8"/>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8"/>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18"/>
            <p:cNvGrpSpPr/>
            <p:nvPr/>
          </p:nvGrpSpPr>
          <p:grpSpPr>
            <a:xfrm>
              <a:off x="9794216" y="1954263"/>
              <a:ext cx="42575" cy="1340475"/>
              <a:chOff x="9544525" y="1954263"/>
              <a:chExt cx="42575" cy="1340475"/>
            </a:xfrm>
          </p:grpSpPr>
          <p:sp>
            <p:nvSpPr>
              <p:cNvPr id="704" name="Google Shape;704;p18"/>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8"/>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8"/>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8"/>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8"/>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8"/>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18"/>
            <p:cNvGrpSpPr/>
            <p:nvPr/>
          </p:nvGrpSpPr>
          <p:grpSpPr>
            <a:xfrm>
              <a:off x="9691950" y="1954263"/>
              <a:ext cx="42575" cy="1340475"/>
              <a:chOff x="9385150" y="1954263"/>
              <a:chExt cx="42575" cy="1340475"/>
            </a:xfrm>
          </p:grpSpPr>
          <p:sp>
            <p:nvSpPr>
              <p:cNvPr id="712" name="Google Shape;712;p18"/>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8"/>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8"/>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8"/>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9" name="Google Shape;719;p18"/>
          <p:cNvGrpSpPr/>
          <p:nvPr/>
        </p:nvGrpSpPr>
        <p:grpSpPr>
          <a:xfrm>
            <a:off x="8574625" y="3947313"/>
            <a:ext cx="451641" cy="1340475"/>
            <a:chOff x="9385150" y="1954263"/>
            <a:chExt cx="451641" cy="1340475"/>
          </a:xfrm>
        </p:grpSpPr>
        <p:grpSp>
          <p:nvGrpSpPr>
            <p:cNvPr id="720" name="Google Shape;720;p18"/>
            <p:cNvGrpSpPr/>
            <p:nvPr/>
          </p:nvGrpSpPr>
          <p:grpSpPr>
            <a:xfrm>
              <a:off x="9589683" y="1954263"/>
              <a:ext cx="42575" cy="1340475"/>
              <a:chOff x="9703875" y="1954263"/>
              <a:chExt cx="42575" cy="1340475"/>
            </a:xfrm>
          </p:grpSpPr>
          <p:sp>
            <p:nvSpPr>
              <p:cNvPr id="721" name="Google Shape;721;p18"/>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8"/>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8"/>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8"/>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8"/>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8"/>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18"/>
            <p:cNvGrpSpPr/>
            <p:nvPr/>
          </p:nvGrpSpPr>
          <p:grpSpPr>
            <a:xfrm>
              <a:off x="9487417" y="1954263"/>
              <a:ext cx="42575" cy="1340475"/>
              <a:chOff x="9544525" y="1954263"/>
              <a:chExt cx="42575" cy="1340475"/>
            </a:xfrm>
          </p:grpSpPr>
          <p:sp>
            <p:nvSpPr>
              <p:cNvPr id="729" name="Google Shape;729;p18"/>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8"/>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8"/>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8"/>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8"/>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8"/>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8"/>
            <p:cNvGrpSpPr/>
            <p:nvPr/>
          </p:nvGrpSpPr>
          <p:grpSpPr>
            <a:xfrm>
              <a:off x="9385150" y="1954263"/>
              <a:ext cx="42575" cy="1340475"/>
              <a:chOff x="9385150" y="1954263"/>
              <a:chExt cx="42575" cy="1340475"/>
            </a:xfrm>
          </p:grpSpPr>
          <p:sp>
            <p:nvSpPr>
              <p:cNvPr id="737" name="Google Shape;737;p18"/>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8"/>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8"/>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8"/>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8"/>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18"/>
            <p:cNvGrpSpPr/>
            <p:nvPr/>
          </p:nvGrpSpPr>
          <p:grpSpPr>
            <a:xfrm>
              <a:off x="9794216" y="1954263"/>
              <a:ext cx="42575" cy="1340475"/>
              <a:chOff x="9544525" y="1954263"/>
              <a:chExt cx="42575" cy="1340475"/>
            </a:xfrm>
          </p:grpSpPr>
          <p:sp>
            <p:nvSpPr>
              <p:cNvPr id="745" name="Google Shape;745;p18"/>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8"/>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8"/>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8"/>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18"/>
            <p:cNvGrpSpPr/>
            <p:nvPr/>
          </p:nvGrpSpPr>
          <p:grpSpPr>
            <a:xfrm>
              <a:off x="9691950" y="1954263"/>
              <a:ext cx="42575" cy="1340475"/>
              <a:chOff x="9385150" y="1954263"/>
              <a:chExt cx="42575" cy="1340475"/>
            </a:xfrm>
          </p:grpSpPr>
          <p:sp>
            <p:nvSpPr>
              <p:cNvPr id="753" name="Google Shape;753;p18"/>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8"/>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8"/>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8"/>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8"/>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8"/>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60" name="Google Shape;760;p18"/>
          <p:cNvPicPr preferRelativeResize="0"/>
          <p:nvPr/>
        </p:nvPicPr>
        <p:blipFill>
          <a:blip r:embed="rId2">
            <a:alphaModFix/>
          </a:blip>
          <a:stretch>
            <a:fillRect/>
          </a:stretch>
        </p:blipFill>
        <p:spPr>
          <a:xfrm rot="899987">
            <a:off x="8294839" y="162460"/>
            <a:ext cx="798349" cy="744054"/>
          </a:xfrm>
          <a:prstGeom prst="rect">
            <a:avLst/>
          </a:prstGeom>
          <a:noFill/>
          <a:ln>
            <a:noFill/>
          </a:ln>
        </p:spPr>
      </p:pic>
      <p:pic>
        <p:nvPicPr>
          <p:cNvPr id="761" name="Google Shape;761;p18"/>
          <p:cNvPicPr preferRelativeResize="0"/>
          <p:nvPr/>
        </p:nvPicPr>
        <p:blipFill>
          <a:blip r:embed="rId3">
            <a:alphaModFix/>
          </a:blip>
          <a:stretch>
            <a:fillRect/>
          </a:stretch>
        </p:blipFill>
        <p:spPr>
          <a:xfrm rot="1288032" flipH="1">
            <a:off x="282356" y="3147492"/>
            <a:ext cx="535946" cy="500209"/>
          </a:xfrm>
          <a:prstGeom prst="rect">
            <a:avLst/>
          </a:prstGeom>
          <a:noFill/>
          <a:ln>
            <a:noFill/>
          </a:ln>
        </p:spPr>
      </p:pic>
      <p:pic>
        <p:nvPicPr>
          <p:cNvPr id="762" name="Google Shape;762;p18"/>
          <p:cNvPicPr preferRelativeResize="0"/>
          <p:nvPr/>
        </p:nvPicPr>
        <p:blipFill>
          <a:blip r:embed="rId4">
            <a:alphaModFix/>
          </a:blip>
          <a:stretch>
            <a:fillRect/>
          </a:stretch>
        </p:blipFill>
        <p:spPr>
          <a:xfrm rot="899999">
            <a:off x="713159" y="4591622"/>
            <a:ext cx="321896" cy="300100"/>
          </a:xfrm>
          <a:prstGeom prst="rect">
            <a:avLst/>
          </a:prstGeom>
          <a:noFill/>
          <a:ln>
            <a:noFill/>
          </a:ln>
        </p:spPr>
      </p:pic>
      <p:pic>
        <p:nvPicPr>
          <p:cNvPr id="763" name="Google Shape;763;p18"/>
          <p:cNvPicPr preferRelativeResize="0"/>
          <p:nvPr/>
        </p:nvPicPr>
        <p:blipFill>
          <a:blip r:embed="rId4">
            <a:alphaModFix/>
          </a:blip>
          <a:stretch>
            <a:fillRect/>
          </a:stretch>
        </p:blipFill>
        <p:spPr>
          <a:xfrm rot="899999">
            <a:off x="8571996" y="1946222"/>
            <a:ext cx="321896" cy="300100"/>
          </a:xfrm>
          <a:prstGeom prst="rect">
            <a:avLst/>
          </a:prstGeom>
          <a:noFill/>
          <a:ln>
            <a:noFill/>
          </a:ln>
        </p:spPr>
      </p:pic>
      <p:sp>
        <p:nvSpPr>
          <p:cNvPr id="764" name="Google Shape;764;p18"/>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765"/>
        <p:cNvGrpSpPr/>
        <p:nvPr/>
      </p:nvGrpSpPr>
      <p:grpSpPr>
        <a:xfrm>
          <a:off x="0" y="0"/>
          <a:ext cx="0" cy="0"/>
          <a:chOff x="0" y="0"/>
          <a:chExt cx="0" cy="0"/>
        </a:xfrm>
      </p:grpSpPr>
      <p:sp>
        <p:nvSpPr>
          <p:cNvPr id="766" name="Google Shape;766;p19"/>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767" name="Google Shape;767;p19"/>
          <p:cNvPicPr preferRelativeResize="0"/>
          <p:nvPr/>
        </p:nvPicPr>
        <p:blipFill>
          <a:blip r:embed="rId2">
            <a:alphaModFix/>
          </a:blip>
          <a:stretch>
            <a:fillRect/>
          </a:stretch>
        </p:blipFill>
        <p:spPr>
          <a:xfrm rot="899999">
            <a:off x="6901159" y="76897"/>
            <a:ext cx="321896" cy="300100"/>
          </a:xfrm>
          <a:prstGeom prst="rect">
            <a:avLst/>
          </a:prstGeom>
          <a:noFill/>
          <a:ln>
            <a:noFill/>
          </a:ln>
        </p:spPr>
      </p:pic>
      <p:pic>
        <p:nvPicPr>
          <p:cNvPr id="768" name="Google Shape;768;p19"/>
          <p:cNvPicPr preferRelativeResize="0"/>
          <p:nvPr/>
        </p:nvPicPr>
        <p:blipFill>
          <a:blip r:embed="rId2">
            <a:alphaModFix/>
          </a:blip>
          <a:stretch>
            <a:fillRect/>
          </a:stretch>
        </p:blipFill>
        <p:spPr>
          <a:xfrm rot="899999">
            <a:off x="634934" y="239054"/>
            <a:ext cx="321896" cy="3001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7">
    <p:spTree>
      <p:nvGrpSpPr>
        <p:cNvPr id="1" name="Shape 769"/>
        <p:cNvGrpSpPr/>
        <p:nvPr/>
      </p:nvGrpSpPr>
      <p:grpSpPr>
        <a:xfrm>
          <a:off x="0" y="0"/>
          <a:ext cx="0" cy="0"/>
          <a:chOff x="0" y="0"/>
          <a:chExt cx="0" cy="0"/>
        </a:xfrm>
      </p:grpSpPr>
      <p:pic>
        <p:nvPicPr>
          <p:cNvPr id="770" name="Google Shape;770;p20"/>
          <p:cNvPicPr preferRelativeResize="0"/>
          <p:nvPr/>
        </p:nvPicPr>
        <p:blipFill>
          <a:blip r:embed="rId2">
            <a:alphaModFix/>
          </a:blip>
          <a:stretch>
            <a:fillRect/>
          </a:stretch>
        </p:blipFill>
        <p:spPr>
          <a:xfrm>
            <a:off x="8190900" y="-3223850"/>
            <a:ext cx="3858901" cy="5793334"/>
          </a:xfrm>
          <a:prstGeom prst="rect">
            <a:avLst/>
          </a:prstGeom>
          <a:noFill/>
          <a:ln>
            <a:noFill/>
          </a:ln>
        </p:spPr>
      </p:pic>
      <p:pic>
        <p:nvPicPr>
          <p:cNvPr id="771" name="Google Shape;771;p20"/>
          <p:cNvPicPr preferRelativeResize="0"/>
          <p:nvPr/>
        </p:nvPicPr>
        <p:blipFill>
          <a:blip r:embed="rId3">
            <a:alphaModFix/>
          </a:blip>
          <a:stretch>
            <a:fillRect/>
          </a:stretch>
        </p:blipFill>
        <p:spPr>
          <a:xfrm rot="900000">
            <a:off x="-1248031" y="2353672"/>
            <a:ext cx="3541804" cy="4816857"/>
          </a:xfrm>
          <a:prstGeom prst="rect">
            <a:avLst/>
          </a:prstGeom>
          <a:noFill/>
          <a:ln>
            <a:noFill/>
          </a:ln>
        </p:spPr>
      </p:pic>
      <p:pic>
        <p:nvPicPr>
          <p:cNvPr id="772" name="Google Shape;772;p20"/>
          <p:cNvPicPr preferRelativeResize="0"/>
          <p:nvPr/>
        </p:nvPicPr>
        <p:blipFill>
          <a:blip r:embed="rId4">
            <a:alphaModFix/>
          </a:blip>
          <a:stretch>
            <a:fillRect/>
          </a:stretch>
        </p:blipFill>
        <p:spPr>
          <a:xfrm rot="899999">
            <a:off x="4609206" y="4634029"/>
            <a:ext cx="321896" cy="300100"/>
          </a:xfrm>
          <a:prstGeom prst="rect">
            <a:avLst/>
          </a:prstGeom>
          <a:noFill/>
          <a:ln>
            <a:noFill/>
          </a:ln>
        </p:spPr>
      </p:pic>
      <p:pic>
        <p:nvPicPr>
          <p:cNvPr id="773" name="Google Shape;773;p20"/>
          <p:cNvPicPr preferRelativeResize="0"/>
          <p:nvPr/>
        </p:nvPicPr>
        <p:blipFill>
          <a:blip r:embed="rId5">
            <a:alphaModFix/>
          </a:blip>
          <a:stretch>
            <a:fillRect/>
          </a:stretch>
        </p:blipFill>
        <p:spPr>
          <a:xfrm rot="899998">
            <a:off x="8166182" y="4096339"/>
            <a:ext cx="665522" cy="621153"/>
          </a:xfrm>
          <a:prstGeom prst="rect">
            <a:avLst/>
          </a:prstGeom>
          <a:noFill/>
          <a:ln>
            <a:noFill/>
          </a:ln>
        </p:spPr>
      </p:pic>
      <p:sp>
        <p:nvSpPr>
          <p:cNvPr id="774" name="Google Shape;774;p20"/>
          <p:cNvSpPr txBox="1">
            <a:spLocks noGrp="1"/>
          </p:cNvSpPr>
          <p:nvPr>
            <p:ph type="subTitle" idx="1"/>
          </p:nvPr>
        </p:nvSpPr>
        <p:spPr>
          <a:xfrm>
            <a:off x="3144850" y="3446125"/>
            <a:ext cx="4575000" cy="772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775" name="Google Shape;775;p20"/>
          <p:cNvSpPr txBox="1">
            <a:spLocks noGrp="1"/>
          </p:cNvSpPr>
          <p:nvPr>
            <p:ph type="title"/>
          </p:nvPr>
        </p:nvSpPr>
        <p:spPr>
          <a:xfrm>
            <a:off x="4605350" y="1401650"/>
            <a:ext cx="3114300" cy="1854000"/>
          </a:xfrm>
          <a:prstGeom prst="rect">
            <a:avLst/>
          </a:prstGeom>
        </p:spPr>
        <p:txBody>
          <a:bodyPr spcFirstLastPara="1" wrap="square" lIns="0" tIns="0" rIns="0" bIns="0" anchor="t" anchorCtr="0">
            <a:noAutofit/>
          </a:bodyPr>
          <a:lstStyle>
            <a:lvl1pPr lvl="0" algn="r" rtl="0">
              <a:lnSpc>
                <a:spcPct val="80000"/>
              </a:lnSpc>
              <a:spcBef>
                <a:spcPts val="0"/>
              </a:spcBef>
              <a:spcAft>
                <a:spcPts val="0"/>
              </a:spcAft>
              <a:buSzPts val="2800"/>
              <a:buNone/>
              <a:defRPr sz="36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8">
    <p:spTree>
      <p:nvGrpSpPr>
        <p:cNvPr id="1" name="Shape 776"/>
        <p:cNvGrpSpPr/>
        <p:nvPr/>
      </p:nvGrpSpPr>
      <p:grpSpPr>
        <a:xfrm>
          <a:off x="0" y="0"/>
          <a:ext cx="0" cy="0"/>
          <a:chOff x="0" y="0"/>
          <a:chExt cx="0" cy="0"/>
        </a:xfrm>
      </p:grpSpPr>
      <p:pic>
        <p:nvPicPr>
          <p:cNvPr id="777" name="Google Shape;777;p21"/>
          <p:cNvPicPr preferRelativeResize="0"/>
          <p:nvPr/>
        </p:nvPicPr>
        <p:blipFill>
          <a:blip r:embed="rId2">
            <a:alphaModFix/>
          </a:blip>
          <a:stretch>
            <a:fillRect/>
          </a:stretch>
        </p:blipFill>
        <p:spPr>
          <a:xfrm rot="-4500000">
            <a:off x="397538" y="264160"/>
            <a:ext cx="321896" cy="300100"/>
          </a:xfrm>
          <a:prstGeom prst="rect">
            <a:avLst/>
          </a:prstGeom>
          <a:noFill/>
          <a:ln>
            <a:noFill/>
          </a:ln>
        </p:spPr>
      </p:pic>
      <p:pic>
        <p:nvPicPr>
          <p:cNvPr id="778" name="Google Shape;778;p21"/>
          <p:cNvPicPr preferRelativeResize="0"/>
          <p:nvPr/>
        </p:nvPicPr>
        <p:blipFill>
          <a:blip r:embed="rId3">
            <a:alphaModFix/>
          </a:blip>
          <a:stretch>
            <a:fillRect/>
          </a:stretch>
        </p:blipFill>
        <p:spPr>
          <a:xfrm rot="899998">
            <a:off x="69057" y="3159164"/>
            <a:ext cx="665522" cy="621153"/>
          </a:xfrm>
          <a:prstGeom prst="rect">
            <a:avLst/>
          </a:prstGeom>
          <a:noFill/>
          <a:ln>
            <a:noFill/>
          </a:ln>
        </p:spPr>
      </p:pic>
      <p:pic>
        <p:nvPicPr>
          <p:cNvPr id="779" name="Google Shape;779;p21"/>
          <p:cNvPicPr preferRelativeResize="0"/>
          <p:nvPr/>
        </p:nvPicPr>
        <p:blipFill>
          <a:blip r:embed="rId3">
            <a:alphaModFix/>
          </a:blip>
          <a:stretch>
            <a:fillRect/>
          </a:stretch>
        </p:blipFill>
        <p:spPr>
          <a:xfrm rot="899998">
            <a:off x="7940132" y="228927"/>
            <a:ext cx="665522" cy="621153"/>
          </a:xfrm>
          <a:prstGeom prst="rect">
            <a:avLst/>
          </a:prstGeom>
          <a:noFill/>
          <a:ln>
            <a:noFill/>
          </a:ln>
        </p:spPr>
      </p:pic>
      <p:pic>
        <p:nvPicPr>
          <p:cNvPr id="780" name="Google Shape;780;p21"/>
          <p:cNvPicPr preferRelativeResize="0"/>
          <p:nvPr/>
        </p:nvPicPr>
        <p:blipFill>
          <a:blip r:embed="rId4">
            <a:alphaModFix/>
          </a:blip>
          <a:stretch>
            <a:fillRect/>
          </a:stretch>
        </p:blipFill>
        <p:spPr>
          <a:xfrm rot="1288032" flipH="1">
            <a:off x="8162806" y="3219629"/>
            <a:ext cx="535946" cy="500209"/>
          </a:xfrm>
          <a:prstGeom prst="rect">
            <a:avLst/>
          </a:prstGeom>
          <a:noFill/>
          <a:ln>
            <a:noFill/>
          </a:ln>
        </p:spPr>
      </p:pic>
      <p:sp>
        <p:nvSpPr>
          <p:cNvPr id="781" name="Google Shape;781;p21"/>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2" name="Google Shape;782;p21"/>
          <p:cNvSpPr txBox="1">
            <a:spLocks noGrp="1"/>
          </p:cNvSpPr>
          <p:nvPr>
            <p:ph type="title" idx="2"/>
          </p:nvPr>
        </p:nvSpPr>
        <p:spPr>
          <a:xfrm>
            <a:off x="867231" y="1931575"/>
            <a:ext cx="1920300" cy="4056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83" name="Google Shape;783;p21"/>
          <p:cNvSpPr txBox="1">
            <a:spLocks noGrp="1"/>
          </p:cNvSpPr>
          <p:nvPr>
            <p:ph type="subTitle" idx="1"/>
          </p:nvPr>
        </p:nvSpPr>
        <p:spPr>
          <a:xfrm>
            <a:off x="866481" y="2429075"/>
            <a:ext cx="1921800" cy="45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4" name="Google Shape;784;p21"/>
          <p:cNvSpPr txBox="1">
            <a:spLocks noGrp="1"/>
          </p:cNvSpPr>
          <p:nvPr>
            <p:ph type="title" idx="3"/>
          </p:nvPr>
        </p:nvSpPr>
        <p:spPr>
          <a:xfrm>
            <a:off x="867231" y="3681325"/>
            <a:ext cx="1920300" cy="4056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85" name="Google Shape;785;p21"/>
          <p:cNvSpPr txBox="1">
            <a:spLocks noGrp="1"/>
          </p:cNvSpPr>
          <p:nvPr>
            <p:ph type="subTitle" idx="4"/>
          </p:nvPr>
        </p:nvSpPr>
        <p:spPr>
          <a:xfrm>
            <a:off x="866481" y="4176725"/>
            <a:ext cx="1921800" cy="45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6" name="Google Shape;786;p21"/>
          <p:cNvSpPr txBox="1">
            <a:spLocks noGrp="1"/>
          </p:cNvSpPr>
          <p:nvPr>
            <p:ph type="title" idx="5"/>
          </p:nvPr>
        </p:nvSpPr>
        <p:spPr>
          <a:xfrm>
            <a:off x="3610263" y="1931575"/>
            <a:ext cx="1920300" cy="4056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87" name="Google Shape;787;p21"/>
          <p:cNvSpPr txBox="1">
            <a:spLocks noGrp="1"/>
          </p:cNvSpPr>
          <p:nvPr>
            <p:ph type="subTitle" idx="6"/>
          </p:nvPr>
        </p:nvSpPr>
        <p:spPr>
          <a:xfrm>
            <a:off x="3605778" y="2429075"/>
            <a:ext cx="1921800" cy="45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8" name="Google Shape;788;p21"/>
          <p:cNvSpPr txBox="1">
            <a:spLocks noGrp="1"/>
          </p:cNvSpPr>
          <p:nvPr>
            <p:ph type="title" idx="7"/>
          </p:nvPr>
        </p:nvSpPr>
        <p:spPr>
          <a:xfrm>
            <a:off x="3611056" y="3681325"/>
            <a:ext cx="1920300" cy="4056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89" name="Google Shape;789;p21"/>
          <p:cNvSpPr txBox="1">
            <a:spLocks noGrp="1"/>
          </p:cNvSpPr>
          <p:nvPr>
            <p:ph type="subTitle" idx="8"/>
          </p:nvPr>
        </p:nvSpPr>
        <p:spPr>
          <a:xfrm>
            <a:off x="3605778" y="4176725"/>
            <a:ext cx="1921800" cy="45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90" name="Google Shape;790;p21"/>
          <p:cNvSpPr txBox="1">
            <a:spLocks noGrp="1"/>
          </p:cNvSpPr>
          <p:nvPr>
            <p:ph type="title" idx="9"/>
          </p:nvPr>
        </p:nvSpPr>
        <p:spPr>
          <a:xfrm>
            <a:off x="6354881" y="1931575"/>
            <a:ext cx="1920300" cy="4056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91" name="Google Shape;791;p21"/>
          <p:cNvSpPr txBox="1">
            <a:spLocks noGrp="1"/>
          </p:cNvSpPr>
          <p:nvPr>
            <p:ph type="subTitle" idx="13"/>
          </p:nvPr>
        </p:nvSpPr>
        <p:spPr>
          <a:xfrm>
            <a:off x="6356556" y="2429075"/>
            <a:ext cx="1921800" cy="45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92" name="Google Shape;792;p21"/>
          <p:cNvSpPr txBox="1">
            <a:spLocks noGrp="1"/>
          </p:cNvSpPr>
          <p:nvPr>
            <p:ph type="title" idx="14"/>
          </p:nvPr>
        </p:nvSpPr>
        <p:spPr>
          <a:xfrm>
            <a:off x="6354881" y="3681325"/>
            <a:ext cx="1920300" cy="4056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93" name="Google Shape;793;p21"/>
          <p:cNvSpPr txBox="1">
            <a:spLocks noGrp="1"/>
          </p:cNvSpPr>
          <p:nvPr>
            <p:ph type="subTitle" idx="15"/>
          </p:nvPr>
        </p:nvSpPr>
        <p:spPr>
          <a:xfrm>
            <a:off x="6356556" y="4176725"/>
            <a:ext cx="1921800" cy="45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
  <p:cSld name="CUSTOM_8_1">
    <p:spTree>
      <p:nvGrpSpPr>
        <p:cNvPr id="1" name="Shape 794"/>
        <p:cNvGrpSpPr/>
        <p:nvPr/>
      </p:nvGrpSpPr>
      <p:grpSpPr>
        <a:xfrm>
          <a:off x="0" y="0"/>
          <a:ext cx="0" cy="0"/>
          <a:chOff x="0" y="0"/>
          <a:chExt cx="0" cy="0"/>
        </a:xfrm>
      </p:grpSpPr>
      <p:sp>
        <p:nvSpPr>
          <p:cNvPr id="795" name="Google Shape;795;p22"/>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6" name="Google Shape;796;p22"/>
          <p:cNvSpPr txBox="1">
            <a:spLocks noGrp="1"/>
          </p:cNvSpPr>
          <p:nvPr>
            <p:ph type="title" idx="2"/>
          </p:nvPr>
        </p:nvSpPr>
        <p:spPr>
          <a:xfrm>
            <a:off x="2122237" y="1529400"/>
            <a:ext cx="2075700" cy="405600"/>
          </a:xfrm>
          <a:prstGeom prst="rect">
            <a:avLst/>
          </a:prstGeom>
        </p:spPr>
        <p:txBody>
          <a:bodyPr spcFirstLastPara="1" wrap="square" lIns="0" tIns="0" rIns="0" bIns="0" anchor="t" anchorCtr="0">
            <a:noAutofit/>
          </a:bodyPr>
          <a:lstStyle>
            <a:lvl1pPr lvl="0"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97" name="Google Shape;797;p22"/>
          <p:cNvSpPr txBox="1">
            <a:spLocks noGrp="1"/>
          </p:cNvSpPr>
          <p:nvPr>
            <p:ph type="subTitle" idx="1"/>
          </p:nvPr>
        </p:nvSpPr>
        <p:spPr>
          <a:xfrm>
            <a:off x="2124625" y="2012100"/>
            <a:ext cx="2071500" cy="456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98" name="Google Shape;798;p22"/>
          <p:cNvSpPr txBox="1">
            <a:spLocks noGrp="1"/>
          </p:cNvSpPr>
          <p:nvPr>
            <p:ph type="title" idx="3"/>
          </p:nvPr>
        </p:nvSpPr>
        <p:spPr>
          <a:xfrm>
            <a:off x="2122237" y="3063275"/>
            <a:ext cx="2075700" cy="405600"/>
          </a:xfrm>
          <a:prstGeom prst="rect">
            <a:avLst/>
          </a:prstGeom>
        </p:spPr>
        <p:txBody>
          <a:bodyPr spcFirstLastPara="1" wrap="square" lIns="0" tIns="0" rIns="0" bIns="0" anchor="t" anchorCtr="0">
            <a:noAutofit/>
          </a:bodyPr>
          <a:lstStyle>
            <a:lvl1pPr lvl="0"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99" name="Google Shape;799;p22"/>
          <p:cNvSpPr txBox="1">
            <a:spLocks noGrp="1"/>
          </p:cNvSpPr>
          <p:nvPr>
            <p:ph type="subTitle" idx="4"/>
          </p:nvPr>
        </p:nvSpPr>
        <p:spPr>
          <a:xfrm>
            <a:off x="2124625" y="3548100"/>
            <a:ext cx="2071500" cy="456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00" name="Google Shape;800;p22"/>
          <p:cNvSpPr txBox="1">
            <a:spLocks noGrp="1"/>
          </p:cNvSpPr>
          <p:nvPr>
            <p:ph type="title" idx="5"/>
          </p:nvPr>
        </p:nvSpPr>
        <p:spPr>
          <a:xfrm>
            <a:off x="4950832" y="1529400"/>
            <a:ext cx="2070900" cy="405600"/>
          </a:xfrm>
          <a:prstGeom prst="rect">
            <a:avLst/>
          </a:prstGeom>
        </p:spPr>
        <p:txBody>
          <a:bodyPr spcFirstLastPara="1" wrap="square" lIns="0" tIns="0" rIns="0" bIns="0" anchor="t" anchorCtr="0">
            <a:noAutofit/>
          </a:bodyPr>
          <a:lstStyle>
            <a:lvl1pPr lvl="0" algn="r"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1" name="Google Shape;801;p22"/>
          <p:cNvSpPr txBox="1">
            <a:spLocks noGrp="1"/>
          </p:cNvSpPr>
          <p:nvPr>
            <p:ph type="subTitle" idx="6"/>
          </p:nvPr>
        </p:nvSpPr>
        <p:spPr>
          <a:xfrm>
            <a:off x="4945996" y="2012100"/>
            <a:ext cx="2075700" cy="4563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02" name="Google Shape;802;p22"/>
          <p:cNvSpPr txBox="1">
            <a:spLocks noGrp="1"/>
          </p:cNvSpPr>
          <p:nvPr>
            <p:ph type="title" idx="7"/>
          </p:nvPr>
        </p:nvSpPr>
        <p:spPr>
          <a:xfrm>
            <a:off x="4945996" y="3063275"/>
            <a:ext cx="2070900" cy="405600"/>
          </a:xfrm>
          <a:prstGeom prst="rect">
            <a:avLst/>
          </a:prstGeom>
        </p:spPr>
        <p:txBody>
          <a:bodyPr spcFirstLastPara="1" wrap="square" lIns="0" tIns="0" rIns="0" bIns="0" anchor="t" anchorCtr="0">
            <a:noAutofit/>
          </a:bodyPr>
          <a:lstStyle>
            <a:lvl1pPr lvl="0" algn="r"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3" name="Google Shape;803;p22"/>
          <p:cNvSpPr txBox="1">
            <a:spLocks noGrp="1"/>
          </p:cNvSpPr>
          <p:nvPr>
            <p:ph type="subTitle" idx="8"/>
          </p:nvPr>
        </p:nvSpPr>
        <p:spPr>
          <a:xfrm>
            <a:off x="4945996" y="3548100"/>
            <a:ext cx="2075700" cy="4563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sz="1600">
                <a:solidFill>
                  <a:srgbClr val="000000"/>
                </a:solidFill>
                <a:latin typeface="Lato"/>
                <a:ea typeface="Lato"/>
                <a:cs typeface="Lato"/>
                <a:sym typeface="Lato"/>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04" name="Google Shape;804;p22"/>
          <p:cNvGrpSpPr/>
          <p:nvPr/>
        </p:nvGrpSpPr>
        <p:grpSpPr>
          <a:xfrm>
            <a:off x="8430725" y="1899238"/>
            <a:ext cx="451641" cy="1340475"/>
            <a:chOff x="9385150" y="1954263"/>
            <a:chExt cx="451641" cy="1340475"/>
          </a:xfrm>
        </p:grpSpPr>
        <p:grpSp>
          <p:nvGrpSpPr>
            <p:cNvPr id="805" name="Google Shape;805;p22"/>
            <p:cNvGrpSpPr/>
            <p:nvPr/>
          </p:nvGrpSpPr>
          <p:grpSpPr>
            <a:xfrm>
              <a:off x="9589683" y="1954263"/>
              <a:ext cx="42575" cy="1340475"/>
              <a:chOff x="9703875" y="1954263"/>
              <a:chExt cx="42575" cy="1340475"/>
            </a:xfrm>
          </p:grpSpPr>
          <p:sp>
            <p:nvSpPr>
              <p:cNvPr id="806" name="Google Shape;806;p22"/>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2"/>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2"/>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2"/>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2"/>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2"/>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2"/>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22"/>
            <p:cNvGrpSpPr/>
            <p:nvPr/>
          </p:nvGrpSpPr>
          <p:grpSpPr>
            <a:xfrm>
              <a:off x="9487417" y="1954263"/>
              <a:ext cx="42575" cy="1340475"/>
              <a:chOff x="9544525" y="1954263"/>
              <a:chExt cx="42575" cy="1340475"/>
            </a:xfrm>
          </p:grpSpPr>
          <p:sp>
            <p:nvSpPr>
              <p:cNvPr id="814" name="Google Shape;814;p22"/>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2"/>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2"/>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2"/>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2"/>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2"/>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2"/>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22"/>
            <p:cNvGrpSpPr/>
            <p:nvPr/>
          </p:nvGrpSpPr>
          <p:grpSpPr>
            <a:xfrm>
              <a:off x="9385150" y="1954263"/>
              <a:ext cx="42575" cy="1340475"/>
              <a:chOff x="9385150" y="1954263"/>
              <a:chExt cx="42575" cy="1340475"/>
            </a:xfrm>
          </p:grpSpPr>
          <p:sp>
            <p:nvSpPr>
              <p:cNvPr id="822" name="Google Shape;822;p22"/>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2"/>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2"/>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2"/>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2"/>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2"/>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2"/>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22"/>
            <p:cNvGrpSpPr/>
            <p:nvPr/>
          </p:nvGrpSpPr>
          <p:grpSpPr>
            <a:xfrm>
              <a:off x="9794216" y="1954263"/>
              <a:ext cx="42575" cy="1340475"/>
              <a:chOff x="9544525" y="1954263"/>
              <a:chExt cx="42575" cy="1340475"/>
            </a:xfrm>
          </p:grpSpPr>
          <p:sp>
            <p:nvSpPr>
              <p:cNvPr id="830" name="Google Shape;830;p22"/>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2"/>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2"/>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2"/>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2"/>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2"/>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2"/>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22"/>
            <p:cNvGrpSpPr/>
            <p:nvPr/>
          </p:nvGrpSpPr>
          <p:grpSpPr>
            <a:xfrm>
              <a:off x="9691950" y="1954263"/>
              <a:ext cx="42575" cy="1340475"/>
              <a:chOff x="9385150" y="1954263"/>
              <a:chExt cx="42575" cy="1340475"/>
            </a:xfrm>
          </p:grpSpPr>
          <p:sp>
            <p:nvSpPr>
              <p:cNvPr id="838" name="Google Shape;838;p22"/>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2"/>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2"/>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2"/>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2"/>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2"/>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2"/>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5" name="Google Shape;845;p22"/>
          <p:cNvGrpSpPr/>
          <p:nvPr/>
        </p:nvGrpSpPr>
        <p:grpSpPr>
          <a:xfrm>
            <a:off x="321188" y="4133213"/>
            <a:ext cx="451641" cy="1340475"/>
            <a:chOff x="9385150" y="1954263"/>
            <a:chExt cx="451641" cy="1340475"/>
          </a:xfrm>
        </p:grpSpPr>
        <p:grpSp>
          <p:nvGrpSpPr>
            <p:cNvPr id="846" name="Google Shape;846;p22"/>
            <p:cNvGrpSpPr/>
            <p:nvPr/>
          </p:nvGrpSpPr>
          <p:grpSpPr>
            <a:xfrm>
              <a:off x="9589683" y="1954263"/>
              <a:ext cx="42575" cy="1340475"/>
              <a:chOff x="9703875" y="1954263"/>
              <a:chExt cx="42575" cy="1340475"/>
            </a:xfrm>
          </p:grpSpPr>
          <p:sp>
            <p:nvSpPr>
              <p:cNvPr id="847" name="Google Shape;847;p22"/>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2"/>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22"/>
            <p:cNvGrpSpPr/>
            <p:nvPr/>
          </p:nvGrpSpPr>
          <p:grpSpPr>
            <a:xfrm>
              <a:off x="9487417" y="1954263"/>
              <a:ext cx="42575" cy="1340475"/>
              <a:chOff x="9544525" y="1954263"/>
              <a:chExt cx="42575" cy="1340475"/>
            </a:xfrm>
          </p:grpSpPr>
          <p:sp>
            <p:nvSpPr>
              <p:cNvPr id="855" name="Google Shape;855;p22"/>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 name="Google Shape;862;p22"/>
            <p:cNvGrpSpPr/>
            <p:nvPr/>
          </p:nvGrpSpPr>
          <p:grpSpPr>
            <a:xfrm>
              <a:off x="9385150" y="1954263"/>
              <a:ext cx="42575" cy="1340475"/>
              <a:chOff x="9385150" y="1954263"/>
              <a:chExt cx="42575" cy="1340475"/>
            </a:xfrm>
          </p:grpSpPr>
          <p:sp>
            <p:nvSpPr>
              <p:cNvPr id="863" name="Google Shape;863;p22"/>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2"/>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2"/>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2"/>
            <p:cNvGrpSpPr/>
            <p:nvPr/>
          </p:nvGrpSpPr>
          <p:grpSpPr>
            <a:xfrm>
              <a:off x="9794216" y="1954263"/>
              <a:ext cx="42575" cy="1340475"/>
              <a:chOff x="9544525" y="1954263"/>
              <a:chExt cx="42575" cy="1340475"/>
            </a:xfrm>
          </p:grpSpPr>
          <p:sp>
            <p:nvSpPr>
              <p:cNvPr id="871" name="Google Shape;871;p22"/>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22"/>
            <p:cNvGrpSpPr/>
            <p:nvPr/>
          </p:nvGrpSpPr>
          <p:grpSpPr>
            <a:xfrm>
              <a:off x="9691950" y="1954263"/>
              <a:ext cx="42575" cy="1340475"/>
              <a:chOff x="9385150" y="1954263"/>
              <a:chExt cx="42575" cy="1340475"/>
            </a:xfrm>
          </p:grpSpPr>
          <p:sp>
            <p:nvSpPr>
              <p:cNvPr id="879" name="Google Shape;879;p22"/>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CUSTOM_9">
    <p:spTree>
      <p:nvGrpSpPr>
        <p:cNvPr id="1" name="Shape 886"/>
        <p:cNvGrpSpPr/>
        <p:nvPr/>
      </p:nvGrpSpPr>
      <p:grpSpPr>
        <a:xfrm>
          <a:off x="0" y="0"/>
          <a:ext cx="0" cy="0"/>
          <a:chOff x="0" y="0"/>
          <a:chExt cx="0" cy="0"/>
        </a:xfrm>
      </p:grpSpPr>
      <p:sp>
        <p:nvSpPr>
          <p:cNvPr id="887" name="Google Shape;887;p23"/>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8" name="Google Shape;888;p23"/>
          <p:cNvSpPr txBox="1">
            <a:spLocks noGrp="1"/>
          </p:cNvSpPr>
          <p:nvPr>
            <p:ph type="title" idx="2"/>
          </p:nvPr>
        </p:nvSpPr>
        <p:spPr>
          <a:xfrm>
            <a:off x="1043208" y="3402225"/>
            <a:ext cx="3200400" cy="2700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1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89" name="Google Shape;889;p23"/>
          <p:cNvSpPr txBox="1">
            <a:spLocks noGrp="1"/>
          </p:cNvSpPr>
          <p:nvPr>
            <p:ph type="subTitle" idx="1"/>
          </p:nvPr>
        </p:nvSpPr>
        <p:spPr>
          <a:xfrm>
            <a:off x="1043208" y="2241202"/>
            <a:ext cx="3200400" cy="1030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90" name="Google Shape;890;p23"/>
          <p:cNvSpPr txBox="1">
            <a:spLocks noGrp="1"/>
          </p:cNvSpPr>
          <p:nvPr>
            <p:ph type="title" idx="3"/>
          </p:nvPr>
        </p:nvSpPr>
        <p:spPr>
          <a:xfrm>
            <a:off x="4898649" y="3402225"/>
            <a:ext cx="3200400" cy="2700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1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91" name="Google Shape;891;p23"/>
          <p:cNvSpPr txBox="1">
            <a:spLocks noGrp="1"/>
          </p:cNvSpPr>
          <p:nvPr>
            <p:ph type="subTitle" idx="4"/>
          </p:nvPr>
        </p:nvSpPr>
        <p:spPr>
          <a:xfrm>
            <a:off x="4898649" y="2240925"/>
            <a:ext cx="3200400" cy="1030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92" name="Google Shape;892;p23"/>
          <p:cNvGrpSpPr/>
          <p:nvPr/>
        </p:nvGrpSpPr>
        <p:grpSpPr>
          <a:xfrm>
            <a:off x="261575" y="-256762"/>
            <a:ext cx="451641" cy="1340475"/>
            <a:chOff x="9385150" y="1954263"/>
            <a:chExt cx="451641" cy="1340475"/>
          </a:xfrm>
        </p:grpSpPr>
        <p:grpSp>
          <p:nvGrpSpPr>
            <p:cNvPr id="893" name="Google Shape;893;p23"/>
            <p:cNvGrpSpPr/>
            <p:nvPr/>
          </p:nvGrpSpPr>
          <p:grpSpPr>
            <a:xfrm>
              <a:off x="9589683" y="1954263"/>
              <a:ext cx="42575" cy="1340475"/>
              <a:chOff x="9703875" y="1954263"/>
              <a:chExt cx="42575" cy="1340475"/>
            </a:xfrm>
          </p:grpSpPr>
          <p:sp>
            <p:nvSpPr>
              <p:cNvPr id="894" name="Google Shape;894;p23"/>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3"/>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3"/>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3"/>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3"/>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3"/>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3"/>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23"/>
            <p:cNvGrpSpPr/>
            <p:nvPr/>
          </p:nvGrpSpPr>
          <p:grpSpPr>
            <a:xfrm>
              <a:off x="9487417" y="1954263"/>
              <a:ext cx="42575" cy="1340475"/>
              <a:chOff x="9544525" y="1954263"/>
              <a:chExt cx="42575" cy="1340475"/>
            </a:xfrm>
          </p:grpSpPr>
          <p:sp>
            <p:nvSpPr>
              <p:cNvPr id="902" name="Google Shape;902;p23"/>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3"/>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3"/>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3"/>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3"/>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3"/>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3"/>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23"/>
            <p:cNvGrpSpPr/>
            <p:nvPr/>
          </p:nvGrpSpPr>
          <p:grpSpPr>
            <a:xfrm>
              <a:off x="9385150" y="1954263"/>
              <a:ext cx="42575" cy="1340475"/>
              <a:chOff x="9385150" y="1954263"/>
              <a:chExt cx="42575" cy="1340475"/>
            </a:xfrm>
          </p:grpSpPr>
          <p:sp>
            <p:nvSpPr>
              <p:cNvPr id="910" name="Google Shape;910;p23"/>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3"/>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3"/>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3"/>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3"/>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3"/>
            <p:cNvGrpSpPr/>
            <p:nvPr/>
          </p:nvGrpSpPr>
          <p:grpSpPr>
            <a:xfrm>
              <a:off x="9794216" y="1954263"/>
              <a:ext cx="42575" cy="1340475"/>
              <a:chOff x="9544525" y="1954263"/>
              <a:chExt cx="42575" cy="1340475"/>
            </a:xfrm>
          </p:grpSpPr>
          <p:sp>
            <p:nvSpPr>
              <p:cNvPr id="918" name="Google Shape;918;p23"/>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23"/>
            <p:cNvGrpSpPr/>
            <p:nvPr/>
          </p:nvGrpSpPr>
          <p:grpSpPr>
            <a:xfrm>
              <a:off x="9691950" y="1954263"/>
              <a:ext cx="42575" cy="1340475"/>
              <a:chOff x="9385150" y="1954263"/>
              <a:chExt cx="42575" cy="1340475"/>
            </a:xfrm>
          </p:grpSpPr>
          <p:sp>
            <p:nvSpPr>
              <p:cNvPr id="926" name="Google Shape;926;p23"/>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10">
    <p:spTree>
      <p:nvGrpSpPr>
        <p:cNvPr id="1" name="Shape 933"/>
        <p:cNvGrpSpPr/>
        <p:nvPr/>
      </p:nvGrpSpPr>
      <p:grpSpPr>
        <a:xfrm>
          <a:off x="0" y="0"/>
          <a:ext cx="0" cy="0"/>
          <a:chOff x="0" y="0"/>
          <a:chExt cx="0" cy="0"/>
        </a:xfrm>
      </p:grpSpPr>
      <p:sp>
        <p:nvSpPr>
          <p:cNvPr id="934" name="Google Shape;934;p24"/>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5" name="Google Shape;935;p24"/>
          <p:cNvSpPr txBox="1">
            <a:spLocks noGrp="1"/>
          </p:cNvSpPr>
          <p:nvPr>
            <p:ph type="title" idx="2"/>
          </p:nvPr>
        </p:nvSpPr>
        <p:spPr>
          <a:xfrm>
            <a:off x="713269" y="3063275"/>
            <a:ext cx="2286000" cy="4056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36" name="Google Shape;936;p24"/>
          <p:cNvSpPr txBox="1">
            <a:spLocks noGrp="1"/>
          </p:cNvSpPr>
          <p:nvPr>
            <p:ph type="subTitle" idx="1"/>
          </p:nvPr>
        </p:nvSpPr>
        <p:spPr>
          <a:xfrm>
            <a:off x="714944" y="3558675"/>
            <a:ext cx="2286000" cy="456300"/>
          </a:xfrm>
          <a:prstGeom prst="rect">
            <a:avLst/>
          </a:prstGeom>
        </p:spPr>
        <p:txBody>
          <a:bodyPr spcFirstLastPara="1" wrap="square" lIns="0" tIns="0" rIns="0" bIns="0"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37" name="Google Shape;937;p24"/>
          <p:cNvSpPr txBox="1">
            <a:spLocks noGrp="1"/>
          </p:cNvSpPr>
          <p:nvPr>
            <p:ph type="title" idx="3"/>
          </p:nvPr>
        </p:nvSpPr>
        <p:spPr>
          <a:xfrm>
            <a:off x="3428156" y="3063275"/>
            <a:ext cx="2286000" cy="4056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38" name="Google Shape;938;p24"/>
          <p:cNvSpPr txBox="1">
            <a:spLocks noGrp="1"/>
          </p:cNvSpPr>
          <p:nvPr>
            <p:ph type="subTitle" idx="4"/>
          </p:nvPr>
        </p:nvSpPr>
        <p:spPr>
          <a:xfrm>
            <a:off x="3429003" y="3558675"/>
            <a:ext cx="2286000" cy="456300"/>
          </a:xfrm>
          <a:prstGeom prst="rect">
            <a:avLst/>
          </a:prstGeom>
        </p:spPr>
        <p:txBody>
          <a:bodyPr spcFirstLastPara="1" wrap="square" lIns="0" tIns="0" rIns="0" bIns="0"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39" name="Google Shape;939;p24"/>
          <p:cNvSpPr txBox="1">
            <a:spLocks noGrp="1"/>
          </p:cNvSpPr>
          <p:nvPr>
            <p:ph type="title" idx="5"/>
          </p:nvPr>
        </p:nvSpPr>
        <p:spPr>
          <a:xfrm>
            <a:off x="6143044" y="3063275"/>
            <a:ext cx="2286000" cy="4056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0" name="Google Shape;940;p24"/>
          <p:cNvSpPr txBox="1">
            <a:spLocks noGrp="1"/>
          </p:cNvSpPr>
          <p:nvPr>
            <p:ph type="subTitle" idx="6"/>
          </p:nvPr>
        </p:nvSpPr>
        <p:spPr>
          <a:xfrm>
            <a:off x="6144719" y="3558675"/>
            <a:ext cx="2286000" cy="45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41" name="Google Shape;941;p24"/>
          <p:cNvGrpSpPr/>
          <p:nvPr/>
        </p:nvGrpSpPr>
        <p:grpSpPr>
          <a:xfrm>
            <a:off x="0" y="1901513"/>
            <a:ext cx="451641" cy="1340475"/>
            <a:chOff x="9385150" y="1954263"/>
            <a:chExt cx="451641" cy="1340475"/>
          </a:xfrm>
        </p:grpSpPr>
        <p:grpSp>
          <p:nvGrpSpPr>
            <p:cNvPr id="942" name="Google Shape;942;p24"/>
            <p:cNvGrpSpPr/>
            <p:nvPr/>
          </p:nvGrpSpPr>
          <p:grpSpPr>
            <a:xfrm>
              <a:off x="9589683" y="1954263"/>
              <a:ext cx="42575" cy="1340475"/>
              <a:chOff x="9703875" y="1954263"/>
              <a:chExt cx="42575" cy="1340475"/>
            </a:xfrm>
          </p:grpSpPr>
          <p:sp>
            <p:nvSpPr>
              <p:cNvPr id="943" name="Google Shape;943;p24"/>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24"/>
            <p:cNvGrpSpPr/>
            <p:nvPr/>
          </p:nvGrpSpPr>
          <p:grpSpPr>
            <a:xfrm>
              <a:off x="9487417" y="1954263"/>
              <a:ext cx="42575" cy="1340475"/>
              <a:chOff x="9544525" y="1954263"/>
              <a:chExt cx="42575" cy="1340475"/>
            </a:xfrm>
          </p:grpSpPr>
          <p:sp>
            <p:nvSpPr>
              <p:cNvPr id="951" name="Google Shape;951;p24"/>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24"/>
            <p:cNvGrpSpPr/>
            <p:nvPr/>
          </p:nvGrpSpPr>
          <p:grpSpPr>
            <a:xfrm>
              <a:off x="9385150" y="1954263"/>
              <a:ext cx="42575" cy="1340475"/>
              <a:chOff x="9385150" y="1954263"/>
              <a:chExt cx="42575" cy="1340475"/>
            </a:xfrm>
          </p:grpSpPr>
          <p:sp>
            <p:nvSpPr>
              <p:cNvPr id="959" name="Google Shape;959;p24"/>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24"/>
            <p:cNvGrpSpPr/>
            <p:nvPr/>
          </p:nvGrpSpPr>
          <p:grpSpPr>
            <a:xfrm>
              <a:off x="9794216" y="1954263"/>
              <a:ext cx="42575" cy="1340475"/>
              <a:chOff x="9544525" y="1954263"/>
              <a:chExt cx="42575" cy="1340475"/>
            </a:xfrm>
          </p:grpSpPr>
          <p:sp>
            <p:nvSpPr>
              <p:cNvPr id="967" name="Google Shape;967;p24"/>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24"/>
            <p:cNvGrpSpPr/>
            <p:nvPr/>
          </p:nvGrpSpPr>
          <p:grpSpPr>
            <a:xfrm>
              <a:off x="9691950" y="1954263"/>
              <a:ext cx="42575" cy="1340475"/>
              <a:chOff x="9385150" y="1954263"/>
              <a:chExt cx="42575" cy="1340475"/>
            </a:xfrm>
          </p:grpSpPr>
          <p:sp>
            <p:nvSpPr>
              <p:cNvPr id="975" name="Google Shape;975;p24"/>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2" name="Google Shape;982;p24"/>
          <p:cNvGrpSpPr/>
          <p:nvPr/>
        </p:nvGrpSpPr>
        <p:grpSpPr>
          <a:xfrm>
            <a:off x="8672225" y="1899238"/>
            <a:ext cx="451641" cy="1340475"/>
            <a:chOff x="9385150" y="1954263"/>
            <a:chExt cx="451641" cy="1340475"/>
          </a:xfrm>
        </p:grpSpPr>
        <p:grpSp>
          <p:nvGrpSpPr>
            <p:cNvPr id="983" name="Google Shape;983;p24"/>
            <p:cNvGrpSpPr/>
            <p:nvPr/>
          </p:nvGrpSpPr>
          <p:grpSpPr>
            <a:xfrm>
              <a:off x="9589683" y="1954263"/>
              <a:ext cx="42575" cy="1340475"/>
              <a:chOff x="9703875" y="1954263"/>
              <a:chExt cx="42575" cy="1340475"/>
            </a:xfrm>
          </p:grpSpPr>
          <p:sp>
            <p:nvSpPr>
              <p:cNvPr id="984" name="Google Shape;984;p24"/>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24"/>
            <p:cNvGrpSpPr/>
            <p:nvPr/>
          </p:nvGrpSpPr>
          <p:grpSpPr>
            <a:xfrm>
              <a:off x="9487417" y="1954263"/>
              <a:ext cx="42575" cy="1340475"/>
              <a:chOff x="9544525" y="1954263"/>
              <a:chExt cx="42575" cy="1340475"/>
            </a:xfrm>
          </p:grpSpPr>
          <p:sp>
            <p:nvSpPr>
              <p:cNvPr id="992" name="Google Shape;992;p24"/>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4"/>
            <p:cNvGrpSpPr/>
            <p:nvPr/>
          </p:nvGrpSpPr>
          <p:grpSpPr>
            <a:xfrm>
              <a:off x="9385150" y="1954263"/>
              <a:ext cx="42575" cy="1340475"/>
              <a:chOff x="9385150" y="1954263"/>
              <a:chExt cx="42575" cy="1340475"/>
            </a:xfrm>
          </p:grpSpPr>
          <p:sp>
            <p:nvSpPr>
              <p:cNvPr id="1000" name="Google Shape;1000;p24"/>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24"/>
            <p:cNvGrpSpPr/>
            <p:nvPr/>
          </p:nvGrpSpPr>
          <p:grpSpPr>
            <a:xfrm>
              <a:off x="9794216" y="1954263"/>
              <a:ext cx="42575" cy="1340475"/>
              <a:chOff x="9544525" y="1954263"/>
              <a:chExt cx="42575" cy="1340475"/>
            </a:xfrm>
          </p:grpSpPr>
          <p:sp>
            <p:nvSpPr>
              <p:cNvPr id="1008" name="Google Shape;1008;p24"/>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 name="Google Shape;1015;p24"/>
            <p:cNvGrpSpPr/>
            <p:nvPr/>
          </p:nvGrpSpPr>
          <p:grpSpPr>
            <a:xfrm>
              <a:off x="9691950" y="1954263"/>
              <a:ext cx="42575" cy="1340475"/>
              <a:chOff x="9385150" y="1954263"/>
              <a:chExt cx="42575" cy="1340475"/>
            </a:xfrm>
          </p:grpSpPr>
          <p:sp>
            <p:nvSpPr>
              <p:cNvPr id="1016" name="Google Shape;1016;p24"/>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11">
    <p:spTree>
      <p:nvGrpSpPr>
        <p:cNvPr id="1" name="Shape 1023"/>
        <p:cNvGrpSpPr/>
        <p:nvPr/>
      </p:nvGrpSpPr>
      <p:grpSpPr>
        <a:xfrm>
          <a:off x="0" y="0"/>
          <a:ext cx="0" cy="0"/>
          <a:chOff x="0" y="0"/>
          <a:chExt cx="0" cy="0"/>
        </a:xfrm>
      </p:grpSpPr>
      <p:sp>
        <p:nvSpPr>
          <p:cNvPr id="1024" name="Google Shape;1024;p25"/>
          <p:cNvSpPr txBox="1">
            <a:spLocks noGrp="1"/>
          </p:cNvSpPr>
          <p:nvPr>
            <p:ph type="subTitle" idx="1"/>
          </p:nvPr>
        </p:nvSpPr>
        <p:spPr>
          <a:xfrm>
            <a:off x="1371600" y="3837725"/>
            <a:ext cx="6400800" cy="7617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25" name="Google Shape;1025;p25"/>
          <p:cNvSpPr txBox="1">
            <a:spLocks noGrp="1"/>
          </p:cNvSpPr>
          <p:nvPr>
            <p:ph type="title"/>
          </p:nvPr>
        </p:nvSpPr>
        <p:spPr>
          <a:xfrm>
            <a:off x="1371600" y="3054475"/>
            <a:ext cx="64008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26" name="Google Shape;1026;p25"/>
          <p:cNvGrpSpPr/>
          <p:nvPr/>
        </p:nvGrpSpPr>
        <p:grpSpPr>
          <a:xfrm>
            <a:off x="8430775" y="-425262"/>
            <a:ext cx="451641" cy="1340475"/>
            <a:chOff x="9385150" y="1954263"/>
            <a:chExt cx="451641" cy="1340475"/>
          </a:xfrm>
        </p:grpSpPr>
        <p:grpSp>
          <p:nvGrpSpPr>
            <p:cNvPr id="1027" name="Google Shape;1027;p25"/>
            <p:cNvGrpSpPr/>
            <p:nvPr/>
          </p:nvGrpSpPr>
          <p:grpSpPr>
            <a:xfrm>
              <a:off x="9589683" y="1954263"/>
              <a:ext cx="42575" cy="1340475"/>
              <a:chOff x="9703875" y="1954263"/>
              <a:chExt cx="42575" cy="1340475"/>
            </a:xfrm>
          </p:grpSpPr>
          <p:sp>
            <p:nvSpPr>
              <p:cNvPr id="1028" name="Google Shape;1028;p25"/>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5"/>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5"/>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5"/>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5"/>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5"/>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5"/>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25"/>
            <p:cNvGrpSpPr/>
            <p:nvPr/>
          </p:nvGrpSpPr>
          <p:grpSpPr>
            <a:xfrm>
              <a:off x="9487417" y="1954263"/>
              <a:ext cx="42575" cy="1340475"/>
              <a:chOff x="9544525" y="1954263"/>
              <a:chExt cx="42575" cy="1340475"/>
            </a:xfrm>
          </p:grpSpPr>
          <p:sp>
            <p:nvSpPr>
              <p:cNvPr id="1036" name="Google Shape;1036;p25"/>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25"/>
            <p:cNvGrpSpPr/>
            <p:nvPr/>
          </p:nvGrpSpPr>
          <p:grpSpPr>
            <a:xfrm>
              <a:off x="9385150" y="1954263"/>
              <a:ext cx="42575" cy="1340475"/>
              <a:chOff x="9385150" y="1954263"/>
              <a:chExt cx="42575" cy="1340475"/>
            </a:xfrm>
          </p:grpSpPr>
          <p:sp>
            <p:nvSpPr>
              <p:cNvPr id="1044" name="Google Shape;1044;p25"/>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25"/>
            <p:cNvGrpSpPr/>
            <p:nvPr/>
          </p:nvGrpSpPr>
          <p:grpSpPr>
            <a:xfrm>
              <a:off x="9794216" y="1954263"/>
              <a:ext cx="42575" cy="1340475"/>
              <a:chOff x="9544525" y="1954263"/>
              <a:chExt cx="42575" cy="1340475"/>
            </a:xfrm>
          </p:grpSpPr>
          <p:sp>
            <p:nvSpPr>
              <p:cNvPr id="1052" name="Google Shape;1052;p25"/>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25"/>
            <p:cNvGrpSpPr/>
            <p:nvPr/>
          </p:nvGrpSpPr>
          <p:grpSpPr>
            <a:xfrm>
              <a:off x="9691950" y="1954263"/>
              <a:ext cx="42575" cy="1340475"/>
              <a:chOff x="9385150" y="1954263"/>
              <a:chExt cx="42575" cy="1340475"/>
            </a:xfrm>
          </p:grpSpPr>
          <p:sp>
            <p:nvSpPr>
              <p:cNvPr id="1060" name="Google Shape;1060;p25"/>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5"/>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5"/>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0"/>
        <p:cNvGrpSpPr/>
        <p:nvPr/>
      </p:nvGrpSpPr>
      <p:grpSpPr>
        <a:xfrm>
          <a:off x="0" y="0"/>
          <a:ext cx="0" cy="0"/>
          <a:chOff x="0" y="0"/>
          <a:chExt cx="0" cy="0"/>
        </a:xfrm>
      </p:grpSpPr>
      <p:sp>
        <p:nvSpPr>
          <p:cNvPr id="191" name="Google Shape;191;p4"/>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 name="Google Shape;192;p4"/>
          <p:cNvSpPr txBox="1">
            <a:spLocks noGrp="1"/>
          </p:cNvSpPr>
          <p:nvPr>
            <p:ph type="subTitle" idx="1"/>
          </p:nvPr>
        </p:nvSpPr>
        <p:spPr>
          <a:xfrm>
            <a:off x="713225" y="1444725"/>
            <a:ext cx="7717500" cy="315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AutoNum type="arabicPeriod"/>
              <a:defRPr sz="1200"/>
            </a:lvl1pPr>
            <a:lvl2pPr lvl="1" algn="ctr" rtl="0">
              <a:lnSpc>
                <a:spcPct val="100000"/>
              </a:lnSpc>
              <a:spcBef>
                <a:spcPts val="0"/>
              </a:spcBef>
              <a:spcAft>
                <a:spcPts val="0"/>
              </a:spcAft>
              <a:buSzPts val="1400"/>
              <a:buAutoNum type="alphaLcPeriod"/>
              <a:defRPr sz="1600"/>
            </a:lvl2pPr>
            <a:lvl3pPr lvl="2" algn="ctr" rtl="0">
              <a:lnSpc>
                <a:spcPct val="100000"/>
              </a:lnSpc>
              <a:spcBef>
                <a:spcPts val="0"/>
              </a:spcBef>
              <a:spcAft>
                <a:spcPts val="0"/>
              </a:spcAft>
              <a:buSzPts val="1400"/>
              <a:buAutoNum type="romanLcPeriod"/>
              <a:defRPr sz="1600"/>
            </a:lvl3pPr>
            <a:lvl4pPr lvl="3" algn="ctr" rtl="0">
              <a:lnSpc>
                <a:spcPct val="100000"/>
              </a:lnSpc>
              <a:spcBef>
                <a:spcPts val="0"/>
              </a:spcBef>
              <a:spcAft>
                <a:spcPts val="0"/>
              </a:spcAft>
              <a:buSzPts val="1400"/>
              <a:buAutoNum type="arabicPeriod"/>
              <a:defRPr sz="1600"/>
            </a:lvl4pPr>
            <a:lvl5pPr lvl="4" algn="ctr" rtl="0">
              <a:lnSpc>
                <a:spcPct val="100000"/>
              </a:lnSpc>
              <a:spcBef>
                <a:spcPts val="0"/>
              </a:spcBef>
              <a:spcAft>
                <a:spcPts val="0"/>
              </a:spcAft>
              <a:buSzPts val="1400"/>
              <a:buAutoNum type="alphaLcPeriod"/>
              <a:defRPr sz="1600"/>
            </a:lvl5pPr>
            <a:lvl6pPr lvl="5" algn="ctr" rtl="0">
              <a:lnSpc>
                <a:spcPct val="100000"/>
              </a:lnSpc>
              <a:spcBef>
                <a:spcPts val="0"/>
              </a:spcBef>
              <a:spcAft>
                <a:spcPts val="0"/>
              </a:spcAft>
              <a:buSzPts val="1400"/>
              <a:buAutoNum type="romanLcPeriod"/>
              <a:defRPr sz="1600"/>
            </a:lvl6pPr>
            <a:lvl7pPr lvl="6" algn="ctr" rtl="0">
              <a:lnSpc>
                <a:spcPct val="100000"/>
              </a:lnSpc>
              <a:spcBef>
                <a:spcPts val="0"/>
              </a:spcBef>
              <a:spcAft>
                <a:spcPts val="0"/>
              </a:spcAft>
              <a:buSzPts val="1400"/>
              <a:buAutoNum type="arabicPeriod"/>
              <a:defRPr sz="1600"/>
            </a:lvl7pPr>
            <a:lvl8pPr lvl="7" algn="ctr" rtl="0">
              <a:lnSpc>
                <a:spcPct val="100000"/>
              </a:lnSpc>
              <a:spcBef>
                <a:spcPts val="0"/>
              </a:spcBef>
              <a:spcAft>
                <a:spcPts val="0"/>
              </a:spcAft>
              <a:buSzPts val="1400"/>
              <a:buAutoNum type="alphaLcPeriod"/>
              <a:defRPr sz="1600"/>
            </a:lvl8pPr>
            <a:lvl9pPr lvl="8" algn="ctr" rtl="0">
              <a:lnSpc>
                <a:spcPct val="100000"/>
              </a:lnSpc>
              <a:spcBef>
                <a:spcPts val="0"/>
              </a:spcBef>
              <a:spcAft>
                <a:spcPts val="0"/>
              </a:spcAft>
              <a:buSzPts val="1400"/>
              <a:buAutoNum type="romanLcPeriod"/>
              <a:defRPr sz="1600"/>
            </a:lvl9pPr>
          </a:lstStyle>
          <a:p>
            <a:endParaRPr/>
          </a:p>
        </p:txBody>
      </p:sp>
      <p:grpSp>
        <p:nvGrpSpPr>
          <p:cNvPr id="193" name="Google Shape;193;p4"/>
          <p:cNvGrpSpPr/>
          <p:nvPr/>
        </p:nvGrpSpPr>
        <p:grpSpPr>
          <a:xfrm>
            <a:off x="8430725" y="1996213"/>
            <a:ext cx="451641" cy="1340475"/>
            <a:chOff x="9385150" y="1954263"/>
            <a:chExt cx="451641" cy="1340475"/>
          </a:xfrm>
        </p:grpSpPr>
        <p:grpSp>
          <p:nvGrpSpPr>
            <p:cNvPr id="194" name="Google Shape;194;p4"/>
            <p:cNvGrpSpPr/>
            <p:nvPr/>
          </p:nvGrpSpPr>
          <p:grpSpPr>
            <a:xfrm>
              <a:off x="9589683" y="1954263"/>
              <a:ext cx="42575" cy="1340475"/>
              <a:chOff x="9703875" y="1954263"/>
              <a:chExt cx="42575" cy="1340475"/>
            </a:xfrm>
          </p:grpSpPr>
          <p:sp>
            <p:nvSpPr>
              <p:cNvPr id="195" name="Google Shape;195;p4"/>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4"/>
            <p:cNvGrpSpPr/>
            <p:nvPr/>
          </p:nvGrpSpPr>
          <p:grpSpPr>
            <a:xfrm>
              <a:off x="9487417" y="1954263"/>
              <a:ext cx="42575" cy="1340475"/>
              <a:chOff x="9544525" y="1954263"/>
              <a:chExt cx="42575" cy="1340475"/>
            </a:xfrm>
          </p:grpSpPr>
          <p:sp>
            <p:nvSpPr>
              <p:cNvPr id="203" name="Google Shape;203;p4"/>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4"/>
            <p:cNvGrpSpPr/>
            <p:nvPr/>
          </p:nvGrpSpPr>
          <p:grpSpPr>
            <a:xfrm>
              <a:off x="9385150" y="1954263"/>
              <a:ext cx="42575" cy="1340475"/>
              <a:chOff x="9385150" y="1954263"/>
              <a:chExt cx="42575" cy="1340475"/>
            </a:xfrm>
          </p:grpSpPr>
          <p:sp>
            <p:nvSpPr>
              <p:cNvPr id="211" name="Google Shape;211;p4"/>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4"/>
            <p:cNvGrpSpPr/>
            <p:nvPr/>
          </p:nvGrpSpPr>
          <p:grpSpPr>
            <a:xfrm>
              <a:off x="9794216" y="1954263"/>
              <a:ext cx="42575" cy="1340475"/>
              <a:chOff x="9544525" y="1954263"/>
              <a:chExt cx="42575" cy="1340475"/>
            </a:xfrm>
          </p:grpSpPr>
          <p:sp>
            <p:nvSpPr>
              <p:cNvPr id="219" name="Google Shape;219;p4"/>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4"/>
            <p:cNvGrpSpPr/>
            <p:nvPr/>
          </p:nvGrpSpPr>
          <p:grpSpPr>
            <a:xfrm>
              <a:off x="9691950" y="1954263"/>
              <a:ext cx="42575" cy="1340475"/>
              <a:chOff x="9385150" y="1954263"/>
              <a:chExt cx="42575" cy="1340475"/>
            </a:xfrm>
          </p:grpSpPr>
          <p:sp>
            <p:nvSpPr>
              <p:cNvPr id="227" name="Google Shape;227;p4"/>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
  <p:cSld name="CUSTOM_12_1">
    <p:spTree>
      <p:nvGrpSpPr>
        <p:cNvPr id="1" name="Shape 1071"/>
        <p:cNvGrpSpPr/>
        <p:nvPr/>
      </p:nvGrpSpPr>
      <p:grpSpPr>
        <a:xfrm>
          <a:off x="0" y="0"/>
          <a:ext cx="0" cy="0"/>
          <a:chOff x="0" y="0"/>
          <a:chExt cx="0" cy="0"/>
        </a:xfrm>
      </p:grpSpPr>
      <p:sp>
        <p:nvSpPr>
          <p:cNvPr id="1072" name="Google Shape;1072;p27"/>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3" name="Google Shape;1073;p27"/>
          <p:cNvSpPr txBox="1">
            <a:spLocks noGrp="1"/>
          </p:cNvSpPr>
          <p:nvPr>
            <p:ph type="title" idx="2"/>
          </p:nvPr>
        </p:nvSpPr>
        <p:spPr>
          <a:xfrm>
            <a:off x="865655" y="1530825"/>
            <a:ext cx="3468900" cy="4056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74" name="Google Shape;1074;p27"/>
          <p:cNvSpPr txBox="1">
            <a:spLocks noGrp="1"/>
          </p:cNvSpPr>
          <p:nvPr>
            <p:ph type="subTitle" idx="1"/>
          </p:nvPr>
        </p:nvSpPr>
        <p:spPr>
          <a:xfrm>
            <a:off x="868675" y="2026225"/>
            <a:ext cx="3471600" cy="2573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400">
                <a:solidFill>
                  <a:srgbClr val="000000"/>
                </a:solidFill>
                <a:latin typeface="Lato"/>
                <a:ea typeface="Lato"/>
                <a:cs typeface="Lato"/>
                <a:sym typeface="Lato"/>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75" name="Google Shape;1075;p27"/>
          <p:cNvSpPr txBox="1">
            <a:spLocks noGrp="1"/>
          </p:cNvSpPr>
          <p:nvPr>
            <p:ph type="title" idx="3"/>
          </p:nvPr>
        </p:nvSpPr>
        <p:spPr>
          <a:xfrm>
            <a:off x="4819580" y="1530825"/>
            <a:ext cx="3468900" cy="4056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2600" b="1">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76" name="Google Shape;1076;p27"/>
          <p:cNvSpPr txBox="1">
            <a:spLocks noGrp="1"/>
          </p:cNvSpPr>
          <p:nvPr>
            <p:ph type="subTitle" idx="4"/>
          </p:nvPr>
        </p:nvSpPr>
        <p:spPr>
          <a:xfrm>
            <a:off x="4822600" y="2026225"/>
            <a:ext cx="3471600" cy="2573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400">
                <a:solidFill>
                  <a:srgbClr val="000000"/>
                </a:solidFill>
                <a:latin typeface="Lato"/>
                <a:ea typeface="Lato"/>
                <a:cs typeface="Lato"/>
                <a:sym typeface="Lato"/>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1077"/>
        <p:cNvGrpSpPr/>
        <p:nvPr/>
      </p:nvGrpSpPr>
      <p:grpSpPr>
        <a:xfrm>
          <a:off x="0" y="0"/>
          <a:ext cx="0" cy="0"/>
          <a:chOff x="0" y="0"/>
          <a:chExt cx="0" cy="0"/>
        </a:xfrm>
      </p:grpSpPr>
      <p:pic>
        <p:nvPicPr>
          <p:cNvPr id="1078" name="Google Shape;1078;p28"/>
          <p:cNvPicPr preferRelativeResize="0"/>
          <p:nvPr/>
        </p:nvPicPr>
        <p:blipFill>
          <a:blip r:embed="rId2">
            <a:alphaModFix/>
          </a:blip>
          <a:stretch>
            <a:fillRect/>
          </a:stretch>
        </p:blipFill>
        <p:spPr>
          <a:xfrm>
            <a:off x="4805439" y="-570177"/>
            <a:ext cx="2678861" cy="1939491"/>
          </a:xfrm>
          <a:prstGeom prst="rect">
            <a:avLst/>
          </a:prstGeom>
          <a:noFill/>
          <a:ln>
            <a:noFill/>
          </a:ln>
        </p:spPr>
      </p:pic>
      <p:pic>
        <p:nvPicPr>
          <p:cNvPr id="1079" name="Google Shape;1079;p28"/>
          <p:cNvPicPr preferRelativeResize="0"/>
          <p:nvPr/>
        </p:nvPicPr>
        <p:blipFill>
          <a:blip r:embed="rId3">
            <a:alphaModFix/>
          </a:blip>
          <a:stretch>
            <a:fillRect/>
          </a:stretch>
        </p:blipFill>
        <p:spPr>
          <a:xfrm>
            <a:off x="279675" y="-222425"/>
            <a:ext cx="3858901" cy="5793334"/>
          </a:xfrm>
          <a:prstGeom prst="rect">
            <a:avLst/>
          </a:prstGeom>
          <a:noFill/>
          <a:ln>
            <a:noFill/>
          </a:ln>
        </p:spPr>
      </p:pic>
      <p:sp>
        <p:nvSpPr>
          <p:cNvPr id="1080" name="Google Shape;1080;p28"/>
          <p:cNvSpPr txBox="1">
            <a:spLocks noGrp="1"/>
          </p:cNvSpPr>
          <p:nvPr>
            <p:ph type="title"/>
          </p:nvPr>
        </p:nvSpPr>
        <p:spPr>
          <a:xfrm>
            <a:off x="2642550" y="1436175"/>
            <a:ext cx="3858900" cy="9558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6600"/>
            </a:lvl1pPr>
            <a:lvl2pPr lvl="1" algn="ctr" rtl="0">
              <a:spcBef>
                <a:spcPts val="0"/>
              </a:spcBef>
              <a:spcAft>
                <a:spcPts val="0"/>
              </a:spcAft>
              <a:buSzPts val="2800"/>
              <a:buFont typeface="Francois One"/>
              <a:buNone/>
              <a:defRPr>
                <a:latin typeface="Francois One"/>
                <a:ea typeface="Francois One"/>
                <a:cs typeface="Francois One"/>
                <a:sym typeface="Francois One"/>
              </a:defRPr>
            </a:lvl2pPr>
            <a:lvl3pPr lvl="2" algn="ctr" rtl="0">
              <a:spcBef>
                <a:spcPts val="0"/>
              </a:spcBef>
              <a:spcAft>
                <a:spcPts val="0"/>
              </a:spcAft>
              <a:buSzPts val="2800"/>
              <a:buFont typeface="Francois One"/>
              <a:buNone/>
              <a:defRPr>
                <a:latin typeface="Francois One"/>
                <a:ea typeface="Francois One"/>
                <a:cs typeface="Francois One"/>
                <a:sym typeface="Francois One"/>
              </a:defRPr>
            </a:lvl3pPr>
            <a:lvl4pPr lvl="3" algn="ctr" rtl="0">
              <a:spcBef>
                <a:spcPts val="0"/>
              </a:spcBef>
              <a:spcAft>
                <a:spcPts val="0"/>
              </a:spcAft>
              <a:buSzPts val="2800"/>
              <a:buFont typeface="Francois One"/>
              <a:buNone/>
              <a:defRPr>
                <a:latin typeface="Francois One"/>
                <a:ea typeface="Francois One"/>
                <a:cs typeface="Francois One"/>
                <a:sym typeface="Francois One"/>
              </a:defRPr>
            </a:lvl4pPr>
            <a:lvl5pPr lvl="4" algn="ctr" rtl="0">
              <a:spcBef>
                <a:spcPts val="0"/>
              </a:spcBef>
              <a:spcAft>
                <a:spcPts val="0"/>
              </a:spcAft>
              <a:buSzPts val="2800"/>
              <a:buFont typeface="Francois One"/>
              <a:buNone/>
              <a:defRPr>
                <a:latin typeface="Francois One"/>
                <a:ea typeface="Francois One"/>
                <a:cs typeface="Francois One"/>
                <a:sym typeface="Francois One"/>
              </a:defRPr>
            </a:lvl5pPr>
            <a:lvl6pPr lvl="5" algn="ctr" rtl="0">
              <a:spcBef>
                <a:spcPts val="0"/>
              </a:spcBef>
              <a:spcAft>
                <a:spcPts val="0"/>
              </a:spcAft>
              <a:buSzPts val="2800"/>
              <a:buFont typeface="Francois One"/>
              <a:buNone/>
              <a:defRPr>
                <a:latin typeface="Francois One"/>
                <a:ea typeface="Francois One"/>
                <a:cs typeface="Francois One"/>
                <a:sym typeface="Francois One"/>
              </a:defRPr>
            </a:lvl6pPr>
            <a:lvl7pPr lvl="6" algn="ctr" rtl="0">
              <a:spcBef>
                <a:spcPts val="0"/>
              </a:spcBef>
              <a:spcAft>
                <a:spcPts val="0"/>
              </a:spcAft>
              <a:buSzPts val="2800"/>
              <a:buFont typeface="Francois One"/>
              <a:buNone/>
              <a:defRPr>
                <a:latin typeface="Francois One"/>
                <a:ea typeface="Francois One"/>
                <a:cs typeface="Francois One"/>
                <a:sym typeface="Francois One"/>
              </a:defRPr>
            </a:lvl7pPr>
            <a:lvl8pPr lvl="7" algn="ctr" rtl="0">
              <a:spcBef>
                <a:spcPts val="0"/>
              </a:spcBef>
              <a:spcAft>
                <a:spcPts val="0"/>
              </a:spcAft>
              <a:buSzPts val="2800"/>
              <a:buFont typeface="Francois One"/>
              <a:buNone/>
              <a:defRPr>
                <a:latin typeface="Francois One"/>
                <a:ea typeface="Francois One"/>
                <a:cs typeface="Francois One"/>
                <a:sym typeface="Francois One"/>
              </a:defRPr>
            </a:lvl8pPr>
            <a:lvl9pPr lvl="8" algn="ctr" rtl="0">
              <a:spcBef>
                <a:spcPts val="0"/>
              </a:spcBef>
              <a:spcAft>
                <a:spcPts val="0"/>
              </a:spcAft>
              <a:buSzPts val="2800"/>
              <a:buFont typeface="Francois One"/>
              <a:buNone/>
              <a:defRPr>
                <a:latin typeface="Francois One"/>
                <a:ea typeface="Francois One"/>
                <a:cs typeface="Francois One"/>
                <a:sym typeface="Francois One"/>
              </a:defRPr>
            </a:lvl9pPr>
          </a:lstStyle>
          <a:p>
            <a:endParaRPr/>
          </a:p>
        </p:txBody>
      </p:sp>
      <p:sp>
        <p:nvSpPr>
          <p:cNvPr id="1081" name="Google Shape;1081;p28"/>
          <p:cNvSpPr txBox="1">
            <a:spLocks noGrp="1"/>
          </p:cNvSpPr>
          <p:nvPr>
            <p:ph type="subTitle" idx="1"/>
          </p:nvPr>
        </p:nvSpPr>
        <p:spPr>
          <a:xfrm>
            <a:off x="2642550" y="2379501"/>
            <a:ext cx="3858900" cy="358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b="1"/>
            </a:lvl1pPr>
            <a:lvl2pPr lvl="1" algn="ctr" rtl="0">
              <a:lnSpc>
                <a:spcPct val="100000"/>
              </a:lnSpc>
              <a:spcBef>
                <a:spcPts val="0"/>
              </a:spcBef>
              <a:spcAft>
                <a:spcPts val="0"/>
              </a:spcAft>
              <a:buSzPts val="2100"/>
              <a:buFont typeface="Roboto"/>
              <a:buNone/>
              <a:defRPr sz="2100" b="1">
                <a:latin typeface="Roboto"/>
                <a:ea typeface="Roboto"/>
                <a:cs typeface="Roboto"/>
                <a:sym typeface="Roboto"/>
              </a:defRPr>
            </a:lvl2pPr>
            <a:lvl3pPr lvl="2" algn="ctr" rtl="0">
              <a:lnSpc>
                <a:spcPct val="100000"/>
              </a:lnSpc>
              <a:spcBef>
                <a:spcPts val="0"/>
              </a:spcBef>
              <a:spcAft>
                <a:spcPts val="0"/>
              </a:spcAft>
              <a:buSzPts val="2100"/>
              <a:buFont typeface="Roboto"/>
              <a:buNone/>
              <a:defRPr sz="2100" b="1">
                <a:latin typeface="Roboto"/>
                <a:ea typeface="Roboto"/>
                <a:cs typeface="Roboto"/>
                <a:sym typeface="Roboto"/>
              </a:defRPr>
            </a:lvl3pPr>
            <a:lvl4pPr lvl="3" algn="ctr" rtl="0">
              <a:lnSpc>
                <a:spcPct val="100000"/>
              </a:lnSpc>
              <a:spcBef>
                <a:spcPts val="0"/>
              </a:spcBef>
              <a:spcAft>
                <a:spcPts val="0"/>
              </a:spcAft>
              <a:buSzPts val="2100"/>
              <a:buFont typeface="Roboto"/>
              <a:buNone/>
              <a:defRPr sz="2100" b="1">
                <a:latin typeface="Roboto"/>
                <a:ea typeface="Roboto"/>
                <a:cs typeface="Roboto"/>
                <a:sym typeface="Roboto"/>
              </a:defRPr>
            </a:lvl4pPr>
            <a:lvl5pPr lvl="4" algn="ctr" rtl="0">
              <a:lnSpc>
                <a:spcPct val="100000"/>
              </a:lnSpc>
              <a:spcBef>
                <a:spcPts val="0"/>
              </a:spcBef>
              <a:spcAft>
                <a:spcPts val="0"/>
              </a:spcAft>
              <a:buSzPts val="2100"/>
              <a:buFont typeface="Roboto"/>
              <a:buNone/>
              <a:defRPr sz="2100" b="1">
                <a:latin typeface="Roboto"/>
                <a:ea typeface="Roboto"/>
                <a:cs typeface="Roboto"/>
                <a:sym typeface="Roboto"/>
              </a:defRPr>
            </a:lvl5pPr>
            <a:lvl6pPr lvl="5" algn="ctr" rtl="0">
              <a:lnSpc>
                <a:spcPct val="100000"/>
              </a:lnSpc>
              <a:spcBef>
                <a:spcPts val="0"/>
              </a:spcBef>
              <a:spcAft>
                <a:spcPts val="0"/>
              </a:spcAft>
              <a:buSzPts val="2100"/>
              <a:buFont typeface="Roboto"/>
              <a:buNone/>
              <a:defRPr sz="2100" b="1">
                <a:latin typeface="Roboto"/>
                <a:ea typeface="Roboto"/>
                <a:cs typeface="Roboto"/>
                <a:sym typeface="Roboto"/>
              </a:defRPr>
            </a:lvl6pPr>
            <a:lvl7pPr lvl="6" algn="ctr" rtl="0">
              <a:lnSpc>
                <a:spcPct val="100000"/>
              </a:lnSpc>
              <a:spcBef>
                <a:spcPts val="0"/>
              </a:spcBef>
              <a:spcAft>
                <a:spcPts val="0"/>
              </a:spcAft>
              <a:buSzPts val="2100"/>
              <a:buFont typeface="Roboto"/>
              <a:buNone/>
              <a:defRPr sz="2100" b="1">
                <a:latin typeface="Roboto"/>
                <a:ea typeface="Roboto"/>
                <a:cs typeface="Roboto"/>
                <a:sym typeface="Roboto"/>
              </a:defRPr>
            </a:lvl7pPr>
            <a:lvl8pPr lvl="7" algn="ctr" rtl="0">
              <a:lnSpc>
                <a:spcPct val="100000"/>
              </a:lnSpc>
              <a:spcBef>
                <a:spcPts val="0"/>
              </a:spcBef>
              <a:spcAft>
                <a:spcPts val="0"/>
              </a:spcAft>
              <a:buSzPts val="2100"/>
              <a:buFont typeface="Roboto"/>
              <a:buNone/>
              <a:defRPr sz="2100" b="1">
                <a:latin typeface="Roboto"/>
                <a:ea typeface="Roboto"/>
                <a:cs typeface="Roboto"/>
                <a:sym typeface="Roboto"/>
              </a:defRPr>
            </a:lvl8pPr>
            <a:lvl9pPr lvl="8" algn="ctr" rtl="0">
              <a:lnSpc>
                <a:spcPct val="100000"/>
              </a:lnSpc>
              <a:spcBef>
                <a:spcPts val="0"/>
              </a:spcBef>
              <a:spcAft>
                <a:spcPts val="0"/>
              </a:spcAft>
              <a:buSzPts val="2100"/>
              <a:buFont typeface="Roboto"/>
              <a:buNone/>
              <a:defRPr sz="2100" b="1">
                <a:latin typeface="Roboto"/>
                <a:ea typeface="Roboto"/>
                <a:cs typeface="Roboto"/>
                <a:sym typeface="Roboto"/>
              </a:defRPr>
            </a:lvl9pPr>
          </a:lstStyle>
          <a:p>
            <a:endParaRPr/>
          </a:p>
        </p:txBody>
      </p:sp>
      <p:sp>
        <p:nvSpPr>
          <p:cNvPr id="1082" name="Google Shape;1082;p28"/>
          <p:cNvSpPr txBox="1">
            <a:spLocks noGrp="1"/>
          </p:cNvSpPr>
          <p:nvPr>
            <p:ph type="subTitle" idx="2"/>
          </p:nvPr>
        </p:nvSpPr>
        <p:spPr>
          <a:xfrm>
            <a:off x="2642550" y="2651760"/>
            <a:ext cx="3858900" cy="807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Font typeface="Roboto"/>
              <a:buNone/>
              <a:defRPr sz="2100">
                <a:latin typeface="Roboto"/>
                <a:ea typeface="Roboto"/>
                <a:cs typeface="Roboto"/>
                <a:sym typeface="Roboto"/>
              </a:defRPr>
            </a:lvl2pPr>
            <a:lvl3pPr lvl="2" algn="ctr" rtl="0">
              <a:lnSpc>
                <a:spcPct val="100000"/>
              </a:lnSpc>
              <a:spcBef>
                <a:spcPts val="0"/>
              </a:spcBef>
              <a:spcAft>
                <a:spcPts val="0"/>
              </a:spcAft>
              <a:buSzPts val="2100"/>
              <a:buFont typeface="Roboto"/>
              <a:buNone/>
              <a:defRPr sz="2100">
                <a:latin typeface="Roboto"/>
                <a:ea typeface="Roboto"/>
                <a:cs typeface="Roboto"/>
                <a:sym typeface="Roboto"/>
              </a:defRPr>
            </a:lvl3pPr>
            <a:lvl4pPr lvl="3" algn="ctr" rtl="0">
              <a:lnSpc>
                <a:spcPct val="100000"/>
              </a:lnSpc>
              <a:spcBef>
                <a:spcPts val="0"/>
              </a:spcBef>
              <a:spcAft>
                <a:spcPts val="0"/>
              </a:spcAft>
              <a:buSzPts val="2100"/>
              <a:buFont typeface="Roboto"/>
              <a:buNone/>
              <a:defRPr sz="2100">
                <a:latin typeface="Roboto"/>
                <a:ea typeface="Roboto"/>
                <a:cs typeface="Roboto"/>
                <a:sym typeface="Roboto"/>
              </a:defRPr>
            </a:lvl4pPr>
            <a:lvl5pPr lvl="4" algn="ctr" rtl="0">
              <a:lnSpc>
                <a:spcPct val="100000"/>
              </a:lnSpc>
              <a:spcBef>
                <a:spcPts val="0"/>
              </a:spcBef>
              <a:spcAft>
                <a:spcPts val="0"/>
              </a:spcAft>
              <a:buSzPts val="2100"/>
              <a:buFont typeface="Roboto"/>
              <a:buNone/>
              <a:defRPr sz="2100">
                <a:latin typeface="Roboto"/>
                <a:ea typeface="Roboto"/>
                <a:cs typeface="Roboto"/>
                <a:sym typeface="Roboto"/>
              </a:defRPr>
            </a:lvl5pPr>
            <a:lvl6pPr lvl="5" algn="ctr" rtl="0">
              <a:lnSpc>
                <a:spcPct val="100000"/>
              </a:lnSpc>
              <a:spcBef>
                <a:spcPts val="0"/>
              </a:spcBef>
              <a:spcAft>
                <a:spcPts val="0"/>
              </a:spcAft>
              <a:buSzPts val="2100"/>
              <a:buFont typeface="Roboto"/>
              <a:buNone/>
              <a:defRPr sz="2100">
                <a:latin typeface="Roboto"/>
                <a:ea typeface="Roboto"/>
                <a:cs typeface="Roboto"/>
                <a:sym typeface="Roboto"/>
              </a:defRPr>
            </a:lvl6pPr>
            <a:lvl7pPr lvl="6" algn="ctr" rtl="0">
              <a:lnSpc>
                <a:spcPct val="100000"/>
              </a:lnSpc>
              <a:spcBef>
                <a:spcPts val="0"/>
              </a:spcBef>
              <a:spcAft>
                <a:spcPts val="0"/>
              </a:spcAft>
              <a:buSzPts val="2100"/>
              <a:buFont typeface="Roboto"/>
              <a:buNone/>
              <a:defRPr sz="2100">
                <a:latin typeface="Roboto"/>
                <a:ea typeface="Roboto"/>
                <a:cs typeface="Roboto"/>
                <a:sym typeface="Roboto"/>
              </a:defRPr>
            </a:lvl7pPr>
            <a:lvl8pPr lvl="7" algn="ctr" rtl="0">
              <a:lnSpc>
                <a:spcPct val="100000"/>
              </a:lnSpc>
              <a:spcBef>
                <a:spcPts val="0"/>
              </a:spcBef>
              <a:spcAft>
                <a:spcPts val="0"/>
              </a:spcAft>
              <a:buSzPts val="2100"/>
              <a:buFont typeface="Roboto"/>
              <a:buNone/>
              <a:defRPr sz="2100">
                <a:latin typeface="Roboto"/>
                <a:ea typeface="Roboto"/>
                <a:cs typeface="Roboto"/>
                <a:sym typeface="Roboto"/>
              </a:defRPr>
            </a:lvl8pPr>
            <a:lvl9pPr lvl="8" algn="ctr" rtl="0">
              <a:lnSpc>
                <a:spcPct val="100000"/>
              </a:lnSpc>
              <a:spcBef>
                <a:spcPts val="0"/>
              </a:spcBef>
              <a:spcAft>
                <a:spcPts val="0"/>
              </a:spcAft>
              <a:buSzPts val="2100"/>
              <a:buFont typeface="Roboto"/>
              <a:buNone/>
              <a:defRPr sz="2100">
                <a:latin typeface="Roboto"/>
                <a:ea typeface="Roboto"/>
                <a:cs typeface="Roboto"/>
                <a:sym typeface="Roboto"/>
              </a:defRPr>
            </a:lvl9pPr>
          </a:lstStyle>
          <a:p>
            <a:endParaRPr/>
          </a:p>
        </p:txBody>
      </p:sp>
      <p:sp>
        <p:nvSpPr>
          <p:cNvPr id="1083" name="Google Shape;1083;p28"/>
          <p:cNvSpPr txBox="1"/>
          <p:nvPr/>
        </p:nvSpPr>
        <p:spPr>
          <a:xfrm>
            <a:off x="1834200" y="3803025"/>
            <a:ext cx="5475600" cy="434100"/>
          </a:xfrm>
          <a:prstGeom prst="rect">
            <a:avLst/>
          </a:prstGeom>
          <a:noFill/>
          <a:ln>
            <a:noFill/>
          </a:ln>
        </p:spPr>
        <p:txBody>
          <a:bodyPr spcFirstLastPara="1" wrap="square" lIns="0" tIns="0" rIns="0" bIns="0" anchor="t" anchorCtr="0">
            <a:noAutofit/>
          </a:bodyPr>
          <a:lstStyle/>
          <a:p>
            <a:pPr marL="0" lvl="0" indent="0" algn="ctr" rtl="0">
              <a:spcBef>
                <a:spcPts val="300"/>
              </a:spcBef>
              <a:spcAft>
                <a:spcPts val="0"/>
              </a:spcAft>
              <a:buClr>
                <a:schemeClr val="dk1"/>
              </a:buClr>
              <a:buSzPts val="1100"/>
              <a:buFont typeface="Arial"/>
              <a:buNone/>
            </a:pPr>
            <a:r>
              <a:rPr lang="en" sz="1200">
                <a:solidFill>
                  <a:schemeClr val="dk1"/>
                </a:solidFill>
                <a:latin typeface="Roboto Slab"/>
                <a:ea typeface="Roboto Slab"/>
                <a:cs typeface="Roboto Slab"/>
                <a:sym typeface="Roboto Slab"/>
              </a:rPr>
              <a:t>CREDITS: This presentation template was created by </a:t>
            </a:r>
            <a:r>
              <a:rPr lang="en" sz="1200" b="1">
                <a:solidFill>
                  <a:schemeClr val="dk1"/>
                </a:solidFill>
                <a:uFill>
                  <a:noFill/>
                </a:uFill>
                <a:latin typeface="Roboto Slab"/>
                <a:ea typeface="Roboto Slab"/>
                <a:cs typeface="Roboto Slab"/>
                <a:sym typeface="Roboto Slab"/>
                <a:hlinkClick r:id="rId4">
                  <a:extLst>
                    <a:ext uri="{A12FA001-AC4F-418D-AE19-62706E023703}">
                      <ahyp:hlinkClr xmlns:ahyp="http://schemas.microsoft.com/office/drawing/2018/hyperlinkcolor" val="tx"/>
                    </a:ext>
                  </a:extLst>
                </a:hlinkClick>
              </a:rPr>
              <a:t>Slidesgo</a:t>
            </a:r>
            <a:r>
              <a:rPr lang="en" sz="1200">
                <a:solidFill>
                  <a:schemeClr val="dk1"/>
                </a:solidFill>
                <a:latin typeface="Roboto Slab"/>
                <a:ea typeface="Roboto Slab"/>
                <a:cs typeface="Roboto Slab"/>
                <a:sym typeface="Roboto Slab"/>
              </a:rPr>
              <a:t>, including icons by </a:t>
            </a:r>
            <a:r>
              <a:rPr lang="en" sz="1200" b="1">
                <a:solidFill>
                  <a:schemeClr val="dk1"/>
                </a:solidFill>
                <a:uFill>
                  <a:noFill/>
                </a:uFill>
                <a:latin typeface="Roboto Slab"/>
                <a:ea typeface="Roboto Slab"/>
                <a:cs typeface="Roboto Slab"/>
                <a:sym typeface="Roboto Slab"/>
                <a:hlinkClick r:id="rId5">
                  <a:extLst>
                    <a:ext uri="{A12FA001-AC4F-418D-AE19-62706E023703}">
                      <ahyp:hlinkClr xmlns:ahyp="http://schemas.microsoft.com/office/drawing/2018/hyperlinkcolor" val="tx"/>
                    </a:ext>
                  </a:extLst>
                </a:hlinkClick>
              </a:rPr>
              <a:t>Flaticon</a:t>
            </a:r>
            <a:r>
              <a:rPr lang="en" sz="1200">
                <a:solidFill>
                  <a:schemeClr val="dk1"/>
                </a:solidFill>
                <a:latin typeface="Roboto Slab"/>
                <a:ea typeface="Roboto Slab"/>
                <a:cs typeface="Roboto Slab"/>
                <a:sym typeface="Roboto Slab"/>
              </a:rPr>
              <a:t>, and infographics &amp; images by </a:t>
            </a:r>
            <a:r>
              <a:rPr lang="en" sz="1200" b="1">
                <a:solidFill>
                  <a:schemeClr val="dk1"/>
                </a:solidFill>
                <a:uFill>
                  <a:noFill/>
                </a:uFill>
                <a:latin typeface="Roboto Slab"/>
                <a:ea typeface="Roboto Slab"/>
                <a:cs typeface="Roboto Slab"/>
                <a:sym typeface="Roboto Slab"/>
                <a:hlinkClick r:id="rId6">
                  <a:extLst>
                    <a:ext uri="{A12FA001-AC4F-418D-AE19-62706E023703}">
                      <ahyp:hlinkClr xmlns:ahyp="http://schemas.microsoft.com/office/drawing/2018/hyperlinkcolor" val="tx"/>
                    </a:ext>
                  </a:extLst>
                </a:hlinkClick>
              </a:rPr>
              <a:t>Freepik</a:t>
            </a:r>
            <a:r>
              <a:rPr lang="en" sz="1200">
                <a:solidFill>
                  <a:schemeClr val="dk1"/>
                </a:solidFill>
                <a:latin typeface="Roboto Slab"/>
                <a:ea typeface="Roboto Slab"/>
                <a:cs typeface="Roboto Slab"/>
                <a:sym typeface="Roboto Slab"/>
              </a:rPr>
              <a:t> </a:t>
            </a:r>
            <a:endParaRPr sz="1200">
              <a:solidFill>
                <a:schemeClr val="dk1"/>
              </a:solidFill>
              <a:latin typeface="Roboto Slab"/>
              <a:ea typeface="Roboto Slab"/>
              <a:cs typeface="Roboto Slab"/>
              <a:sym typeface="Roboto Slab"/>
            </a:endParaRPr>
          </a:p>
        </p:txBody>
      </p:sp>
      <p:pic>
        <p:nvPicPr>
          <p:cNvPr id="1084" name="Google Shape;1084;p28"/>
          <p:cNvPicPr preferRelativeResize="0"/>
          <p:nvPr/>
        </p:nvPicPr>
        <p:blipFill>
          <a:blip r:embed="rId7">
            <a:alphaModFix/>
          </a:blip>
          <a:stretch>
            <a:fillRect/>
          </a:stretch>
        </p:blipFill>
        <p:spPr>
          <a:xfrm rot="899999">
            <a:off x="318281" y="3188754"/>
            <a:ext cx="321896" cy="300100"/>
          </a:xfrm>
          <a:prstGeom prst="rect">
            <a:avLst/>
          </a:prstGeom>
          <a:noFill/>
          <a:ln>
            <a:noFill/>
          </a:ln>
        </p:spPr>
      </p:pic>
      <p:pic>
        <p:nvPicPr>
          <p:cNvPr id="1085" name="Google Shape;1085;p28"/>
          <p:cNvPicPr preferRelativeResize="0"/>
          <p:nvPr/>
        </p:nvPicPr>
        <p:blipFill>
          <a:blip r:embed="rId7">
            <a:alphaModFix/>
          </a:blip>
          <a:stretch>
            <a:fillRect/>
          </a:stretch>
        </p:blipFill>
        <p:spPr>
          <a:xfrm rot="899999">
            <a:off x="8737109" y="-129171"/>
            <a:ext cx="321896" cy="300100"/>
          </a:xfrm>
          <a:prstGeom prst="rect">
            <a:avLst/>
          </a:prstGeom>
          <a:noFill/>
          <a:ln>
            <a:noFill/>
          </a:ln>
        </p:spPr>
      </p:pic>
      <p:pic>
        <p:nvPicPr>
          <p:cNvPr id="1086" name="Google Shape;1086;p28"/>
          <p:cNvPicPr preferRelativeResize="0"/>
          <p:nvPr/>
        </p:nvPicPr>
        <p:blipFill>
          <a:blip r:embed="rId8">
            <a:alphaModFix/>
          </a:blip>
          <a:stretch>
            <a:fillRect/>
          </a:stretch>
        </p:blipFill>
        <p:spPr>
          <a:xfrm rot="-900008" flipH="1">
            <a:off x="8393628" y="4263223"/>
            <a:ext cx="410087" cy="38275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13">
    <p:bg>
      <p:bgPr>
        <a:gradFill>
          <a:gsLst>
            <a:gs pos="0">
              <a:schemeClr val="lt1"/>
            </a:gs>
            <a:gs pos="100000">
              <a:srgbClr val="DCF4FA"/>
            </a:gs>
          </a:gsLst>
          <a:lin ang="2700006" scaled="0"/>
        </a:gradFill>
        <a:effectLst/>
      </p:bgPr>
    </p:bg>
    <p:spTree>
      <p:nvGrpSpPr>
        <p:cNvPr id="1" name="Shape 1087"/>
        <p:cNvGrpSpPr/>
        <p:nvPr/>
      </p:nvGrpSpPr>
      <p:grpSpPr>
        <a:xfrm>
          <a:off x="0" y="0"/>
          <a:ext cx="0" cy="0"/>
          <a:chOff x="0" y="0"/>
          <a:chExt cx="0" cy="0"/>
        </a:xfrm>
      </p:grpSpPr>
      <p:pic>
        <p:nvPicPr>
          <p:cNvPr id="1088" name="Google Shape;1088;p29"/>
          <p:cNvPicPr preferRelativeResize="0"/>
          <p:nvPr/>
        </p:nvPicPr>
        <p:blipFill>
          <a:blip r:embed="rId2">
            <a:alphaModFix/>
          </a:blip>
          <a:stretch>
            <a:fillRect/>
          </a:stretch>
        </p:blipFill>
        <p:spPr>
          <a:xfrm rot="900000">
            <a:off x="722794" y="246347"/>
            <a:ext cx="3541804" cy="4816857"/>
          </a:xfrm>
          <a:prstGeom prst="rect">
            <a:avLst/>
          </a:prstGeom>
          <a:noFill/>
          <a:ln>
            <a:noFill/>
          </a:ln>
        </p:spPr>
      </p:pic>
      <p:pic>
        <p:nvPicPr>
          <p:cNvPr id="1089" name="Google Shape;1089;p29"/>
          <p:cNvPicPr preferRelativeResize="0"/>
          <p:nvPr/>
        </p:nvPicPr>
        <p:blipFill>
          <a:blip r:embed="rId3">
            <a:alphaModFix/>
          </a:blip>
          <a:stretch>
            <a:fillRect/>
          </a:stretch>
        </p:blipFill>
        <p:spPr>
          <a:xfrm rot="-4500000">
            <a:off x="941901" y="1022135"/>
            <a:ext cx="321896" cy="300100"/>
          </a:xfrm>
          <a:prstGeom prst="rect">
            <a:avLst/>
          </a:prstGeom>
          <a:noFill/>
          <a:ln>
            <a:noFill/>
          </a:ln>
        </p:spPr>
      </p:pic>
      <p:pic>
        <p:nvPicPr>
          <p:cNvPr id="1090" name="Google Shape;1090;p29"/>
          <p:cNvPicPr preferRelativeResize="0"/>
          <p:nvPr/>
        </p:nvPicPr>
        <p:blipFill>
          <a:blip r:embed="rId4">
            <a:alphaModFix/>
          </a:blip>
          <a:stretch>
            <a:fillRect/>
          </a:stretch>
        </p:blipFill>
        <p:spPr>
          <a:xfrm rot="900020">
            <a:off x="4890367" y="775341"/>
            <a:ext cx="380977" cy="355585"/>
          </a:xfrm>
          <a:prstGeom prst="rect">
            <a:avLst/>
          </a:prstGeom>
          <a:noFill/>
          <a:ln>
            <a:noFill/>
          </a:ln>
        </p:spPr>
      </p:pic>
      <p:pic>
        <p:nvPicPr>
          <p:cNvPr id="1091" name="Google Shape;1091;p29"/>
          <p:cNvPicPr preferRelativeResize="0"/>
          <p:nvPr/>
        </p:nvPicPr>
        <p:blipFill>
          <a:blip r:embed="rId5">
            <a:alphaModFix/>
          </a:blip>
          <a:stretch>
            <a:fillRect/>
          </a:stretch>
        </p:blipFill>
        <p:spPr>
          <a:xfrm rot="1288032" flipH="1">
            <a:off x="4007356" y="3816829"/>
            <a:ext cx="535946" cy="50020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13_1">
    <p:bg>
      <p:bgPr>
        <a:gradFill>
          <a:gsLst>
            <a:gs pos="0">
              <a:schemeClr val="lt1"/>
            </a:gs>
            <a:gs pos="100000">
              <a:srgbClr val="DCF4FA"/>
            </a:gs>
          </a:gsLst>
          <a:path path="circle">
            <a:fillToRect t="100000" r="100000"/>
          </a:path>
          <a:tileRect l="-100000" b="-100000"/>
        </a:gradFill>
        <a:effectLst/>
      </p:bgPr>
    </p:bg>
    <p:spTree>
      <p:nvGrpSpPr>
        <p:cNvPr id="1" name="Shape 1092"/>
        <p:cNvGrpSpPr/>
        <p:nvPr/>
      </p:nvGrpSpPr>
      <p:grpSpPr>
        <a:xfrm>
          <a:off x="0" y="0"/>
          <a:ext cx="0" cy="0"/>
          <a:chOff x="0" y="0"/>
          <a:chExt cx="0" cy="0"/>
        </a:xfrm>
      </p:grpSpPr>
      <p:pic>
        <p:nvPicPr>
          <p:cNvPr id="1093" name="Google Shape;1093;p30"/>
          <p:cNvPicPr preferRelativeResize="0"/>
          <p:nvPr/>
        </p:nvPicPr>
        <p:blipFill>
          <a:blip r:embed="rId2">
            <a:alphaModFix/>
          </a:blip>
          <a:stretch>
            <a:fillRect/>
          </a:stretch>
        </p:blipFill>
        <p:spPr>
          <a:xfrm>
            <a:off x="6589614" y="-815952"/>
            <a:ext cx="2678861" cy="1939491"/>
          </a:xfrm>
          <a:prstGeom prst="rect">
            <a:avLst/>
          </a:prstGeom>
          <a:noFill/>
          <a:ln>
            <a:noFill/>
          </a:ln>
        </p:spPr>
      </p:pic>
      <p:pic>
        <p:nvPicPr>
          <p:cNvPr id="1094" name="Google Shape;1094;p30"/>
          <p:cNvPicPr preferRelativeResize="0"/>
          <p:nvPr/>
        </p:nvPicPr>
        <p:blipFill>
          <a:blip r:embed="rId3">
            <a:alphaModFix/>
          </a:blip>
          <a:stretch>
            <a:fillRect/>
          </a:stretch>
        </p:blipFill>
        <p:spPr>
          <a:xfrm>
            <a:off x="-1122200" y="-324913"/>
            <a:ext cx="3858901" cy="5793334"/>
          </a:xfrm>
          <a:prstGeom prst="rect">
            <a:avLst/>
          </a:prstGeom>
          <a:noFill/>
          <a:ln>
            <a:noFill/>
          </a:ln>
        </p:spPr>
      </p:pic>
      <p:pic>
        <p:nvPicPr>
          <p:cNvPr id="1095" name="Google Shape;1095;p30"/>
          <p:cNvPicPr preferRelativeResize="0"/>
          <p:nvPr/>
        </p:nvPicPr>
        <p:blipFill>
          <a:blip r:embed="rId4">
            <a:alphaModFix/>
          </a:blip>
          <a:stretch>
            <a:fillRect/>
          </a:stretch>
        </p:blipFill>
        <p:spPr>
          <a:xfrm rot="899988">
            <a:off x="7922656" y="4081000"/>
            <a:ext cx="1016239" cy="9471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4288625" y="933300"/>
            <a:ext cx="4134000" cy="407400"/>
          </a:xfrm>
          <a:prstGeom prst="rect">
            <a:avLst/>
          </a:prstGeom>
        </p:spPr>
        <p:txBody>
          <a:bodyPr spcFirstLastPara="1" wrap="square" lIns="0" tIns="0" rIns="0" bIns="0" anchor="t" anchorCtr="0">
            <a:noAutofit/>
          </a:bodyPr>
          <a:lstStyle>
            <a:lvl1pPr marL="0" marR="0" lvl="0" indent="0" algn="l" rtl="0">
              <a:lnSpc>
                <a:spcPct val="100000"/>
              </a:lnSpc>
              <a:spcBef>
                <a:spcPts val="0"/>
              </a:spcBef>
              <a:spcAft>
                <a:spcPts val="0"/>
              </a:spcAft>
              <a:buSzPts val="2800"/>
              <a:buNone/>
              <a:defRPr sz="2600">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6" name="Google Shape;236;p5"/>
          <p:cNvSpPr txBox="1">
            <a:spLocks noGrp="1"/>
          </p:cNvSpPr>
          <p:nvPr>
            <p:ph type="title" idx="2"/>
          </p:nvPr>
        </p:nvSpPr>
        <p:spPr>
          <a:xfrm>
            <a:off x="4296776" y="2826600"/>
            <a:ext cx="4134000" cy="539400"/>
          </a:xfrm>
          <a:prstGeom prst="rect">
            <a:avLst/>
          </a:prstGeom>
        </p:spPr>
        <p:txBody>
          <a:bodyPr spcFirstLastPara="1" wrap="square" lIns="0" tIns="0" rIns="0" bIns="0" anchor="ctr" anchorCtr="0">
            <a:noAutofit/>
          </a:bodyPr>
          <a:lstStyle>
            <a:lvl1pPr lvl="0" rtl="0">
              <a:spcBef>
                <a:spcPts val="0"/>
              </a:spcBef>
              <a:spcAft>
                <a:spcPts val="0"/>
              </a:spcAft>
              <a:buSzPts val="2800"/>
              <a:buNone/>
              <a:defRPr sz="2600"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7" name="Google Shape;237;p5"/>
          <p:cNvSpPr txBox="1">
            <a:spLocks noGrp="1"/>
          </p:cNvSpPr>
          <p:nvPr>
            <p:ph type="subTitle" idx="1"/>
          </p:nvPr>
        </p:nvSpPr>
        <p:spPr>
          <a:xfrm>
            <a:off x="4299053" y="3391002"/>
            <a:ext cx="3145500" cy="1024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8" name="Google Shape;238;p5"/>
          <p:cNvSpPr txBox="1">
            <a:spLocks noGrp="1"/>
          </p:cNvSpPr>
          <p:nvPr>
            <p:ph type="subTitle" idx="3"/>
          </p:nvPr>
        </p:nvSpPr>
        <p:spPr>
          <a:xfrm>
            <a:off x="4288625" y="1420200"/>
            <a:ext cx="3141300" cy="1027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239" name="Google Shape;239;p5"/>
          <p:cNvPicPr preferRelativeResize="0"/>
          <p:nvPr/>
        </p:nvPicPr>
        <p:blipFill>
          <a:blip r:embed="rId2">
            <a:alphaModFix/>
          </a:blip>
          <a:stretch>
            <a:fillRect/>
          </a:stretch>
        </p:blipFill>
        <p:spPr>
          <a:xfrm rot="899999">
            <a:off x="8269818" y="4381629"/>
            <a:ext cx="321896" cy="300100"/>
          </a:xfrm>
          <a:prstGeom prst="rect">
            <a:avLst/>
          </a:prstGeom>
          <a:noFill/>
          <a:ln>
            <a:noFill/>
          </a:ln>
        </p:spPr>
      </p:pic>
      <p:pic>
        <p:nvPicPr>
          <p:cNvPr id="240" name="Google Shape;240;p5"/>
          <p:cNvPicPr preferRelativeResize="0"/>
          <p:nvPr/>
        </p:nvPicPr>
        <p:blipFill>
          <a:blip r:embed="rId3">
            <a:alphaModFix/>
          </a:blip>
          <a:stretch>
            <a:fillRect/>
          </a:stretch>
        </p:blipFill>
        <p:spPr>
          <a:xfrm rot="899987">
            <a:off x="7311269" y="89567"/>
            <a:ext cx="535946" cy="500209"/>
          </a:xfrm>
          <a:prstGeom prst="rect">
            <a:avLst/>
          </a:prstGeom>
          <a:noFill/>
          <a:ln>
            <a:noFill/>
          </a:ln>
        </p:spPr>
      </p:pic>
      <p:pic>
        <p:nvPicPr>
          <p:cNvPr id="241" name="Google Shape;241;p5"/>
          <p:cNvPicPr preferRelativeResize="0"/>
          <p:nvPr/>
        </p:nvPicPr>
        <p:blipFill>
          <a:blip r:embed="rId4">
            <a:alphaModFix/>
          </a:blip>
          <a:stretch>
            <a:fillRect/>
          </a:stretch>
        </p:blipFill>
        <p:spPr>
          <a:xfrm rot="-900008" flipH="1">
            <a:off x="8691366" y="900348"/>
            <a:ext cx="410087" cy="38275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pic>
        <p:nvPicPr>
          <p:cNvPr id="243" name="Google Shape;243;p6"/>
          <p:cNvPicPr preferRelativeResize="0"/>
          <p:nvPr/>
        </p:nvPicPr>
        <p:blipFill>
          <a:blip r:embed="rId2">
            <a:alphaModFix/>
          </a:blip>
          <a:stretch>
            <a:fillRect/>
          </a:stretch>
        </p:blipFill>
        <p:spPr>
          <a:xfrm rot="899999">
            <a:off x="141331" y="1777704"/>
            <a:ext cx="321896" cy="300100"/>
          </a:xfrm>
          <a:prstGeom prst="rect">
            <a:avLst/>
          </a:prstGeom>
          <a:noFill/>
          <a:ln>
            <a:noFill/>
          </a:ln>
        </p:spPr>
      </p:pic>
      <p:grpSp>
        <p:nvGrpSpPr>
          <p:cNvPr id="244" name="Google Shape;244;p6"/>
          <p:cNvGrpSpPr/>
          <p:nvPr/>
        </p:nvGrpSpPr>
        <p:grpSpPr>
          <a:xfrm>
            <a:off x="8612900" y="3380513"/>
            <a:ext cx="451641" cy="1340475"/>
            <a:chOff x="9385150" y="1954263"/>
            <a:chExt cx="451641" cy="1340475"/>
          </a:xfrm>
        </p:grpSpPr>
        <p:grpSp>
          <p:nvGrpSpPr>
            <p:cNvPr id="245" name="Google Shape;245;p6"/>
            <p:cNvGrpSpPr/>
            <p:nvPr/>
          </p:nvGrpSpPr>
          <p:grpSpPr>
            <a:xfrm>
              <a:off x="9589683" y="1954263"/>
              <a:ext cx="42575" cy="1340475"/>
              <a:chOff x="9703875" y="1954263"/>
              <a:chExt cx="42575" cy="1340475"/>
            </a:xfrm>
          </p:grpSpPr>
          <p:sp>
            <p:nvSpPr>
              <p:cNvPr id="246" name="Google Shape;246;p6"/>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9487417" y="1954263"/>
              <a:ext cx="42575" cy="1340475"/>
              <a:chOff x="9544525" y="1954263"/>
              <a:chExt cx="42575" cy="1340475"/>
            </a:xfrm>
          </p:grpSpPr>
          <p:sp>
            <p:nvSpPr>
              <p:cNvPr id="254" name="Google Shape;254;p6"/>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6"/>
            <p:cNvGrpSpPr/>
            <p:nvPr/>
          </p:nvGrpSpPr>
          <p:grpSpPr>
            <a:xfrm>
              <a:off x="9385150" y="1954263"/>
              <a:ext cx="42575" cy="1340475"/>
              <a:chOff x="9385150" y="1954263"/>
              <a:chExt cx="42575" cy="1340475"/>
            </a:xfrm>
          </p:grpSpPr>
          <p:sp>
            <p:nvSpPr>
              <p:cNvPr id="262" name="Google Shape;262;p6"/>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6"/>
            <p:cNvGrpSpPr/>
            <p:nvPr/>
          </p:nvGrpSpPr>
          <p:grpSpPr>
            <a:xfrm>
              <a:off x="9794216" y="1954263"/>
              <a:ext cx="42575" cy="1340475"/>
              <a:chOff x="9544525" y="1954263"/>
              <a:chExt cx="42575" cy="1340475"/>
            </a:xfrm>
          </p:grpSpPr>
          <p:sp>
            <p:nvSpPr>
              <p:cNvPr id="270" name="Google Shape;270;p6"/>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6"/>
            <p:cNvGrpSpPr/>
            <p:nvPr/>
          </p:nvGrpSpPr>
          <p:grpSpPr>
            <a:xfrm>
              <a:off x="9691950" y="1954263"/>
              <a:ext cx="42575" cy="1340475"/>
              <a:chOff x="9385150" y="1954263"/>
              <a:chExt cx="42575" cy="1340475"/>
            </a:xfrm>
          </p:grpSpPr>
          <p:sp>
            <p:nvSpPr>
              <p:cNvPr id="278" name="Google Shape;278;p6"/>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85" name="Google Shape;285;p6"/>
          <p:cNvPicPr preferRelativeResize="0"/>
          <p:nvPr/>
        </p:nvPicPr>
        <p:blipFill>
          <a:blip r:embed="rId3">
            <a:alphaModFix/>
          </a:blip>
          <a:stretch>
            <a:fillRect/>
          </a:stretch>
        </p:blipFill>
        <p:spPr>
          <a:xfrm rot="899987">
            <a:off x="445244" y="289392"/>
            <a:ext cx="535946" cy="500209"/>
          </a:xfrm>
          <a:prstGeom prst="rect">
            <a:avLst/>
          </a:prstGeom>
          <a:noFill/>
          <a:ln>
            <a:noFill/>
          </a:ln>
        </p:spPr>
      </p:pic>
      <p:pic>
        <p:nvPicPr>
          <p:cNvPr id="286" name="Google Shape;286;p6"/>
          <p:cNvPicPr preferRelativeResize="0"/>
          <p:nvPr/>
        </p:nvPicPr>
        <p:blipFill>
          <a:blip r:embed="rId4">
            <a:alphaModFix/>
          </a:blip>
          <a:stretch>
            <a:fillRect/>
          </a:stretch>
        </p:blipFill>
        <p:spPr>
          <a:xfrm rot="900000">
            <a:off x="6847153" y="-393006"/>
            <a:ext cx="1018695" cy="949418"/>
          </a:xfrm>
          <a:prstGeom prst="rect">
            <a:avLst/>
          </a:prstGeom>
          <a:noFill/>
          <a:ln>
            <a:noFill/>
          </a:ln>
        </p:spPr>
      </p:pic>
      <p:pic>
        <p:nvPicPr>
          <p:cNvPr id="287" name="Google Shape;287;p6"/>
          <p:cNvPicPr preferRelativeResize="0"/>
          <p:nvPr/>
        </p:nvPicPr>
        <p:blipFill>
          <a:blip r:embed="rId2">
            <a:alphaModFix/>
          </a:blip>
          <a:stretch>
            <a:fillRect/>
          </a:stretch>
        </p:blipFill>
        <p:spPr>
          <a:xfrm rot="899999">
            <a:off x="8506309" y="1307147"/>
            <a:ext cx="321896" cy="300100"/>
          </a:xfrm>
          <a:prstGeom prst="rect">
            <a:avLst/>
          </a:prstGeom>
          <a:noFill/>
          <a:ln>
            <a:noFill/>
          </a:ln>
        </p:spPr>
      </p:pic>
      <p:sp>
        <p:nvSpPr>
          <p:cNvPr id="288" name="Google Shape;288;p6"/>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9"/>
        <p:cNvGrpSpPr/>
        <p:nvPr/>
      </p:nvGrpSpPr>
      <p:grpSpPr>
        <a:xfrm>
          <a:off x="0" y="0"/>
          <a:ext cx="0" cy="0"/>
          <a:chOff x="0" y="0"/>
          <a:chExt cx="0" cy="0"/>
        </a:xfrm>
      </p:grpSpPr>
      <p:sp>
        <p:nvSpPr>
          <p:cNvPr id="290" name="Google Shape;290;p7"/>
          <p:cNvSpPr txBox="1">
            <a:spLocks noGrp="1"/>
          </p:cNvSpPr>
          <p:nvPr>
            <p:ph type="subTitle" idx="1"/>
          </p:nvPr>
        </p:nvSpPr>
        <p:spPr>
          <a:xfrm>
            <a:off x="963000" y="1678950"/>
            <a:ext cx="4285800" cy="22803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1600"/>
              <a:buFont typeface="Lato"/>
              <a:buChar char="●"/>
              <a:defRPr sz="1600"/>
            </a:lvl1pPr>
            <a:lvl2pPr lvl="1"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2pPr>
            <a:lvl3pPr lvl="2"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3pPr>
            <a:lvl4pPr lvl="3"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4pPr>
            <a:lvl5pPr lvl="4"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5pPr>
            <a:lvl6pPr lvl="5"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6pPr>
            <a:lvl7pPr lvl="6"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7pPr>
            <a:lvl8pPr lvl="7"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8pPr>
            <a:lvl9pPr lvl="8" rtl="0">
              <a:lnSpc>
                <a:spcPct val="100000"/>
              </a:lnSpc>
              <a:spcBef>
                <a:spcPts val="0"/>
              </a:spcBef>
              <a:spcAft>
                <a:spcPts val="0"/>
              </a:spcAft>
              <a:buClr>
                <a:schemeClr val="accent1"/>
              </a:buClr>
              <a:buSzPts val="1400"/>
              <a:buFont typeface="Open Sans"/>
              <a:buChar char="■"/>
              <a:defRPr>
                <a:solidFill>
                  <a:schemeClr val="accent1"/>
                </a:solidFill>
                <a:latin typeface="Open Sans"/>
                <a:ea typeface="Open Sans"/>
                <a:cs typeface="Open Sans"/>
                <a:sym typeface="Open Sans"/>
              </a:defRPr>
            </a:lvl9pPr>
          </a:lstStyle>
          <a:p>
            <a:endParaRPr/>
          </a:p>
        </p:txBody>
      </p:sp>
      <p:sp>
        <p:nvSpPr>
          <p:cNvPr id="291" name="Google Shape;291;p7"/>
          <p:cNvSpPr txBox="1">
            <a:spLocks noGrp="1"/>
          </p:cNvSpPr>
          <p:nvPr>
            <p:ph type="title"/>
          </p:nvPr>
        </p:nvSpPr>
        <p:spPr>
          <a:xfrm>
            <a:off x="713225" y="445025"/>
            <a:ext cx="7717500" cy="572700"/>
          </a:xfrm>
          <a:prstGeom prst="rect">
            <a:avLst/>
          </a:prstGeom>
        </p:spPr>
        <p:txBody>
          <a:bodyPr spcFirstLastPara="1" wrap="square" lIns="0" tIns="0" rIns="0" bIns="0" anchor="b"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92" name="Google Shape;292;p7"/>
          <p:cNvGrpSpPr/>
          <p:nvPr/>
        </p:nvGrpSpPr>
        <p:grpSpPr>
          <a:xfrm>
            <a:off x="261588" y="3959238"/>
            <a:ext cx="451641" cy="1340475"/>
            <a:chOff x="9385150" y="1954263"/>
            <a:chExt cx="451641" cy="1340475"/>
          </a:xfrm>
        </p:grpSpPr>
        <p:grpSp>
          <p:nvGrpSpPr>
            <p:cNvPr id="293" name="Google Shape;293;p7"/>
            <p:cNvGrpSpPr/>
            <p:nvPr/>
          </p:nvGrpSpPr>
          <p:grpSpPr>
            <a:xfrm>
              <a:off x="9589683" y="1954263"/>
              <a:ext cx="42575" cy="1340475"/>
              <a:chOff x="9703875" y="1954263"/>
              <a:chExt cx="42575" cy="1340475"/>
            </a:xfrm>
          </p:grpSpPr>
          <p:sp>
            <p:nvSpPr>
              <p:cNvPr id="294" name="Google Shape;294;p7"/>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7"/>
            <p:cNvGrpSpPr/>
            <p:nvPr/>
          </p:nvGrpSpPr>
          <p:grpSpPr>
            <a:xfrm>
              <a:off x="9487417" y="1954263"/>
              <a:ext cx="42575" cy="1340475"/>
              <a:chOff x="9544525" y="1954263"/>
              <a:chExt cx="42575" cy="1340475"/>
            </a:xfrm>
          </p:grpSpPr>
          <p:sp>
            <p:nvSpPr>
              <p:cNvPr id="302" name="Google Shape;302;p7"/>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7"/>
            <p:cNvGrpSpPr/>
            <p:nvPr/>
          </p:nvGrpSpPr>
          <p:grpSpPr>
            <a:xfrm>
              <a:off x="9385150" y="1954263"/>
              <a:ext cx="42575" cy="1340475"/>
              <a:chOff x="9385150" y="1954263"/>
              <a:chExt cx="42575" cy="1340475"/>
            </a:xfrm>
          </p:grpSpPr>
          <p:sp>
            <p:nvSpPr>
              <p:cNvPr id="310" name="Google Shape;310;p7"/>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7"/>
            <p:cNvGrpSpPr/>
            <p:nvPr/>
          </p:nvGrpSpPr>
          <p:grpSpPr>
            <a:xfrm>
              <a:off x="9794216" y="1954263"/>
              <a:ext cx="42575" cy="1340475"/>
              <a:chOff x="9544525" y="1954263"/>
              <a:chExt cx="42575" cy="1340475"/>
            </a:xfrm>
          </p:grpSpPr>
          <p:sp>
            <p:nvSpPr>
              <p:cNvPr id="318" name="Google Shape;318;p7"/>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7"/>
            <p:cNvGrpSpPr/>
            <p:nvPr/>
          </p:nvGrpSpPr>
          <p:grpSpPr>
            <a:xfrm>
              <a:off x="9691950" y="1954263"/>
              <a:ext cx="42575" cy="1340475"/>
              <a:chOff x="9385150" y="1954263"/>
              <a:chExt cx="42575" cy="1340475"/>
            </a:xfrm>
          </p:grpSpPr>
          <p:sp>
            <p:nvSpPr>
              <p:cNvPr id="326" name="Google Shape;326;p7"/>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3" name="Google Shape;333;p7"/>
          <p:cNvGrpSpPr/>
          <p:nvPr/>
        </p:nvGrpSpPr>
        <p:grpSpPr>
          <a:xfrm>
            <a:off x="8430763" y="-236037"/>
            <a:ext cx="451641" cy="1340475"/>
            <a:chOff x="9385150" y="1954263"/>
            <a:chExt cx="451641" cy="1340475"/>
          </a:xfrm>
        </p:grpSpPr>
        <p:grpSp>
          <p:nvGrpSpPr>
            <p:cNvPr id="334" name="Google Shape;334;p7"/>
            <p:cNvGrpSpPr/>
            <p:nvPr/>
          </p:nvGrpSpPr>
          <p:grpSpPr>
            <a:xfrm>
              <a:off x="9589683" y="1954263"/>
              <a:ext cx="42575" cy="1340475"/>
              <a:chOff x="9703875" y="1954263"/>
              <a:chExt cx="42575" cy="1340475"/>
            </a:xfrm>
          </p:grpSpPr>
          <p:sp>
            <p:nvSpPr>
              <p:cNvPr id="335" name="Google Shape;335;p7"/>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7"/>
            <p:cNvGrpSpPr/>
            <p:nvPr/>
          </p:nvGrpSpPr>
          <p:grpSpPr>
            <a:xfrm>
              <a:off x="9487417" y="1954263"/>
              <a:ext cx="42575" cy="1340475"/>
              <a:chOff x="9544525" y="1954263"/>
              <a:chExt cx="42575" cy="1340475"/>
            </a:xfrm>
          </p:grpSpPr>
          <p:sp>
            <p:nvSpPr>
              <p:cNvPr id="343" name="Google Shape;343;p7"/>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7"/>
            <p:cNvGrpSpPr/>
            <p:nvPr/>
          </p:nvGrpSpPr>
          <p:grpSpPr>
            <a:xfrm>
              <a:off x="9385150" y="1954263"/>
              <a:ext cx="42575" cy="1340475"/>
              <a:chOff x="9385150" y="1954263"/>
              <a:chExt cx="42575" cy="1340475"/>
            </a:xfrm>
          </p:grpSpPr>
          <p:sp>
            <p:nvSpPr>
              <p:cNvPr id="351" name="Google Shape;351;p7"/>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a:off x="9794216" y="1954263"/>
              <a:ext cx="42575" cy="1340475"/>
              <a:chOff x="9544525" y="1954263"/>
              <a:chExt cx="42575" cy="1340475"/>
            </a:xfrm>
          </p:grpSpPr>
          <p:sp>
            <p:nvSpPr>
              <p:cNvPr id="359" name="Google Shape;359;p7"/>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7"/>
            <p:cNvGrpSpPr/>
            <p:nvPr/>
          </p:nvGrpSpPr>
          <p:grpSpPr>
            <a:xfrm>
              <a:off x="9691950" y="1954263"/>
              <a:ext cx="42575" cy="1340475"/>
              <a:chOff x="9385150" y="1954263"/>
              <a:chExt cx="42575" cy="1340475"/>
            </a:xfrm>
          </p:grpSpPr>
          <p:sp>
            <p:nvSpPr>
              <p:cNvPr id="367" name="Google Shape;367;p7"/>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7"/>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7"/>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4"/>
        <p:cNvGrpSpPr/>
        <p:nvPr/>
      </p:nvGrpSpPr>
      <p:grpSpPr>
        <a:xfrm>
          <a:off x="0" y="0"/>
          <a:ext cx="0" cy="0"/>
          <a:chOff x="0" y="0"/>
          <a:chExt cx="0" cy="0"/>
        </a:xfrm>
      </p:grpSpPr>
      <p:sp>
        <p:nvSpPr>
          <p:cNvPr id="375" name="Google Shape;375;p8"/>
          <p:cNvSpPr txBox="1">
            <a:spLocks noGrp="1"/>
          </p:cNvSpPr>
          <p:nvPr>
            <p:ph type="title"/>
          </p:nvPr>
        </p:nvSpPr>
        <p:spPr>
          <a:xfrm>
            <a:off x="1388100" y="698375"/>
            <a:ext cx="6367800" cy="1871100"/>
          </a:xfrm>
          <a:prstGeom prst="rect">
            <a:avLst/>
          </a:prstGeom>
        </p:spPr>
        <p:txBody>
          <a:bodyPr spcFirstLastPara="1" wrap="square" lIns="0" tIns="0" rIns="0" bIns="0" anchor="ctr" anchorCtr="0">
            <a:noAutofit/>
          </a:bodyPr>
          <a:lstStyle>
            <a:lvl1pPr lvl="0" algn="r">
              <a:lnSpc>
                <a:spcPct val="80000"/>
              </a:lnSpc>
              <a:spcBef>
                <a:spcPts val="0"/>
              </a:spcBef>
              <a:spcAft>
                <a:spcPts val="0"/>
              </a:spcAft>
              <a:buSzPts val="4800"/>
              <a:buNone/>
              <a:defRPr sz="6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9"/>
        <p:cNvGrpSpPr/>
        <p:nvPr/>
      </p:nvGrpSpPr>
      <p:grpSpPr>
        <a:xfrm>
          <a:off x="0" y="0"/>
          <a:ext cx="0" cy="0"/>
          <a:chOff x="0" y="0"/>
          <a:chExt cx="0" cy="0"/>
        </a:xfrm>
      </p:grpSpPr>
      <p:sp>
        <p:nvSpPr>
          <p:cNvPr id="380" name="Google Shape;380;p10"/>
          <p:cNvSpPr txBox="1">
            <a:spLocks noGrp="1"/>
          </p:cNvSpPr>
          <p:nvPr>
            <p:ph type="body" idx="1"/>
          </p:nvPr>
        </p:nvSpPr>
        <p:spPr>
          <a:xfrm>
            <a:off x="2834230" y="3912025"/>
            <a:ext cx="4435200" cy="732300"/>
          </a:xfrm>
          <a:prstGeom prst="rect">
            <a:avLst/>
          </a:prstGeom>
        </p:spPr>
        <p:txBody>
          <a:bodyPr spcFirstLastPara="1" wrap="square" lIns="0" tIns="0" rIns="0" bIns="0" anchor="t" anchorCtr="0">
            <a:noAutofit/>
          </a:bodyPr>
          <a:lstStyle>
            <a:lvl1pPr marL="457200" lvl="0" indent="-228600" algn="r">
              <a:lnSpc>
                <a:spcPct val="80000"/>
              </a:lnSpc>
              <a:spcBef>
                <a:spcPts val="0"/>
              </a:spcBef>
              <a:spcAft>
                <a:spcPts val="0"/>
              </a:spcAft>
              <a:buSzPts val="1800"/>
              <a:buNone/>
              <a:defRPr sz="3000" b="1">
                <a:latin typeface="Lexend"/>
                <a:ea typeface="Lexend"/>
                <a:cs typeface="Lexend"/>
                <a:sym typeface="Lexend"/>
              </a:defRPr>
            </a:lvl1pPr>
          </a:lstStyle>
          <a:p>
            <a:endParaRPr/>
          </a:p>
        </p:txBody>
      </p:sp>
      <p:grpSp>
        <p:nvGrpSpPr>
          <p:cNvPr id="381" name="Google Shape;381;p10"/>
          <p:cNvGrpSpPr/>
          <p:nvPr/>
        </p:nvGrpSpPr>
        <p:grpSpPr>
          <a:xfrm>
            <a:off x="211250" y="0"/>
            <a:ext cx="451641" cy="1340475"/>
            <a:chOff x="9385150" y="1954263"/>
            <a:chExt cx="451641" cy="1340475"/>
          </a:xfrm>
        </p:grpSpPr>
        <p:grpSp>
          <p:nvGrpSpPr>
            <p:cNvPr id="382" name="Google Shape;382;p10"/>
            <p:cNvGrpSpPr/>
            <p:nvPr/>
          </p:nvGrpSpPr>
          <p:grpSpPr>
            <a:xfrm>
              <a:off x="9589683" y="1954263"/>
              <a:ext cx="42575" cy="1340475"/>
              <a:chOff x="9703875" y="1954263"/>
              <a:chExt cx="42575" cy="1340475"/>
            </a:xfrm>
          </p:grpSpPr>
          <p:sp>
            <p:nvSpPr>
              <p:cNvPr id="383" name="Google Shape;383;p10"/>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0"/>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0"/>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0"/>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0"/>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0"/>
            <p:cNvGrpSpPr/>
            <p:nvPr/>
          </p:nvGrpSpPr>
          <p:grpSpPr>
            <a:xfrm>
              <a:off x="9487417" y="1954263"/>
              <a:ext cx="42575" cy="1340475"/>
              <a:chOff x="9544525" y="1954263"/>
              <a:chExt cx="42575" cy="1340475"/>
            </a:xfrm>
          </p:grpSpPr>
          <p:sp>
            <p:nvSpPr>
              <p:cNvPr id="391" name="Google Shape;391;p10"/>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a:off x="9385150" y="1954263"/>
              <a:ext cx="42575" cy="1340475"/>
              <a:chOff x="9385150" y="1954263"/>
              <a:chExt cx="42575" cy="1340475"/>
            </a:xfrm>
          </p:grpSpPr>
          <p:sp>
            <p:nvSpPr>
              <p:cNvPr id="399" name="Google Shape;399;p10"/>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10"/>
            <p:cNvGrpSpPr/>
            <p:nvPr/>
          </p:nvGrpSpPr>
          <p:grpSpPr>
            <a:xfrm>
              <a:off x="9794216" y="1954263"/>
              <a:ext cx="42575" cy="1340475"/>
              <a:chOff x="9544525" y="1954263"/>
              <a:chExt cx="42575" cy="1340475"/>
            </a:xfrm>
          </p:grpSpPr>
          <p:sp>
            <p:nvSpPr>
              <p:cNvPr id="407" name="Google Shape;407;p10"/>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0"/>
            <p:cNvGrpSpPr/>
            <p:nvPr/>
          </p:nvGrpSpPr>
          <p:grpSpPr>
            <a:xfrm>
              <a:off x="9691950" y="1954263"/>
              <a:ext cx="42575" cy="1340475"/>
              <a:chOff x="9385150" y="1954263"/>
              <a:chExt cx="42575" cy="1340475"/>
            </a:xfrm>
          </p:grpSpPr>
          <p:sp>
            <p:nvSpPr>
              <p:cNvPr id="415" name="Google Shape;415;p10"/>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0"/>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0"/>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2" name="Google Shape;422;p10"/>
          <p:cNvGrpSpPr/>
          <p:nvPr/>
        </p:nvGrpSpPr>
        <p:grpSpPr>
          <a:xfrm>
            <a:off x="8692350" y="1906388"/>
            <a:ext cx="451641" cy="1340475"/>
            <a:chOff x="9385150" y="1954263"/>
            <a:chExt cx="451641" cy="1340475"/>
          </a:xfrm>
        </p:grpSpPr>
        <p:grpSp>
          <p:nvGrpSpPr>
            <p:cNvPr id="423" name="Google Shape;423;p10"/>
            <p:cNvGrpSpPr/>
            <p:nvPr/>
          </p:nvGrpSpPr>
          <p:grpSpPr>
            <a:xfrm>
              <a:off x="9589683" y="1954263"/>
              <a:ext cx="42575" cy="1340475"/>
              <a:chOff x="9703875" y="1954263"/>
              <a:chExt cx="42575" cy="1340475"/>
            </a:xfrm>
          </p:grpSpPr>
          <p:sp>
            <p:nvSpPr>
              <p:cNvPr id="424" name="Google Shape;424;p10"/>
              <p:cNvSpPr/>
              <p:nvPr/>
            </p:nvSpPr>
            <p:spPr>
              <a:xfrm rot="10800000">
                <a:off x="9703875" y="3252913"/>
                <a:ext cx="42575" cy="41825"/>
              </a:xfrm>
              <a:custGeom>
                <a:avLst/>
                <a:gdLst/>
                <a:ahLst/>
                <a:cxnLst/>
                <a:rect l="l" t="t" r="r" b="b"/>
                <a:pathLst>
                  <a:path w="1703" h="1673" extrusionOk="0">
                    <a:moveTo>
                      <a:pt x="851" y="1"/>
                    </a:moveTo>
                    <a:cubicBezTo>
                      <a:pt x="395" y="1"/>
                      <a:pt x="0" y="396"/>
                      <a:pt x="0" y="852"/>
                    </a:cubicBezTo>
                    <a:cubicBezTo>
                      <a:pt x="0" y="1308"/>
                      <a:pt x="395" y="1672"/>
                      <a:pt x="851" y="1672"/>
                    </a:cubicBezTo>
                    <a:cubicBezTo>
                      <a:pt x="1307" y="1672"/>
                      <a:pt x="1702" y="1308"/>
                      <a:pt x="1702" y="852"/>
                    </a:cubicBezTo>
                    <a:cubicBezTo>
                      <a:pt x="1702" y="396"/>
                      <a:pt x="1307" y="1"/>
                      <a:pt x="8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rot="10800000">
                <a:off x="9703875" y="3036338"/>
                <a:ext cx="42575" cy="41825"/>
              </a:xfrm>
              <a:custGeom>
                <a:avLst/>
                <a:gdLst/>
                <a:ahLst/>
                <a:cxnLst/>
                <a:rect l="l" t="t" r="r" b="b"/>
                <a:pathLst>
                  <a:path w="1703" h="1673" extrusionOk="0">
                    <a:moveTo>
                      <a:pt x="851" y="0"/>
                    </a:moveTo>
                    <a:cubicBezTo>
                      <a:pt x="395" y="0"/>
                      <a:pt x="0" y="396"/>
                      <a:pt x="0" y="852"/>
                    </a:cubicBezTo>
                    <a:cubicBezTo>
                      <a:pt x="0" y="1307"/>
                      <a:pt x="395" y="1672"/>
                      <a:pt x="851" y="1672"/>
                    </a:cubicBezTo>
                    <a:cubicBezTo>
                      <a:pt x="1307" y="1672"/>
                      <a:pt x="1702" y="1307"/>
                      <a:pt x="1702" y="852"/>
                    </a:cubicBezTo>
                    <a:cubicBezTo>
                      <a:pt x="1702" y="396"/>
                      <a:pt x="1307"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rot="10800000">
                <a:off x="9703875" y="2819788"/>
                <a:ext cx="42575" cy="41800"/>
              </a:xfrm>
              <a:custGeom>
                <a:avLst/>
                <a:gdLst/>
                <a:ahLst/>
                <a:cxnLst/>
                <a:rect l="l" t="t" r="r" b="b"/>
                <a:pathLst>
                  <a:path w="1703" h="1672" extrusionOk="0">
                    <a:moveTo>
                      <a:pt x="851" y="0"/>
                    </a:moveTo>
                    <a:cubicBezTo>
                      <a:pt x="395" y="0"/>
                      <a:pt x="0" y="395"/>
                      <a:pt x="0" y="851"/>
                    </a:cubicBezTo>
                    <a:cubicBezTo>
                      <a:pt x="0" y="1307"/>
                      <a:pt x="395" y="1672"/>
                      <a:pt x="851" y="1672"/>
                    </a:cubicBezTo>
                    <a:cubicBezTo>
                      <a:pt x="1307" y="1672"/>
                      <a:pt x="1702" y="1307"/>
                      <a:pt x="1702" y="851"/>
                    </a:cubicBezTo>
                    <a:cubicBezTo>
                      <a:pt x="1702" y="335"/>
                      <a:pt x="1307"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rot="10800000">
                <a:off x="9703875" y="2603963"/>
                <a:ext cx="42575" cy="41825"/>
              </a:xfrm>
              <a:custGeom>
                <a:avLst/>
                <a:gdLst/>
                <a:ahLst/>
                <a:cxnLst/>
                <a:rect l="l" t="t" r="r" b="b"/>
                <a:pathLst>
                  <a:path w="1703" h="1673" extrusionOk="0">
                    <a:moveTo>
                      <a:pt x="851" y="1"/>
                    </a:moveTo>
                    <a:cubicBezTo>
                      <a:pt x="395" y="1"/>
                      <a:pt x="0" y="365"/>
                      <a:pt x="0" y="821"/>
                    </a:cubicBezTo>
                    <a:cubicBezTo>
                      <a:pt x="0" y="1277"/>
                      <a:pt x="395" y="1672"/>
                      <a:pt x="851" y="1672"/>
                    </a:cubicBezTo>
                    <a:cubicBezTo>
                      <a:pt x="1307" y="1672"/>
                      <a:pt x="1702" y="1277"/>
                      <a:pt x="1702" y="821"/>
                    </a:cubicBezTo>
                    <a:cubicBezTo>
                      <a:pt x="1702" y="365"/>
                      <a:pt x="1307" y="1"/>
                      <a:pt x="8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rot="10800000">
                <a:off x="9703875" y="2387388"/>
                <a:ext cx="42575" cy="41825"/>
              </a:xfrm>
              <a:custGeom>
                <a:avLst/>
                <a:gdLst/>
                <a:ahLst/>
                <a:cxnLst/>
                <a:rect l="l" t="t" r="r" b="b"/>
                <a:pathLst>
                  <a:path w="1703" h="1673"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rot="10800000">
                <a:off x="9703875" y="2170838"/>
                <a:ext cx="42575" cy="41800"/>
              </a:xfrm>
              <a:custGeom>
                <a:avLst/>
                <a:gdLst/>
                <a:ahLst/>
                <a:cxnLst/>
                <a:rect l="l" t="t" r="r" b="b"/>
                <a:pathLst>
                  <a:path w="1703" h="1672" extrusionOk="0">
                    <a:moveTo>
                      <a:pt x="851" y="0"/>
                    </a:moveTo>
                    <a:cubicBezTo>
                      <a:pt x="395" y="0"/>
                      <a:pt x="0" y="365"/>
                      <a:pt x="0" y="821"/>
                    </a:cubicBezTo>
                    <a:cubicBezTo>
                      <a:pt x="0" y="1277"/>
                      <a:pt x="395" y="1672"/>
                      <a:pt x="851" y="1672"/>
                    </a:cubicBezTo>
                    <a:cubicBezTo>
                      <a:pt x="1307" y="1672"/>
                      <a:pt x="1702" y="1277"/>
                      <a:pt x="1702" y="821"/>
                    </a:cubicBezTo>
                    <a:cubicBezTo>
                      <a:pt x="1702" y="365"/>
                      <a:pt x="1307"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rot="10800000">
                <a:off x="9703875" y="1954263"/>
                <a:ext cx="42575" cy="41850"/>
              </a:xfrm>
              <a:custGeom>
                <a:avLst/>
                <a:gdLst/>
                <a:ahLst/>
                <a:cxnLst/>
                <a:rect l="l" t="t" r="r" b="b"/>
                <a:pathLst>
                  <a:path w="1703" h="1674" extrusionOk="0">
                    <a:moveTo>
                      <a:pt x="904" y="0"/>
                    </a:moveTo>
                    <a:cubicBezTo>
                      <a:pt x="887" y="0"/>
                      <a:pt x="869" y="1"/>
                      <a:pt x="851" y="2"/>
                    </a:cubicBezTo>
                    <a:cubicBezTo>
                      <a:pt x="395" y="2"/>
                      <a:pt x="0" y="367"/>
                      <a:pt x="0" y="822"/>
                    </a:cubicBezTo>
                    <a:cubicBezTo>
                      <a:pt x="0" y="1278"/>
                      <a:pt x="395" y="1674"/>
                      <a:pt x="851" y="1674"/>
                    </a:cubicBezTo>
                    <a:cubicBezTo>
                      <a:pt x="1307" y="1674"/>
                      <a:pt x="1702" y="1278"/>
                      <a:pt x="1702" y="822"/>
                    </a:cubicBezTo>
                    <a:cubicBezTo>
                      <a:pt x="1702" y="355"/>
                      <a:pt x="1337" y="0"/>
                      <a:pt x="9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10"/>
            <p:cNvGrpSpPr/>
            <p:nvPr/>
          </p:nvGrpSpPr>
          <p:grpSpPr>
            <a:xfrm>
              <a:off x="9487417" y="1954263"/>
              <a:ext cx="42575" cy="1340475"/>
              <a:chOff x="9544525" y="1954263"/>
              <a:chExt cx="42575" cy="1340475"/>
            </a:xfrm>
          </p:grpSpPr>
          <p:sp>
            <p:nvSpPr>
              <p:cNvPr id="432" name="Google Shape;432;p10"/>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10"/>
            <p:cNvGrpSpPr/>
            <p:nvPr/>
          </p:nvGrpSpPr>
          <p:grpSpPr>
            <a:xfrm>
              <a:off x="9385150" y="1954263"/>
              <a:ext cx="42575" cy="1340475"/>
              <a:chOff x="9385150" y="1954263"/>
              <a:chExt cx="42575" cy="1340475"/>
            </a:xfrm>
          </p:grpSpPr>
          <p:sp>
            <p:nvSpPr>
              <p:cNvPr id="440" name="Google Shape;440;p10"/>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9794216" y="1954263"/>
              <a:ext cx="42575" cy="1340475"/>
              <a:chOff x="9544525" y="1954263"/>
              <a:chExt cx="42575" cy="1340475"/>
            </a:xfrm>
          </p:grpSpPr>
          <p:sp>
            <p:nvSpPr>
              <p:cNvPr id="448" name="Google Shape;448;p10"/>
              <p:cNvSpPr/>
              <p:nvPr/>
            </p:nvSpPr>
            <p:spPr>
              <a:xfrm rot="10800000">
                <a:off x="9544525" y="3252913"/>
                <a:ext cx="42575" cy="41825"/>
              </a:xfrm>
              <a:custGeom>
                <a:avLst/>
                <a:gdLst/>
                <a:ahLst/>
                <a:cxnLst/>
                <a:rect l="l" t="t" r="r" b="b"/>
                <a:pathLst>
                  <a:path w="1703" h="1673" extrusionOk="0">
                    <a:moveTo>
                      <a:pt x="852" y="1"/>
                    </a:moveTo>
                    <a:cubicBezTo>
                      <a:pt x="396" y="1"/>
                      <a:pt x="1" y="365"/>
                      <a:pt x="1" y="852"/>
                    </a:cubicBezTo>
                    <a:cubicBezTo>
                      <a:pt x="1" y="1308"/>
                      <a:pt x="396" y="1672"/>
                      <a:pt x="852" y="1672"/>
                    </a:cubicBezTo>
                    <a:cubicBezTo>
                      <a:pt x="1308" y="1672"/>
                      <a:pt x="1703" y="1308"/>
                      <a:pt x="1703" y="852"/>
                    </a:cubicBezTo>
                    <a:cubicBezTo>
                      <a:pt x="1703" y="365"/>
                      <a:pt x="1308" y="1"/>
                      <a:pt x="8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rot="10800000">
                <a:off x="9544525" y="3036338"/>
                <a:ext cx="42575" cy="41825"/>
              </a:xfrm>
              <a:custGeom>
                <a:avLst/>
                <a:gdLst/>
                <a:ahLst/>
                <a:cxnLst/>
                <a:rect l="l" t="t" r="r" b="b"/>
                <a:pathLst>
                  <a:path w="1703" h="1673" extrusionOk="0">
                    <a:moveTo>
                      <a:pt x="852" y="0"/>
                    </a:moveTo>
                    <a:cubicBezTo>
                      <a:pt x="396" y="0"/>
                      <a:pt x="1" y="365"/>
                      <a:pt x="1" y="821"/>
                    </a:cubicBezTo>
                    <a:cubicBezTo>
                      <a:pt x="1" y="1307"/>
                      <a:pt x="396" y="1672"/>
                      <a:pt x="852" y="1672"/>
                    </a:cubicBezTo>
                    <a:cubicBezTo>
                      <a:pt x="1308" y="1672"/>
                      <a:pt x="1703" y="1307"/>
                      <a:pt x="1703" y="821"/>
                    </a:cubicBezTo>
                    <a:cubicBezTo>
                      <a:pt x="1703" y="365"/>
                      <a:pt x="1308" y="0"/>
                      <a:pt x="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rot="10800000">
                <a:off x="9544525" y="2819788"/>
                <a:ext cx="42575" cy="41800"/>
              </a:xfrm>
              <a:custGeom>
                <a:avLst/>
                <a:gdLst/>
                <a:ahLst/>
                <a:cxnLst/>
                <a:rect l="l" t="t" r="r" b="b"/>
                <a:pathLst>
                  <a:path w="1703" h="1672" extrusionOk="0">
                    <a:moveTo>
                      <a:pt x="852" y="0"/>
                    </a:moveTo>
                    <a:cubicBezTo>
                      <a:pt x="396" y="0"/>
                      <a:pt x="1" y="365"/>
                      <a:pt x="1" y="851"/>
                    </a:cubicBezTo>
                    <a:cubicBezTo>
                      <a:pt x="1" y="1307"/>
                      <a:pt x="396" y="1672"/>
                      <a:pt x="852" y="1672"/>
                    </a:cubicBezTo>
                    <a:cubicBezTo>
                      <a:pt x="1308" y="1672"/>
                      <a:pt x="1703" y="1307"/>
                      <a:pt x="1703" y="851"/>
                    </a:cubicBezTo>
                    <a:cubicBezTo>
                      <a:pt x="1703" y="365"/>
                      <a:pt x="1308" y="0"/>
                      <a:pt x="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rot="10800000">
                <a:off x="9544525" y="2603963"/>
                <a:ext cx="41800" cy="41825"/>
              </a:xfrm>
              <a:custGeom>
                <a:avLst/>
                <a:gdLst/>
                <a:ahLst/>
                <a:cxnLst/>
                <a:rect l="l" t="t" r="r" b="b"/>
                <a:pathLst>
                  <a:path w="1672" h="1673" extrusionOk="0">
                    <a:moveTo>
                      <a:pt x="821" y="1"/>
                    </a:moveTo>
                    <a:cubicBezTo>
                      <a:pt x="365" y="1"/>
                      <a:pt x="0" y="365"/>
                      <a:pt x="0" y="821"/>
                    </a:cubicBezTo>
                    <a:cubicBezTo>
                      <a:pt x="0" y="1277"/>
                      <a:pt x="365" y="1672"/>
                      <a:pt x="821" y="1672"/>
                    </a:cubicBezTo>
                    <a:cubicBezTo>
                      <a:pt x="1277" y="1672"/>
                      <a:pt x="1672" y="1277"/>
                      <a:pt x="1672" y="821"/>
                    </a:cubicBezTo>
                    <a:cubicBezTo>
                      <a:pt x="1672" y="365"/>
                      <a:pt x="1277"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rot="10800000">
                <a:off x="9544525" y="2387388"/>
                <a:ext cx="42575" cy="41825"/>
              </a:xfrm>
              <a:custGeom>
                <a:avLst/>
                <a:gdLst/>
                <a:ahLst/>
                <a:cxnLst/>
                <a:rect l="l" t="t" r="r" b="b"/>
                <a:pathLst>
                  <a:path w="1703" h="1673"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rot="10800000">
                <a:off x="9544525" y="2170838"/>
                <a:ext cx="42575" cy="41800"/>
              </a:xfrm>
              <a:custGeom>
                <a:avLst/>
                <a:gdLst/>
                <a:ahLst/>
                <a:cxnLst/>
                <a:rect l="l" t="t" r="r" b="b"/>
                <a:pathLst>
                  <a:path w="1703" h="1672" extrusionOk="0">
                    <a:moveTo>
                      <a:pt x="852" y="0"/>
                    </a:moveTo>
                    <a:cubicBezTo>
                      <a:pt x="396" y="0"/>
                      <a:pt x="1" y="365"/>
                      <a:pt x="1" y="821"/>
                    </a:cubicBezTo>
                    <a:cubicBezTo>
                      <a:pt x="1" y="1277"/>
                      <a:pt x="396" y="1672"/>
                      <a:pt x="852" y="1672"/>
                    </a:cubicBezTo>
                    <a:cubicBezTo>
                      <a:pt x="1308" y="1672"/>
                      <a:pt x="1703" y="1277"/>
                      <a:pt x="1703" y="821"/>
                    </a:cubicBezTo>
                    <a:cubicBezTo>
                      <a:pt x="1703" y="365"/>
                      <a:pt x="1308" y="0"/>
                      <a:pt x="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rot="10800000">
                <a:off x="9544525" y="1954263"/>
                <a:ext cx="42575" cy="41825"/>
              </a:xfrm>
              <a:custGeom>
                <a:avLst/>
                <a:gdLst/>
                <a:ahLst/>
                <a:cxnLst/>
                <a:rect l="l" t="t" r="r" b="b"/>
                <a:pathLst>
                  <a:path w="1703" h="1673" extrusionOk="0">
                    <a:moveTo>
                      <a:pt x="852" y="1"/>
                    </a:moveTo>
                    <a:cubicBezTo>
                      <a:pt x="396" y="1"/>
                      <a:pt x="1" y="366"/>
                      <a:pt x="1" y="821"/>
                    </a:cubicBezTo>
                    <a:cubicBezTo>
                      <a:pt x="1" y="1277"/>
                      <a:pt x="396" y="1673"/>
                      <a:pt x="852" y="1673"/>
                    </a:cubicBezTo>
                    <a:cubicBezTo>
                      <a:pt x="1308" y="1673"/>
                      <a:pt x="1703" y="1277"/>
                      <a:pt x="1703" y="821"/>
                    </a:cubicBezTo>
                    <a:cubicBezTo>
                      <a:pt x="1703" y="366"/>
                      <a:pt x="1308" y="1"/>
                      <a:pt x="8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10"/>
            <p:cNvGrpSpPr/>
            <p:nvPr/>
          </p:nvGrpSpPr>
          <p:grpSpPr>
            <a:xfrm>
              <a:off x="9691950" y="1954263"/>
              <a:ext cx="42575" cy="1340475"/>
              <a:chOff x="9385150" y="1954263"/>
              <a:chExt cx="42575" cy="1340475"/>
            </a:xfrm>
          </p:grpSpPr>
          <p:sp>
            <p:nvSpPr>
              <p:cNvPr id="456" name="Google Shape;456;p10"/>
              <p:cNvSpPr/>
              <p:nvPr/>
            </p:nvSpPr>
            <p:spPr>
              <a:xfrm rot="10800000">
                <a:off x="9385900" y="3252913"/>
                <a:ext cx="41825" cy="41825"/>
              </a:xfrm>
              <a:custGeom>
                <a:avLst/>
                <a:gdLst/>
                <a:ahLst/>
                <a:cxnLst/>
                <a:rect l="l" t="t" r="r" b="b"/>
                <a:pathLst>
                  <a:path w="1673" h="1673" extrusionOk="0">
                    <a:moveTo>
                      <a:pt x="851" y="1"/>
                    </a:moveTo>
                    <a:cubicBezTo>
                      <a:pt x="396" y="1"/>
                      <a:pt x="0" y="365"/>
                      <a:pt x="0" y="852"/>
                    </a:cubicBezTo>
                    <a:cubicBezTo>
                      <a:pt x="0" y="1308"/>
                      <a:pt x="396" y="1672"/>
                      <a:pt x="851" y="1672"/>
                    </a:cubicBezTo>
                    <a:cubicBezTo>
                      <a:pt x="1307" y="1672"/>
                      <a:pt x="1672" y="1308"/>
                      <a:pt x="1672" y="852"/>
                    </a:cubicBezTo>
                    <a:cubicBezTo>
                      <a:pt x="1672" y="365"/>
                      <a:pt x="1307" y="1"/>
                      <a:pt x="8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0"/>
              <p:cNvSpPr/>
              <p:nvPr/>
            </p:nvSpPr>
            <p:spPr>
              <a:xfrm rot="10800000">
                <a:off x="9385900" y="3036338"/>
                <a:ext cx="41825" cy="41825"/>
              </a:xfrm>
              <a:custGeom>
                <a:avLst/>
                <a:gdLst/>
                <a:ahLst/>
                <a:cxnLst/>
                <a:rect l="l" t="t" r="r" b="b"/>
                <a:pathLst>
                  <a:path w="1673" h="1673" extrusionOk="0">
                    <a:moveTo>
                      <a:pt x="851" y="0"/>
                    </a:moveTo>
                    <a:cubicBezTo>
                      <a:pt x="396" y="0"/>
                      <a:pt x="0" y="365"/>
                      <a:pt x="0" y="821"/>
                    </a:cubicBezTo>
                    <a:cubicBezTo>
                      <a:pt x="0" y="1307"/>
                      <a:pt x="396" y="1672"/>
                      <a:pt x="851" y="1672"/>
                    </a:cubicBezTo>
                    <a:cubicBezTo>
                      <a:pt x="1307" y="1672"/>
                      <a:pt x="1672" y="1307"/>
                      <a:pt x="1672" y="821"/>
                    </a:cubicBezTo>
                    <a:cubicBezTo>
                      <a:pt x="1672" y="365"/>
                      <a:pt x="1307"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0"/>
              <p:cNvSpPr/>
              <p:nvPr/>
            </p:nvSpPr>
            <p:spPr>
              <a:xfrm rot="10800000">
                <a:off x="9385900" y="2819788"/>
                <a:ext cx="41825" cy="41800"/>
              </a:xfrm>
              <a:custGeom>
                <a:avLst/>
                <a:gdLst/>
                <a:ahLst/>
                <a:cxnLst/>
                <a:rect l="l" t="t" r="r" b="b"/>
                <a:pathLst>
                  <a:path w="1673" h="1672" extrusionOk="0">
                    <a:moveTo>
                      <a:pt x="851" y="0"/>
                    </a:moveTo>
                    <a:cubicBezTo>
                      <a:pt x="396" y="0"/>
                      <a:pt x="0" y="365"/>
                      <a:pt x="0" y="851"/>
                    </a:cubicBezTo>
                    <a:cubicBezTo>
                      <a:pt x="0" y="1307"/>
                      <a:pt x="396" y="1672"/>
                      <a:pt x="851" y="1672"/>
                    </a:cubicBezTo>
                    <a:cubicBezTo>
                      <a:pt x="1307" y="1672"/>
                      <a:pt x="1672" y="1307"/>
                      <a:pt x="1672" y="851"/>
                    </a:cubicBezTo>
                    <a:cubicBezTo>
                      <a:pt x="1672" y="365"/>
                      <a:pt x="1307"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rot="10800000">
                <a:off x="9385150" y="2603963"/>
                <a:ext cx="42575" cy="41825"/>
              </a:xfrm>
              <a:custGeom>
                <a:avLst/>
                <a:gdLst/>
                <a:ahLst/>
                <a:cxnLst/>
                <a:rect l="l" t="t" r="r" b="b"/>
                <a:pathLst>
                  <a:path w="1703" h="1673" extrusionOk="0">
                    <a:moveTo>
                      <a:pt x="851" y="1"/>
                    </a:moveTo>
                    <a:cubicBezTo>
                      <a:pt x="396" y="1"/>
                      <a:pt x="0" y="365"/>
                      <a:pt x="0" y="821"/>
                    </a:cubicBezTo>
                    <a:cubicBezTo>
                      <a:pt x="0" y="1277"/>
                      <a:pt x="396" y="1672"/>
                      <a:pt x="851" y="1672"/>
                    </a:cubicBezTo>
                    <a:cubicBezTo>
                      <a:pt x="1307" y="1672"/>
                      <a:pt x="1703" y="1277"/>
                      <a:pt x="1703" y="821"/>
                    </a:cubicBezTo>
                    <a:cubicBezTo>
                      <a:pt x="1703" y="365"/>
                      <a:pt x="1307" y="1"/>
                      <a:pt x="8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rot="10800000">
                <a:off x="9385900" y="2387388"/>
                <a:ext cx="41825" cy="41825"/>
              </a:xfrm>
              <a:custGeom>
                <a:avLst/>
                <a:gdLst/>
                <a:ahLst/>
                <a:cxnLst/>
                <a:rect l="l" t="t" r="r" b="b"/>
                <a:pathLst>
                  <a:path w="1673" h="1673"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0"/>
              <p:cNvSpPr/>
              <p:nvPr/>
            </p:nvSpPr>
            <p:spPr>
              <a:xfrm rot="10800000">
                <a:off x="9385900" y="2170838"/>
                <a:ext cx="41825" cy="41800"/>
              </a:xfrm>
              <a:custGeom>
                <a:avLst/>
                <a:gdLst/>
                <a:ahLst/>
                <a:cxnLst/>
                <a:rect l="l" t="t" r="r" b="b"/>
                <a:pathLst>
                  <a:path w="1673" h="1672" extrusionOk="0">
                    <a:moveTo>
                      <a:pt x="851" y="0"/>
                    </a:moveTo>
                    <a:cubicBezTo>
                      <a:pt x="396" y="0"/>
                      <a:pt x="0" y="365"/>
                      <a:pt x="0" y="821"/>
                    </a:cubicBezTo>
                    <a:cubicBezTo>
                      <a:pt x="0" y="1277"/>
                      <a:pt x="396" y="1672"/>
                      <a:pt x="851" y="1672"/>
                    </a:cubicBezTo>
                    <a:cubicBezTo>
                      <a:pt x="1307" y="1672"/>
                      <a:pt x="1672" y="1277"/>
                      <a:pt x="1672" y="821"/>
                    </a:cubicBezTo>
                    <a:cubicBezTo>
                      <a:pt x="1672" y="365"/>
                      <a:pt x="1307" y="0"/>
                      <a:pt x="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p:nvPr/>
            </p:nvSpPr>
            <p:spPr>
              <a:xfrm rot="10800000">
                <a:off x="9385900" y="1954263"/>
                <a:ext cx="41825" cy="41825"/>
              </a:xfrm>
              <a:custGeom>
                <a:avLst/>
                <a:gdLst/>
                <a:ahLst/>
                <a:cxnLst/>
                <a:rect l="l" t="t" r="r" b="b"/>
                <a:pathLst>
                  <a:path w="1673" h="1673" extrusionOk="0">
                    <a:moveTo>
                      <a:pt x="851" y="1"/>
                    </a:moveTo>
                    <a:cubicBezTo>
                      <a:pt x="396" y="1"/>
                      <a:pt x="0" y="366"/>
                      <a:pt x="0" y="821"/>
                    </a:cubicBezTo>
                    <a:cubicBezTo>
                      <a:pt x="0" y="1277"/>
                      <a:pt x="396" y="1673"/>
                      <a:pt x="851" y="1673"/>
                    </a:cubicBezTo>
                    <a:cubicBezTo>
                      <a:pt x="1307" y="1673"/>
                      <a:pt x="1672" y="1277"/>
                      <a:pt x="1672" y="821"/>
                    </a:cubicBezTo>
                    <a:cubicBezTo>
                      <a:pt x="1672" y="366"/>
                      <a:pt x="1307" y="1"/>
                      <a:pt x="8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63" name="Google Shape;463;p10"/>
          <p:cNvPicPr preferRelativeResize="0"/>
          <p:nvPr/>
        </p:nvPicPr>
        <p:blipFill>
          <a:blip r:embed="rId2">
            <a:alphaModFix/>
          </a:blip>
          <a:stretch>
            <a:fillRect/>
          </a:stretch>
        </p:blipFill>
        <p:spPr>
          <a:xfrm rot="-900008" flipH="1">
            <a:off x="1505003" y="4492823"/>
            <a:ext cx="410087" cy="382752"/>
          </a:xfrm>
          <a:prstGeom prst="rect">
            <a:avLst/>
          </a:prstGeom>
          <a:noFill/>
          <a:ln>
            <a:noFill/>
          </a:ln>
        </p:spPr>
      </p:pic>
      <p:pic>
        <p:nvPicPr>
          <p:cNvPr id="464" name="Google Shape;464;p10"/>
          <p:cNvPicPr preferRelativeResize="0"/>
          <p:nvPr/>
        </p:nvPicPr>
        <p:blipFill>
          <a:blip r:embed="rId3">
            <a:alphaModFix/>
          </a:blip>
          <a:stretch>
            <a:fillRect/>
          </a:stretch>
        </p:blipFill>
        <p:spPr>
          <a:xfrm rot="1288042" flipH="1">
            <a:off x="310074" y="3425315"/>
            <a:ext cx="726133" cy="677719"/>
          </a:xfrm>
          <a:prstGeom prst="rect">
            <a:avLst/>
          </a:prstGeom>
          <a:noFill/>
          <a:ln>
            <a:noFill/>
          </a:ln>
        </p:spPr>
      </p:pic>
      <p:pic>
        <p:nvPicPr>
          <p:cNvPr id="465" name="Google Shape;465;p10"/>
          <p:cNvPicPr preferRelativeResize="0"/>
          <p:nvPr/>
        </p:nvPicPr>
        <p:blipFill>
          <a:blip r:embed="rId4">
            <a:alphaModFix/>
          </a:blip>
          <a:stretch>
            <a:fillRect/>
          </a:stretch>
        </p:blipFill>
        <p:spPr>
          <a:xfrm rot="899999">
            <a:off x="4392831" y="-99421"/>
            <a:ext cx="321896" cy="3001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1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573"/>
        <p:cNvGrpSpPr/>
        <p:nvPr/>
      </p:nvGrpSpPr>
      <p:grpSpPr>
        <a:xfrm>
          <a:off x="0" y="0"/>
          <a:ext cx="0" cy="0"/>
          <a:chOff x="0" y="0"/>
          <a:chExt cx="0" cy="0"/>
        </a:xfrm>
      </p:grpSpPr>
      <p:sp>
        <p:nvSpPr>
          <p:cNvPr id="574" name="Google Shape;574;p15"/>
          <p:cNvSpPr txBox="1">
            <a:spLocks noGrp="1"/>
          </p:cNvSpPr>
          <p:nvPr>
            <p:ph type="title"/>
          </p:nvPr>
        </p:nvSpPr>
        <p:spPr>
          <a:xfrm>
            <a:off x="713225" y="1601475"/>
            <a:ext cx="3858900" cy="705600"/>
          </a:xfrm>
          <a:prstGeom prst="rect">
            <a:avLst/>
          </a:prstGeom>
        </p:spPr>
        <p:txBody>
          <a:bodyPr spcFirstLastPara="1" wrap="square" lIns="0" tIns="0" rIns="0" bIns="0" anchor="t" anchorCtr="0">
            <a:noAutofit/>
          </a:bodyPr>
          <a:lstStyle>
            <a:lvl1pPr lvl="0" rtl="0">
              <a:spcBef>
                <a:spcPts val="0"/>
              </a:spcBef>
              <a:spcAft>
                <a:spcPts val="0"/>
              </a:spcAft>
              <a:buSzPts val="4200"/>
              <a:buNone/>
              <a:defRPr sz="5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575" name="Google Shape;575;p15"/>
          <p:cNvSpPr txBox="1">
            <a:spLocks noGrp="1"/>
          </p:cNvSpPr>
          <p:nvPr>
            <p:ph type="subTitle" idx="1"/>
          </p:nvPr>
        </p:nvSpPr>
        <p:spPr>
          <a:xfrm>
            <a:off x="713225" y="2561775"/>
            <a:ext cx="3858900" cy="1049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pic>
        <p:nvPicPr>
          <p:cNvPr id="576" name="Google Shape;576;p15"/>
          <p:cNvPicPr preferRelativeResize="0"/>
          <p:nvPr/>
        </p:nvPicPr>
        <p:blipFill>
          <a:blip r:embed="rId2">
            <a:alphaModFix/>
          </a:blip>
          <a:stretch>
            <a:fillRect/>
          </a:stretch>
        </p:blipFill>
        <p:spPr>
          <a:xfrm rot="899996">
            <a:off x="157428" y="636887"/>
            <a:ext cx="857828" cy="799495"/>
          </a:xfrm>
          <a:prstGeom prst="rect">
            <a:avLst/>
          </a:prstGeom>
          <a:noFill/>
          <a:ln>
            <a:noFill/>
          </a:ln>
        </p:spPr>
      </p:pic>
      <p:pic>
        <p:nvPicPr>
          <p:cNvPr id="577" name="Google Shape;577;p15"/>
          <p:cNvPicPr preferRelativeResize="0"/>
          <p:nvPr/>
        </p:nvPicPr>
        <p:blipFill>
          <a:blip r:embed="rId3">
            <a:alphaModFix/>
          </a:blip>
          <a:stretch>
            <a:fillRect/>
          </a:stretch>
        </p:blipFill>
        <p:spPr>
          <a:xfrm rot="1288032" flipH="1">
            <a:off x="2396344" y="80717"/>
            <a:ext cx="535946" cy="50020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rgbClr val="DCF4FA"/>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accent2"/>
              </a:buClr>
              <a:buSzPts val="2800"/>
              <a:buFont typeface="Lexend"/>
              <a:buNone/>
              <a:defRPr sz="2800" b="1">
                <a:solidFill>
                  <a:schemeClr val="accent2"/>
                </a:solidFill>
                <a:latin typeface="Lexend"/>
                <a:ea typeface="Lexend"/>
                <a:cs typeface="Lexend"/>
                <a:sym typeface="Lexend"/>
              </a:defRPr>
            </a:lvl1pPr>
            <a:lvl2pPr lvl="1">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Roboto Slab"/>
              <a:buChar char="●"/>
              <a:defRPr sz="1800">
                <a:solidFill>
                  <a:schemeClr val="dk1"/>
                </a:solidFill>
                <a:latin typeface="Roboto Slab"/>
                <a:ea typeface="Roboto Slab"/>
                <a:cs typeface="Roboto Slab"/>
                <a:sym typeface="Roboto Slab"/>
              </a:defRPr>
            </a:lvl1pPr>
            <a:lvl2pPr marL="914400" lvl="1" indent="-3175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2pPr>
            <a:lvl3pPr marL="1371600" lvl="2" indent="-3175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3pPr>
            <a:lvl4pPr marL="1828800" lvl="3" indent="-3175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4pPr>
            <a:lvl5pPr marL="2286000" lvl="4" indent="-3175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5pPr>
            <a:lvl6pPr marL="2743200" lvl="5" indent="-3175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6pPr>
            <a:lvl7pPr marL="3200400" lvl="6" indent="-3175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7pPr>
            <a:lvl8pPr marL="3657600" lvl="7" indent="-3175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8pPr>
            <a:lvl9pPr marL="4114800" lvl="8" indent="-317500">
              <a:lnSpc>
                <a:spcPct val="115000"/>
              </a:lnSpc>
              <a:spcBef>
                <a:spcPts val="0"/>
              </a:spcBef>
              <a:spcAft>
                <a:spcPts val="0"/>
              </a:spcAft>
              <a:buClr>
                <a:schemeClr val="dk1"/>
              </a:buClr>
              <a:buSzPts val="1400"/>
              <a:buFont typeface="Roboto Slab"/>
              <a:buChar char="■"/>
              <a:defRPr>
                <a:solidFill>
                  <a:schemeClr val="dk1"/>
                </a:solidFill>
                <a:latin typeface="Roboto Slab"/>
                <a:ea typeface="Roboto Slab"/>
                <a:cs typeface="Roboto Slab"/>
                <a:sym typeface="Roboto Sla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8"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3" r:id="rId20"/>
    <p:sldLayoutId id="2147483674" r:id="rId21"/>
    <p:sldLayoutId id="2147483675" r:id="rId22"/>
    <p:sldLayoutId id="2147483676"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rgbClr val="DCF4FA"/>
            </a:gs>
          </a:gsLst>
          <a:path path="circle">
            <a:fillToRect l="50000" t="50000" r="50000" b="50000"/>
          </a:path>
          <a:tileRect/>
        </a:gradFill>
        <a:effectLst/>
      </p:bgPr>
    </p:bg>
    <p:spTree>
      <p:nvGrpSpPr>
        <p:cNvPr id="1" name="Shape 1105"/>
        <p:cNvGrpSpPr/>
        <p:nvPr/>
      </p:nvGrpSpPr>
      <p:grpSpPr>
        <a:xfrm>
          <a:off x="0" y="0"/>
          <a:ext cx="0" cy="0"/>
          <a:chOff x="0" y="0"/>
          <a:chExt cx="0" cy="0"/>
        </a:xfrm>
      </p:grpSpPr>
      <p:sp>
        <p:nvSpPr>
          <p:cNvPr id="1106" name="Google Shape;1106;p34"/>
          <p:cNvSpPr txBox="1">
            <a:spLocks noGrp="1"/>
          </p:cNvSpPr>
          <p:nvPr>
            <p:ph type="subTitle" idx="1"/>
          </p:nvPr>
        </p:nvSpPr>
        <p:spPr>
          <a:xfrm>
            <a:off x="3336513" y="3354601"/>
            <a:ext cx="4901100" cy="2694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Presented by,</a:t>
            </a:r>
          </a:p>
          <a:p>
            <a:pPr marL="0" lvl="0" indent="0" algn="r" rtl="0">
              <a:spcBef>
                <a:spcPts val="0"/>
              </a:spcBef>
              <a:spcAft>
                <a:spcPts val="0"/>
              </a:spcAft>
              <a:buNone/>
            </a:pPr>
            <a:r>
              <a:rPr lang="en-US" dirty="0" err="1"/>
              <a:t>Lise</a:t>
            </a:r>
            <a:r>
              <a:rPr lang="en-US" dirty="0"/>
              <a:t> Joseph </a:t>
            </a:r>
            <a:r>
              <a:rPr lang="en-US" dirty="0" err="1"/>
              <a:t>Nellissery</a:t>
            </a:r>
            <a:endParaRPr lang="en-US" dirty="0"/>
          </a:p>
          <a:p>
            <a:pPr marL="0" lvl="0" indent="0" algn="r" rtl="0">
              <a:spcBef>
                <a:spcPts val="0"/>
              </a:spcBef>
              <a:spcAft>
                <a:spcPts val="0"/>
              </a:spcAft>
              <a:buNone/>
            </a:pPr>
            <a:r>
              <a:rPr lang="en-US" dirty="0"/>
              <a:t>S4- MCA B</a:t>
            </a:r>
            <a:endParaRPr dirty="0"/>
          </a:p>
        </p:txBody>
      </p:sp>
      <p:sp>
        <p:nvSpPr>
          <p:cNvPr id="1107" name="Google Shape;1107;p34"/>
          <p:cNvSpPr txBox="1">
            <a:spLocks noGrp="1"/>
          </p:cNvSpPr>
          <p:nvPr>
            <p:ph type="ctrTitle"/>
          </p:nvPr>
        </p:nvSpPr>
        <p:spPr>
          <a:xfrm>
            <a:off x="-157567" y="1661498"/>
            <a:ext cx="8536302" cy="1363336"/>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sz="3600" dirty="0">
                <a:solidFill>
                  <a:srgbClr val="0D828E"/>
                </a:solidFill>
              </a:rPr>
              <a:t>Respiratory Dise</a:t>
            </a:r>
            <a:r>
              <a:rPr lang="en-IN" sz="3600" dirty="0">
                <a:solidFill>
                  <a:srgbClr val="0D828E"/>
                </a:solidFill>
              </a:rPr>
              <a:t>a</a:t>
            </a:r>
            <a:r>
              <a:rPr lang="en" sz="3600" dirty="0">
                <a:solidFill>
                  <a:srgbClr val="0D828E"/>
                </a:solidFill>
              </a:rPr>
              <a:t>s</a:t>
            </a:r>
            <a:r>
              <a:rPr lang="en-IN" sz="3600" dirty="0">
                <a:solidFill>
                  <a:srgbClr val="0D828E"/>
                </a:solidFill>
              </a:rPr>
              <a:t>es</a:t>
            </a:r>
            <a:r>
              <a:rPr lang="en" sz="3600" dirty="0">
                <a:solidFill>
                  <a:srgbClr val="0D828E"/>
                </a:solidFill>
              </a:rPr>
              <a:t> </a:t>
            </a:r>
            <a:br>
              <a:rPr lang="en" sz="3600" dirty="0">
                <a:solidFill>
                  <a:srgbClr val="0D828E"/>
                </a:solidFill>
              </a:rPr>
            </a:br>
            <a:r>
              <a:rPr lang="en-IN" sz="3600" dirty="0">
                <a:solidFill>
                  <a:srgbClr val="0D828E"/>
                </a:solidFill>
              </a:rPr>
              <a:t>Recognition </a:t>
            </a:r>
            <a:r>
              <a:rPr lang="en" sz="3600" dirty="0">
                <a:solidFill>
                  <a:srgbClr val="0D828E"/>
                </a:solidFill>
              </a:rPr>
              <a:t> </a:t>
            </a:r>
            <a:r>
              <a:rPr lang="en" sz="3600" dirty="0">
                <a:solidFill>
                  <a:srgbClr val="F37C66"/>
                </a:solidFill>
              </a:rPr>
              <a:t> </a:t>
            </a:r>
            <a:br>
              <a:rPr lang="en" sz="3600" dirty="0">
                <a:solidFill>
                  <a:srgbClr val="F37C66"/>
                </a:solidFill>
              </a:rPr>
            </a:br>
            <a:r>
              <a:rPr lang="en" sz="3200" dirty="0">
                <a:solidFill>
                  <a:srgbClr val="F45D3E"/>
                </a:solidFill>
              </a:rPr>
              <a:t>Using </a:t>
            </a:r>
            <a:r>
              <a:rPr lang="en-IN" sz="3200" dirty="0">
                <a:solidFill>
                  <a:srgbClr val="F45D3E"/>
                </a:solidFill>
              </a:rPr>
              <a:t>R</a:t>
            </a:r>
            <a:r>
              <a:rPr lang="en" sz="3200" dirty="0">
                <a:solidFill>
                  <a:srgbClr val="F45D3E"/>
                </a:solidFill>
              </a:rPr>
              <a:t>espiratory Sound </a:t>
            </a:r>
            <a:endParaRPr sz="3200" dirty="0">
              <a:solidFill>
                <a:srgbClr val="F45D3E"/>
              </a:solidFill>
            </a:endParaRPr>
          </a:p>
        </p:txBody>
      </p:sp>
      <p:pic>
        <p:nvPicPr>
          <p:cNvPr id="1108" name="Google Shape;1108;p34"/>
          <p:cNvPicPr preferRelativeResize="0"/>
          <p:nvPr/>
        </p:nvPicPr>
        <p:blipFill>
          <a:blip r:embed="rId3">
            <a:alphaModFix/>
          </a:blip>
          <a:stretch>
            <a:fillRect/>
          </a:stretch>
        </p:blipFill>
        <p:spPr>
          <a:xfrm rot="900000">
            <a:off x="5443053" y="330544"/>
            <a:ext cx="1018695" cy="949418"/>
          </a:xfrm>
          <a:prstGeom prst="rect">
            <a:avLst/>
          </a:prstGeom>
          <a:noFill/>
          <a:ln>
            <a:noFill/>
          </a:ln>
        </p:spPr>
      </p:pic>
      <p:pic>
        <p:nvPicPr>
          <p:cNvPr id="1109" name="Google Shape;1109;p34"/>
          <p:cNvPicPr preferRelativeResize="0"/>
          <p:nvPr/>
        </p:nvPicPr>
        <p:blipFill>
          <a:blip r:embed="rId4">
            <a:alphaModFix/>
          </a:blip>
          <a:stretch>
            <a:fillRect/>
          </a:stretch>
        </p:blipFill>
        <p:spPr>
          <a:xfrm rot="899998">
            <a:off x="768182" y="290439"/>
            <a:ext cx="665522" cy="621153"/>
          </a:xfrm>
          <a:prstGeom prst="rect">
            <a:avLst/>
          </a:prstGeom>
          <a:noFill/>
          <a:ln>
            <a:noFill/>
          </a:ln>
        </p:spPr>
      </p:pic>
      <p:pic>
        <p:nvPicPr>
          <p:cNvPr id="1110" name="Google Shape;1110;p34"/>
          <p:cNvPicPr preferRelativeResize="0"/>
          <p:nvPr/>
        </p:nvPicPr>
        <p:blipFill>
          <a:blip r:embed="rId5">
            <a:alphaModFix/>
          </a:blip>
          <a:stretch>
            <a:fillRect/>
          </a:stretch>
        </p:blipFill>
        <p:spPr>
          <a:xfrm rot="899987">
            <a:off x="1182344" y="2002692"/>
            <a:ext cx="535946" cy="500209"/>
          </a:xfrm>
          <a:prstGeom prst="rect">
            <a:avLst/>
          </a:prstGeom>
          <a:noFill/>
          <a:ln>
            <a:noFill/>
          </a:ln>
        </p:spPr>
      </p:pic>
      <p:pic>
        <p:nvPicPr>
          <p:cNvPr id="1111" name="Google Shape;1111;p34"/>
          <p:cNvPicPr preferRelativeResize="0"/>
          <p:nvPr/>
        </p:nvPicPr>
        <p:blipFill>
          <a:blip r:embed="rId4">
            <a:alphaModFix/>
          </a:blip>
          <a:stretch>
            <a:fillRect/>
          </a:stretch>
        </p:blipFill>
        <p:spPr>
          <a:xfrm rot="899998">
            <a:off x="6052057" y="4015914"/>
            <a:ext cx="665522" cy="621153"/>
          </a:xfrm>
          <a:prstGeom prst="rect">
            <a:avLst/>
          </a:prstGeom>
          <a:noFill/>
          <a:ln>
            <a:noFill/>
          </a:ln>
        </p:spPr>
      </p:pic>
      <p:pic>
        <p:nvPicPr>
          <p:cNvPr id="1112" name="Google Shape;1112;p34"/>
          <p:cNvPicPr preferRelativeResize="0"/>
          <p:nvPr/>
        </p:nvPicPr>
        <p:blipFill>
          <a:blip r:embed="rId4">
            <a:alphaModFix/>
          </a:blip>
          <a:stretch>
            <a:fillRect/>
          </a:stretch>
        </p:blipFill>
        <p:spPr>
          <a:xfrm rot="-900008" flipH="1">
            <a:off x="3905541" y="1073273"/>
            <a:ext cx="410087" cy="382752"/>
          </a:xfrm>
          <a:prstGeom prst="rect">
            <a:avLst/>
          </a:prstGeom>
          <a:noFill/>
          <a:ln>
            <a:noFill/>
          </a:ln>
        </p:spPr>
      </p:pic>
      <p:pic>
        <p:nvPicPr>
          <p:cNvPr id="1113" name="Google Shape;1113;p34"/>
          <p:cNvPicPr preferRelativeResize="0"/>
          <p:nvPr/>
        </p:nvPicPr>
        <p:blipFill>
          <a:blip r:embed="rId5">
            <a:alphaModFix/>
          </a:blip>
          <a:stretch>
            <a:fillRect/>
          </a:stretch>
        </p:blipFill>
        <p:spPr>
          <a:xfrm rot="1288032" flipH="1">
            <a:off x="3201719" y="4223167"/>
            <a:ext cx="535946" cy="500209"/>
          </a:xfrm>
          <a:prstGeom prst="rect">
            <a:avLst/>
          </a:prstGeom>
          <a:noFill/>
          <a:ln>
            <a:noFill/>
          </a:ln>
        </p:spPr>
      </p:pic>
      <p:pic>
        <p:nvPicPr>
          <p:cNvPr id="1114" name="Google Shape;1114;p34"/>
          <p:cNvPicPr preferRelativeResize="0"/>
          <p:nvPr/>
        </p:nvPicPr>
        <p:blipFill>
          <a:blip r:embed="rId6">
            <a:alphaModFix/>
          </a:blip>
          <a:stretch>
            <a:fillRect/>
          </a:stretch>
        </p:blipFill>
        <p:spPr>
          <a:xfrm rot="899999">
            <a:off x="6995534" y="1336772"/>
            <a:ext cx="321896" cy="300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4956-A947-4086-98CA-A4926046800A}"/>
              </a:ext>
            </a:extLst>
          </p:cNvPr>
          <p:cNvSpPr>
            <a:spLocks noGrp="1"/>
          </p:cNvSpPr>
          <p:nvPr>
            <p:ph type="title"/>
          </p:nvPr>
        </p:nvSpPr>
        <p:spPr/>
        <p:txBody>
          <a:bodyPr/>
          <a:lstStyle/>
          <a:p>
            <a:r>
              <a:rPr lang="en-US" dirty="0"/>
              <a:t>Dataset and Research paper</a:t>
            </a:r>
            <a:endParaRPr lang="en-IN" dirty="0"/>
          </a:p>
        </p:txBody>
      </p:sp>
      <p:sp>
        <p:nvSpPr>
          <p:cNvPr id="3" name="Subtitle 2">
            <a:extLst>
              <a:ext uri="{FF2B5EF4-FFF2-40B4-BE49-F238E27FC236}">
                <a16:creationId xmlns:a16="http://schemas.microsoft.com/office/drawing/2014/main" id="{1C62FFA1-EF05-4C6F-82A8-9167C12E43A0}"/>
              </a:ext>
            </a:extLst>
          </p:cNvPr>
          <p:cNvSpPr>
            <a:spLocks noGrp="1"/>
          </p:cNvSpPr>
          <p:nvPr>
            <p:ph type="subTitle" idx="1"/>
          </p:nvPr>
        </p:nvSpPr>
        <p:spPr/>
        <p:txBody>
          <a:bodyPr/>
          <a:lstStyle/>
          <a:p>
            <a:pPr marL="114300" indent="0">
              <a:buNone/>
            </a:pPr>
            <a:r>
              <a:rPr lang="en-US" sz="1600" dirty="0"/>
              <a:t>For this project I used </a:t>
            </a:r>
            <a:r>
              <a:rPr lang="en-IN" sz="1600" b="1" i="1" dirty="0"/>
              <a:t>respiratory-sound-database</a:t>
            </a:r>
            <a:r>
              <a:rPr lang="en-IN" sz="1600" dirty="0"/>
              <a:t> dataset from Kaggle.</a:t>
            </a:r>
          </a:p>
          <a:p>
            <a:pPr marL="114300" indent="0">
              <a:buNone/>
            </a:pPr>
            <a:r>
              <a:rPr lang="en-US" sz="1600" dirty="0"/>
              <a:t>The respiratory sounds in the dataset are of different category such as Healthy, COPD(Chronic obstructive pulmonary disease), URTI(upper respiratory tract infection), Bronchiectasis, Pneumonia, Bronchiolitis, Asthma, LRTI(Lower respiratory tract infection) which would be classified or predicted by out neural network model. </a:t>
            </a:r>
          </a:p>
          <a:p>
            <a:pPr marL="114300" indent="0">
              <a:buNone/>
            </a:pPr>
            <a:endParaRPr lang="en-US" sz="1600" dirty="0"/>
          </a:p>
          <a:p>
            <a:pPr marL="114300" indent="0">
              <a:buNone/>
            </a:pPr>
            <a:r>
              <a:rPr lang="en-US" sz="1600" dirty="0"/>
              <a:t>And the research paper used for this project is published by IEEE , the title of paper is </a:t>
            </a:r>
            <a:r>
              <a:rPr lang="en-US" sz="1600" b="1" i="1" dirty="0"/>
              <a:t>“Respiratory diseases recognition through respiratory sound with the help of deep neural network” </a:t>
            </a:r>
          </a:p>
          <a:p>
            <a:pPr marL="114300" indent="0">
              <a:buNone/>
            </a:pPr>
            <a:endParaRPr lang="en-IN" dirty="0"/>
          </a:p>
        </p:txBody>
      </p:sp>
    </p:spTree>
    <p:extLst>
      <p:ext uri="{BB962C8B-B14F-4D97-AF65-F5344CB8AC3E}">
        <p14:creationId xmlns:p14="http://schemas.microsoft.com/office/powerpoint/2010/main" val="2678485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6481-167E-4CC0-9914-68BC6053A2C9}"/>
              </a:ext>
            </a:extLst>
          </p:cNvPr>
          <p:cNvSpPr>
            <a:spLocks noGrp="1"/>
          </p:cNvSpPr>
          <p:nvPr>
            <p:ph type="title"/>
          </p:nvPr>
        </p:nvSpPr>
        <p:spPr/>
        <p:txBody>
          <a:bodyPr/>
          <a:lstStyle/>
          <a:p>
            <a:r>
              <a:rPr lang="en-US" dirty="0"/>
              <a:t>Git Usage</a:t>
            </a:r>
            <a:endParaRPr lang="en-IN" dirty="0"/>
          </a:p>
        </p:txBody>
      </p:sp>
      <p:sp>
        <p:nvSpPr>
          <p:cNvPr id="3" name="Subtitle 2">
            <a:extLst>
              <a:ext uri="{FF2B5EF4-FFF2-40B4-BE49-F238E27FC236}">
                <a16:creationId xmlns:a16="http://schemas.microsoft.com/office/drawing/2014/main" id="{7E5F8D6C-F20B-4FA8-BDCF-91DA110F06A4}"/>
              </a:ext>
            </a:extLst>
          </p:cNvPr>
          <p:cNvSpPr>
            <a:spLocks noGrp="1"/>
          </p:cNvSpPr>
          <p:nvPr>
            <p:ph type="subTitle" idx="1"/>
          </p:nvPr>
        </p:nvSpPr>
        <p:spPr/>
        <p:txBody>
          <a:bodyPr/>
          <a:lstStyle/>
          <a:p>
            <a:pPr marL="0" indent="0">
              <a:buNone/>
            </a:pPr>
            <a:r>
              <a:rPr lang="en-US" sz="1800" dirty="0"/>
              <a:t>GitHub is a code hosting platform for version control and collaboration. It lets you and others work together on projects from anywhere.</a:t>
            </a:r>
          </a:p>
          <a:p>
            <a:pPr marL="0" indent="0">
              <a:buNone/>
            </a:pPr>
            <a:r>
              <a:rPr lang="en-US" sz="1800" dirty="0"/>
              <a:t>Git is a DevOps tool used for source code management. It is a free and open-source version control system used to handle small to very large projects efficiently. Git is used to tracking changes in the source code, enabling multiple developers to work together on non-linear development.</a:t>
            </a:r>
          </a:p>
          <a:p>
            <a:pPr marL="0" indent="0">
              <a:buNone/>
            </a:pPr>
            <a:endParaRPr lang="en-US" sz="1800" dirty="0"/>
          </a:p>
          <a:p>
            <a:pPr marL="0" indent="0">
              <a:buNone/>
            </a:pPr>
            <a:r>
              <a:rPr lang="en-US" sz="1800" b="1" dirty="0">
                <a:solidFill>
                  <a:schemeClr val="accent2">
                    <a:lumMod val="50000"/>
                  </a:schemeClr>
                </a:solidFill>
              </a:rPr>
              <a:t>Git Hub: https://github.com/lise1905/main_project</a:t>
            </a:r>
          </a:p>
          <a:p>
            <a:pPr marL="114300" indent="0">
              <a:buNone/>
            </a:pPr>
            <a:endParaRPr lang="en-IN" dirty="0"/>
          </a:p>
        </p:txBody>
      </p:sp>
    </p:spTree>
    <p:extLst>
      <p:ext uri="{BB962C8B-B14F-4D97-AF65-F5344CB8AC3E}">
        <p14:creationId xmlns:p14="http://schemas.microsoft.com/office/powerpoint/2010/main" val="280243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9391-04E7-434D-9D99-FB00AC216C15}"/>
              </a:ext>
            </a:extLst>
          </p:cNvPr>
          <p:cNvSpPr>
            <a:spLocks noGrp="1"/>
          </p:cNvSpPr>
          <p:nvPr>
            <p:ph type="title"/>
          </p:nvPr>
        </p:nvSpPr>
        <p:spPr/>
        <p:txBody>
          <a:bodyPr/>
          <a:lstStyle/>
          <a:p>
            <a:r>
              <a:rPr lang="en-US" dirty="0"/>
              <a:t>References</a:t>
            </a:r>
            <a:endParaRPr lang="en-IN" dirty="0"/>
          </a:p>
        </p:txBody>
      </p:sp>
      <p:sp>
        <p:nvSpPr>
          <p:cNvPr id="3" name="Subtitle 2">
            <a:extLst>
              <a:ext uri="{FF2B5EF4-FFF2-40B4-BE49-F238E27FC236}">
                <a16:creationId xmlns:a16="http://schemas.microsoft.com/office/drawing/2014/main" id="{1F94FEE5-90D6-4138-80E5-5ED59750F825}"/>
              </a:ext>
            </a:extLst>
          </p:cNvPr>
          <p:cNvSpPr>
            <a:spLocks noGrp="1"/>
          </p:cNvSpPr>
          <p:nvPr>
            <p:ph type="subTitle" idx="1"/>
          </p:nvPr>
        </p:nvSpPr>
        <p:spPr/>
        <p:txBody>
          <a:bodyPr/>
          <a:lstStyle/>
          <a:p>
            <a:pPr marL="114300" indent="0">
              <a:buNone/>
            </a:pPr>
            <a:r>
              <a:rPr lang="en-US" sz="1600" dirty="0"/>
              <a:t>[1] Respiratory diseases recognition through respiratory sound with the help of deep neural network.</a:t>
            </a:r>
          </a:p>
          <a:p>
            <a:pPr marL="114300" indent="0">
              <a:buNone/>
            </a:pPr>
            <a:r>
              <a:rPr lang="en-US" sz="1600" dirty="0"/>
              <a:t>[2] Dataset link : https://www.kaggle.com/datasets/vbookshelf/respiratory-sound-database</a:t>
            </a:r>
            <a:endParaRPr lang="en-IN" sz="1600" dirty="0"/>
          </a:p>
        </p:txBody>
      </p:sp>
    </p:spTree>
    <p:extLst>
      <p:ext uri="{BB962C8B-B14F-4D97-AF65-F5344CB8AC3E}">
        <p14:creationId xmlns:p14="http://schemas.microsoft.com/office/powerpoint/2010/main" val="52661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2"/>
        <p:cNvGrpSpPr/>
        <p:nvPr/>
      </p:nvGrpSpPr>
      <p:grpSpPr>
        <a:xfrm>
          <a:off x="0" y="0"/>
          <a:ext cx="0" cy="0"/>
          <a:chOff x="0" y="0"/>
          <a:chExt cx="0" cy="0"/>
        </a:xfrm>
      </p:grpSpPr>
      <p:pic>
        <p:nvPicPr>
          <p:cNvPr id="1573" name="Google Shape;1573;p48"/>
          <p:cNvPicPr preferRelativeResize="0"/>
          <p:nvPr/>
        </p:nvPicPr>
        <p:blipFill>
          <a:blip r:embed="rId4">
            <a:alphaModFix/>
          </a:blip>
          <a:stretch>
            <a:fillRect/>
          </a:stretch>
        </p:blipFill>
        <p:spPr>
          <a:xfrm>
            <a:off x="0" y="3811"/>
            <a:ext cx="9142207" cy="5143499"/>
          </a:xfrm>
          <a:prstGeom prst="rect">
            <a:avLst/>
          </a:prstGeom>
          <a:noFill/>
          <a:ln>
            <a:noFill/>
          </a:ln>
        </p:spPr>
      </p:pic>
      <p:sp>
        <p:nvSpPr>
          <p:cNvPr id="1574" name="Google Shape;1574;p48"/>
          <p:cNvSpPr txBox="1">
            <a:spLocks noGrp="1"/>
          </p:cNvSpPr>
          <p:nvPr>
            <p:ph type="body" idx="1"/>
          </p:nvPr>
        </p:nvSpPr>
        <p:spPr>
          <a:xfrm>
            <a:off x="2601433" y="3081740"/>
            <a:ext cx="5153245" cy="732300"/>
          </a:xfrm>
          <a:prstGeom prst="rect">
            <a:avLst/>
          </a:prstGeom>
        </p:spPr>
        <p:txBody>
          <a:bodyPr spcFirstLastPara="1" wrap="square" lIns="0" tIns="0" rIns="0" bIns="0" anchor="t" anchorCtr="0">
            <a:noAutofit/>
          </a:bodyPr>
          <a:lstStyle/>
          <a:p>
            <a:pPr marL="0" lvl="0" indent="0"/>
            <a:r>
              <a:rPr lang="en-US" sz="4000" dirty="0">
                <a:solidFill>
                  <a:schemeClr val="accent1"/>
                </a:solidFill>
              </a:rPr>
              <a:t>“Live Healthy, Stay </a:t>
            </a:r>
            <a:r>
              <a:rPr lang="en-US" sz="4000" dirty="0">
                <a:solidFill>
                  <a:schemeClr val="accent2"/>
                </a:solidFill>
              </a:rPr>
              <a:t>Young At Heart”</a:t>
            </a:r>
            <a:endParaRPr lang="en" sz="4000" dirty="0">
              <a:solidFill>
                <a:schemeClr val="accent2"/>
              </a:solidFill>
            </a:endParaRPr>
          </a:p>
          <a:p>
            <a:pPr marL="0" lvl="0" indent="0" algn="r" rtl="0">
              <a:spcBef>
                <a:spcPts val="0"/>
              </a:spcBef>
              <a:spcAft>
                <a:spcPts val="0"/>
              </a:spcAft>
              <a:buNone/>
            </a:pPr>
            <a:r>
              <a:rPr lang="en" sz="4000" dirty="0">
                <a:solidFill>
                  <a:schemeClr val="accent1"/>
                </a:solidFill>
              </a:rPr>
              <a:t>      </a:t>
            </a:r>
          </a:p>
          <a:p>
            <a:pPr marL="0" lvl="0" indent="0" algn="r" rtl="0">
              <a:spcBef>
                <a:spcPts val="0"/>
              </a:spcBef>
              <a:spcAft>
                <a:spcPts val="0"/>
              </a:spcAft>
              <a:buNone/>
            </a:pPr>
            <a:r>
              <a:rPr lang="en" sz="4000" dirty="0">
                <a:solidFill>
                  <a:schemeClr val="accent1"/>
                </a:solidFill>
              </a:rPr>
              <a:t>Thank you!!</a:t>
            </a:r>
            <a:endParaRPr sz="4000" dirty="0">
              <a:solidFill>
                <a:schemeClr val="accent1"/>
              </a:solidFill>
            </a:endParaRPr>
          </a:p>
        </p:txBody>
      </p:sp>
      <p:pic>
        <p:nvPicPr>
          <p:cNvPr id="1575" name="Google Shape;1575;p48"/>
          <p:cNvPicPr preferRelativeResize="0"/>
          <p:nvPr/>
        </p:nvPicPr>
        <p:blipFill>
          <a:blip r:embed="rId5">
            <a:alphaModFix/>
          </a:blip>
          <a:stretch>
            <a:fillRect/>
          </a:stretch>
        </p:blipFill>
        <p:spPr>
          <a:xfrm rot="900023">
            <a:off x="7702432" y="3214115"/>
            <a:ext cx="1165955" cy="1086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rgbClr val="DCF4FA"/>
            </a:gs>
          </a:gsLst>
          <a:path path="circle">
            <a:fillToRect l="50000" t="50000" r="50000" b="50000"/>
          </a:path>
          <a:tileRect/>
        </a:gradFill>
        <a:effectLst/>
      </p:bgPr>
    </p:bg>
    <p:spTree>
      <p:nvGrpSpPr>
        <p:cNvPr id="1" name="Shape 1118"/>
        <p:cNvGrpSpPr/>
        <p:nvPr/>
      </p:nvGrpSpPr>
      <p:grpSpPr>
        <a:xfrm>
          <a:off x="0" y="0"/>
          <a:ext cx="0" cy="0"/>
          <a:chOff x="0" y="0"/>
          <a:chExt cx="0" cy="0"/>
        </a:xfrm>
      </p:grpSpPr>
      <p:sp>
        <p:nvSpPr>
          <p:cNvPr id="1119" name="Google Shape;1119;p35"/>
          <p:cNvSpPr txBox="1">
            <a:spLocks noGrp="1"/>
          </p:cNvSpPr>
          <p:nvPr>
            <p:ph type="title"/>
          </p:nvPr>
        </p:nvSpPr>
        <p:spPr>
          <a:xfrm>
            <a:off x="713225" y="198120"/>
            <a:ext cx="7626060" cy="100674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000" dirty="0">
                <a:solidFill>
                  <a:schemeClr val="accent1"/>
                </a:solidFill>
              </a:rPr>
              <a:t>Introduction</a:t>
            </a:r>
            <a:endParaRPr sz="4000" dirty="0">
              <a:solidFill>
                <a:schemeClr val="accent1"/>
              </a:solidFill>
            </a:endParaRPr>
          </a:p>
        </p:txBody>
      </p:sp>
      <p:sp>
        <p:nvSpPr>
          <p:cNvPr id="1120" name="Google Shape;1120;p35"/>
          <p:cNvSpPr txBox="1">
            <a:spLocks noGrp="1"/>
          </p:cNvSpPr>
          <p:nvPr>
            <p:ph type="subTitle" idx="1"/>
          </p:nvPr>
        </p:nvSpPr>
        <p:spPr>
          <a:xfrm>
            <a:off x="381000" y="1444725"/>
            <a:ext cx="8542019" cy="3154800"/>
          </a:xfrm>
          <a:prstGeom prst="rect">
            <a:avLst/>
          </a:prstGeom>
        </p:spPr>
        <p:txBody>
          <a:bodyPr spcFirstLastPara="1" wrap="square" lIns="0" tIns="0" rIns="0" bIns="0" anchor="t" anchorCtr="0">
            <a:noAutofit/>
          </a:bodyPr>
          <a:lstStyle/>
          <a:p>
            <a:pPr marL="0" lvl="0" indent="0">
              <a:buNone/>
            </a:pPr>
            <a:r>
              <a:rPr lang="en-US" sz="1600" dirty="0"/>
              <a:t>Respiratory diseases may be caused by infection, by smoking tobacco, or by breathing in secondhand tobacco smoke, radon, asbestos, or other forms of air pollution.</a:t>
            </a:r>
          </a:p>
          <a:p>
            <a:pPr marL="0" lvl="0" indent="0">
              <a:buNone/>
            </a:pPr>
            <a:endParaRPr lang="en-US" sz="1600" dirty="0"/>
          </a:p>
          <a:p>
            <a:pPr marL="0" lvl="0" indent="0">
              <a:buNone/>
            </a:pPr>
            <a:r>
              <a:rPr lang="en-US" sz="1600" dirty="0"/>
              <a:t>Breath sound have three characters; frequency, intensity, and quality; which helps us to differentiate two similar sounds. Auscultation of the lung is an important part of respiratory examination and is helps in diagnosing various respiratory disorders. Auscultation assesses airflow through the trachea-bronchial tree.</a:t>
            </a:r>
          </a:p>
          <a:p>
            <a:pPr marL="0" lvl="0" indent="0">
              <a:buNone/>
            </a:pPr>
            <a:endParaRPr lang="en-US" sz="1600" dirty="0"/>
          </a:p>
          <a:p>
            <a:pPr marL="0" lvl="0" indent="0">
              <a:buNone/>
            </a:pPr>
            <a:r>
              <a:rPr lang="en-US" sz="1600" dirty="0"/>
              <a:t>Respiratory audios are important indicators of respiratory health and respiratory disorder.</a:t>
            </a:r>
          </a:p>
          <a:p>
            <a:pPr marL="0" lvl="0" indent="0">
              <a:buNone/>
            </a:pPr>
            <a:r>
              <a:rPr lang="en-US" sz="1600" dirty="0"/>
              <a:t> For example, a wheezing sound is a common sign that a patient has an obstructive airway disease like asthma or chronic obstructive pulmonary disease (COPD).</a:t>
            </a:r>
          </a:p>
          <a:p>
            <a:pPr marL="0" lvl="0" indent="0">
              <a:buNone/>
            </a:pPr>
            <a:endParaRPr dirty="0"/>
          </a:p>
        </p:txBody>
      </p:sp>
      <p:pic>
        <p:nvPicPr>
          <p:cNvPr id="1121" name="Google Shape;1121;p35"/>
          <p:cNvPicPr preferRelativeResize="0"/>
          <p:nvPr/>
        </p:nvPicPr>
        <p:blipFill>
          <a:blip r:embed="rId3">
            <a:alphaModFix/>
          </a:blip>
          <a:stretch>
            <a:fillRect/>
          </a:stretch>
        </p:blipFill>
        <p:spPr>
          <a:xfrm rot="899999">
            <a:off x="8075481" y="753542"/>
            <a:ext cx="321896" cy="300100"/>
          </a:xfrm>
          <a:prstGeom prst="rect">
            <a:avLst/>
          </a:prstGeom>
          <a:noFill/>
          <a:ln>
            <a:noFill/>
          </a:ln>
        </p:spPr>
      </p:pic>
      <p:pic>
        <p:nvPicPr>
          <p:cNvPr id="1122" name="Google Shape;1122;p35"/>
          <p:cNvPicPr preferRelativeResize="0"/>
          <p:nvPr/>
        </p:nvPicPr>
        <p:blipFill>
          <a:blip r:embed="rId3">
            <a:alphaModFix/>
          </a:blip>
          <a:stretch>
            <a:fillRect/>
          </a:stretch>
        </p:blipFill>
        <p:spPr>
          <a:xfrm rot="899999">
            <a:off x="7564927" y="2964561"/>
            <a:ext cx="321896" cy="300100"/>
          </a:xfrm>
          <a:prstGeom prst="rect">
            <a:avLst/>
          </a:prstGeom>
          <a:noFill/>
          <a:ln>
            <a:noFill/>
          </a:ln>
        </p:spPr>
      </p:pic>
      <p:pic>
        <p:nvPicPr>
          <p:cNvPr id="1123" name="Google Shape;1123;p35"/>
          <p:cNvPicPr preferRelativeResize="0"/>
          <p:nvPr/>
        </p:nvPicPr>
        <p:blipFill>
          <a:blip r:embed="rId4">
            <a:alphaModFix/>
          </a:blip>
          <a:stretch>
            <a:fillRect/>
          </a:stretch>
        </p:blipFill>
        <p:spPr>
          <a:xfrm rot="899987">
            <a:off x="1127945" y="868667"/>
            <a:ext cx="253041" cy="318550"/>
          </a:xfrm>
          <a:prstGeom prst="rect">
            <a:avLst/>
          </a:prstGeom>
          <a:noFill/>
          <a:ln>
            <a:noFill/>
          </a:ln>
        </p:spPr>
      </p:pic>
      <p:pic>
        <p:nvPicPr>
          <p:cNvPr id="1124" name="Google Shape;1124;p35"/>
          <p:cNvPicPr preferRelativeResize="0"/>
          <p:nvPr/>
        </p:nvPicPr>
        <p:blipFill>
          <a:blip r:embed="rId5">
            <a:alphaModFix/>
          </a:blip>
          <a:stretch>
            <a:fillRect/>
          </a:stretch>
        </p:blipFill>
        <p:spPr>
          <a:xfrm rot="-900008" flipH="1">
            <a:off x="6290941" y="1106648"/>
            <a:ext cx="410087" cy="382752"/>
          </a:xfrm>
          <a:prstGeom prst="rect">
            <a:avLst/>
          </a:prstGeom>
          <a:noFill/>
          <a:ln>
            <a:noFill/>
          </a:ln>
        </p:spPr>
      </p:pic>
      <p:pic>
        <p:nvPicPr>
          <p:cNvPr id="8" name="Google Shape;1181;p38">
            <a:extLst>
              <a:ext uri="{FF2B5EF4-FFF2-40B4-BE49-F238E27FC236}">
                <a16:creationId xmlns:a16="http://schemas.microsoft.com/office/drawing/2014/main" id="{E89D641A-7652-49DA-B41B-9A29E2980E27}"/>
              </a:ext>
            </a:extLst>
          </p:cNvPr>
          <p:cNvPicPr preferRelativeResize="0"/>
          <p:nvPr/>
        </p:nvPicPr>
        <p:blipFill>
          <a:blip r:embed="rId6">
            <a:alphaModFix/>
          </a:blip>
          <a:stretch>
            <a:fillRect/>
          </a:stretch>
        </p:blipFill>
        <p:spPr>
          <a:xfrm rot="10800000" flipH="1" flipV="1">
            <a:off x="1091033" y="97269"/>
            <a:ext cx="702414" cy="12986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39"/>
          <p:cNvSpPr txBox="1">
            <a:spLocks noGrp="1"/>
          </p:cNvSpPr>
          <p:nvPr>
            <p:ph type="subTitle" idx="1"/>
          </p:nvPr>
        </p:nvSpPr>
        <p:spPr>
          <a:xfrm>
            <a:off x="350520" y="1332405"/>
            <a:ext cx="6272074" cy="3281994"/>
          </a:xfrm>
          <a:prstGeom prst="rect">
            <a:avLst/>
          </a:prstGeom>
        </p:spPr>
        <p:txBody>
          <a:bodyPr spcFirstLastPara="1" wrap="square" lIns="0" tIns="0" rIns="0" bIns="0" anchor="t" anchorCtr="0">
            <a:noAutofit/>
          </a:bodyPr>
          <a:lstStyle/>
          <a:p>
            <a:pPr marL="0" lvl="0" indent="0">
              <a:buNone/>
            </a:pPr>
            <a:r>
              <a:rPr lang="en-US" dirty="0"/>
              <a:t>Respiratory audios are important indicators of respiratory </a:t>
            </a:r>
          </a:p>
          <a:p>
            <a:pPr marL="0" lvl="0" indent="0">
              <a:buNone/>
            </a:pPr>
            <a:r>
              <a:rPr lang="en-US" dirty="0"/>
              <a:t>health and respiratory disorder.</a:t>
            </a:r>
          </a:p>
          <a:p>
            <a:pPr marL="0" lvl="0" indent="0">
              <a:buNone/>
            </a:pPr>
            <a:endParaRPr lang="en-US" dirty="0"/>
          </a:p>
          <a:p>
            <a:pPr marL="0" lvl="0" indent="0">
              <a:buNone/>
            </a:pPr>
            <a:r>
              <a:rPr lang="en-US" dirty="0"/>
              <a:t>By the development of this system , doctors can easily diagnosis the disease effected on the respiratory system, condition of the system whether it is healthy or not just by the respiratory sound.</a:t>
            </a:r>
          </a:p>
          <a:p>
            <a:pPr marL="0" lvl="0" indent="0">
              <a:buNone/>
            </a:pPr>
            <a:endParaRPr lang="en-US" dirty="0"/>
          </a:p>
          <a:p>
            <a:pPr marL="0" lvl="0" indent="0">
              <a:buNone/>
            </a:pPr>
            <a:r>
              <a:rPr lang="en-US" dirty="0"/>
              <a:t>Although , we can save the time and cost . Along with , mentioning the  condition of the respiratory system the proposed model also gives some suggestion for the easily recover of health such as exercise , food habits and so on.</a:t>
            </a:r>
            <a:endParaRPr dirty="0"/>
          </a:p>
        </p:txBody>
      </p:sp>
      <p:sp>
        <p:nvSpPr>
          <p:cNvPr id="1213" name="Google Shape;1213;p39"/>
          <p:cNvSpPr txBox="1">
            <a:spLocks noGrp="1"/>
          </p:cNvSpPr>
          <p:nvPr>
            <p:ph type="title"/>
          </p:nvPr>
        </p:nvSpPr>
        <p:spPr>
          <a:xfrm>
            <a:off x="713250" y="529101"/>
            <a:ext cx="7717500" cy="5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1"/>
                </a:solidFill>
              </a:rPr>
              <a:t>Relevance of the topic</a:t>
            </a:r>
            <a:endParaRPr dirty="0">
              <a:solidFill>
                <a:schemeClr val="accent1"/>
              </a:solidFill>
            </a:endParaRPr>
          </a:p>
        </p:txBody>
      </p:sp>
      <p:pic>
        <p:nvPicPr>
          <p:cNvPr id="1215" name="Google Shape;1215;p39"/>
          <p:cNvPicPr preferRelativeResize="0"/>
          <p:nvPr/>
        </p:nvPicPr>
        <p:blipFill>
          <a:blip r:embed="rId3">
            <a:alphaModFix/>
          </a:blip>
          <a:stretch>
            <a:fillRect/>
          </a:stretch>
        </p:blipFill>
        <p:spPr>
          <a:xfrm rot="900003">
            <a:off x="7452053" y="4391694"/>
            <a:ext cx="890571" cy="830010"/>
          </a:xfrm>
          <a:prstGeom prst="rect">
            <a:avLst/>
          </a:prstGeom>
          <a:noFill/>
          <a:ln>
            <a:noFill/>
          </a:ln>
        </p:spPr>
      </p:pic>
      <p:pic>
        <p:nvPicPr>
          <p:cNvPr id="1216" name="Google Shape;1216;p39"/>
          <p:cNvPicPr preferRelativeResize="0"/>
          <p:nvPr/>
        </p:nvPicPr>
        <p:blipFill>
          <a:blip r:embed="rId4">
            <a:alphaModFix/>
          </a:blip>
          <a:stretch>
            <a:fillRect/>
          </a:stretch>
        </p:blipFill>
        <p:spPr>
          <a:xfrm rot="-900008" flipH="1">
            <a:off x="-102111" y="2782026"/>
            <a:ext cx="410087" cy="382752"/>
          </a:xfrm>
          <a:prstGeom prst="rect">
            <a:avLst/>
          </a:prstGeom>
          <a:noFill/>
          <a:ln>
            <a:noFill/>
          </a:ln>
        </p:spPr>
      </p:pic>
      <p:pic>
        <p:nvPicPr>
          <p:cNvPr id="1217" name="Google Shape;1217;p39"/>
          <p:cNvPicPr preferRelativeResize="0"/>
          <p:nvPr/>
        </p:nvPicPr>
        <p:blipFill>
          <a:blip r:embed="rId5">
            <a:alphaModFix/>
          </a:blip>
          <a:stretch>
            <a:fillRect/>
          </a:stretch>
        </p:blipFill>
        <p:spPr>
          <a:xfrm rot="899999">
            <a:off x="6904040" y="1145368"/>
            <a:ext cx="321896" cy="300100"/>
          </a:xfrm>
          <a:prstGeom prst="rect">
            <a:avLst/>
          </a:prstGeom>
          <a:noFill/>
          <a:ln>
            <a:noFill/>
          </a:ln>
        </p:spPr>
      </p:pic>
      <p:pic>
        <p:nvPicPr>
          <p:cNvPr id="1218" name="Google Shape;1218;p39"/>
          <p:cNvPicPr preferRelativeResize="0"/>
          <p:nvPr/>
        </p:nvPicPr>
        <p:blipFill>
          <a:blip r:embed="rId6">
            <a:alphaModFix/>
          </a:blip>
          <a:stretch>
            <a:fillRect/>
          </a:stretch>
        </p:blipFill>
        <p:spPr>
          <a:xfrm rot="-899987" flipH="1">
            <a:off x="5802182" y="4290602"/>
            <a:ext cx="535946" cy="500209"/>
          </a:xfrm>
          <a:prstGeom prst="rect">
            <a:avLst/>
          </a:prstGeom>
          <a:noFill/>
          <a:ln>
            <a:noFill/>
          </a:ln>
        </p:spPr>
      </p:pic>
      <p:pic>
        <p:nvPicPr>
          <p:cNvPr id="9" name="Google Shape;1225;p40">
            <a:extLst>
              <a:ext uri="{FF2B5EF4-FFF2-40B4-BE49-F238E27FC236}">
                <a16:creationId xmlns:a16="http://schemas.microsoft.com/office/drawing/2014/main" id="{02909E00-9FF6-4F5F-B058-557B44B4B83A}"/>
              </a:ext>
            </a:extLst>
          </p:cNvPr>
          <p:cNvPicPr preferRelativeResize="0"/>
          <p:nvPr/>
        </p:nvPicPr>
        <p:blipFill rotWithShape="1">
          <a:blip r:embed="rId7">
            <a:alphaModFix/>
          </a:blip>
          <a:srcRect l="22604" r="26780"/>
          <a:stretch/>
        </p:blipFill>
        <p:spPr>
          <a:xfrm>
            <a:off x="6576875" y="1503128"/>
            <a:ext cx="2475687" cy="2766342"/>
          </a:xfrm>
          <a:prstGeom prst="rect">
            <a:avLst/>
          </a:prstGeom>
          <a:ln>
            <a:noFill/>
          </a:ln>
          <a:effectLst>
            <a:outerShdw blurRad="292100" dist="139700" dir="2700000" algn="tl" rotWithShape="0">
              <a:srgbClr val="333333">
                <a:alpha val="65000"/>
              </a:srgbClr>
            </a:outerShdw>
          </a:effectLst>
        </p:spPr>
      </p:pic>
      <p:sp>
        <p:nvSpPr>
          <p:cNvPr id="2" name="Oval 1">
            <a:extLst>
              <a:ext uri="{FF2B5EF4-FFF2-40B4-BE49-F238E27FC236}">
                <a16:creationId xmlns:a16="http://schemas.microsoft.com/office/drawing/2014/main" id="{BBD68D74-4D58-4A43-A024-239A96CF85EE}"/>
              </a:ext>
            </a:extLst>
          </p:cNvPr>
          <p:cNvSpPr/>
          <p:nvPr/>
        </p:nvSpPr>
        <p:spPr>
          <a:xfrm>
            <a:off x="6576875" y="105608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95CA-D6E3-477B-8373-AA349CF7274B}"/>
              </a:ext>
            </a:extLst>
          </p:cNvPr>
          <p:cNvSpPr>
            <a:spLocks noGrp="1"/>
          </p:cNvSpPr>
          <p:nvPr>
            <p:ph type="title"/>
          </p:nvPr>
        </p:nvSpPr>
        <p:spPr>
          <a:xfrm>
            <a:off x="781805" y="429475"/>
            <a:ext cx="7717500" cy="572700"/>
          </a:xfrm>
        </p:spPr>
        <p:txBody>
          <a:bodyPr/>
          <a:lstStyle/>
          <a:p>
            <a:r>
              <a:rPr lang="en-US" dirty="0"/>
              <a:t>Description of the project</a:t>
            </a:r>
            <a:endParaRPr lang="en-IN" dirty="0"/>
          </a:p>
        </p:txBody>
      </p:sp>
      <p:sp>
        <p:nvSpPr>
          <p:cNvPr id="3" name="Subtitle 2">
            <a:extLst>
              <a:ext uri="{FF2B5EF4-FFF2-40B4-BE49-F238E27FC236}">
                <a16:creationId xmlns:a16="http://schemas.microsoft.com/office/drawing/2014/main" id="{10832E2B-4EC0-4D54-B041-BCCDA93DBD2C}"/>
              </a:ext>
            </a:extLst>
          </p:cNvPr>
          <p:cNvSpPr>
            <a:spLocks noGrp="1"/>
          </p:cNvSpPr>
          <p:nvPr>
            <p:ph type="subTitle" idx="1"/>
          </p:nvPr>
        </p:nvSpPr>
        <p:spPr>
          <a:xfrm>
            <a:off x="259080" y="1338055"/>
            <a:ext cx="5617180" cy="3992880"/>
          </a:xfrm>
        </p:spPr>
        <p:txBody>
          <a:bodyPr/>
          <a:lstStyle/>
          <a:p>
            <a:pPr marL="114300" indent="0">
              <a:buNone/>
            </a:pPr>
            <a:r>
              <a:rPr lang="en-US" sz="1600" dirty="0"/>
              <a:t>Artificial Intelligence has always proven to solve any task or problem in the most efficient and enhanced way. </a:t>
            </a:r>
          </a:p>
          <a:p>
            <a:pPr marL="114300" indent="0">
              <a:buNone/>
            </a:pPr>
            <a:endParaRPr lang="en-US" sz="1600" dirty="0"/>
          </a:p>
          <a:p>
            <a:pPr marL="114300" indent="0">
              <a:buNone/>
            </a:pPr>
            <a:r>
              <a:rPr lang="en-US" sz="1600" dirty="0"/>
              <a:t>The proposed system uses  Deep learning which is a subpart of Artificial intelligence for the detection of respiratory diseases. A deep neural network model that would learn from the features extracted from the respiratory sound to classify the condition of a respiratory system.</a:t>
            </a:r>
          </a:p>
          <a:p>
            <a:pPr marL="114300" indent="0">
              <a:buNone/>
            </a:pPr>
            <a:endParaRPr lang="en-US" sz="1600" dirty="0"/>
          </a:p>
          <a:p>
            <a:pPr marL="114300" indent="0">
              <a:buNone/>
            </a:pPr>
            <a:r>
              <a:rPr lang="en-US" sz="1600" dirty="0"/>
              <a:t>Using the A.I. model for the diagnosis would highly reduce the extract cost and time for manual diagnosis by doctors and pharmacists. </a:t>
            </a:r>
          </a:p>
          <a:p>
            <a:pPr marL="114300" indent="0">
              <a:buNone/>
            </a:pPr>
            <a:endParaRPr lang="en-US" sz="1600" dirty="0"/>
          </a:p>
          <a:p>
            <a:pPr marL="114300" indent="0">
              <a:buNone/>
            </a:pPr>
            <a:endParaRPr lang="en-US" sz="1600" dirty="0"/>
          </a:p>
        </p:txBody>
      </p:sp>
      <p:pic>
        <p:nvPicPr>
          <p:cNvPr id="4" name="Google Shape;1278;p41">
            <a:extLst>
              <a:ext uri="{FF2B5EF4-FFF2-40B4-BE49-F238E27FC236}">
                <a16:creationId xmlns:a16="http://schemas.microsoft.com/office/drawing/2014/main" id="{41A98CB2-EEFA-4508-9F29-36309C27102D}"/>
              </a:ext>
            </a:extLst>
          </p:cNvPr>
          <p:cNvPicPr preferRelativeResize="0"/>
          <p:nvPr/>
        </p:nvPicPr>
        <p:blipFill rotWithShape="1">
          <a:blip r:embed="rId2">
            <a:alphaModFix/>
          </a:blip>
          <a:srcRect l="18470" r="29790"/>
          <a:stretch/>
        </p:blipFill>
        <p:spPr>
          <a:xfrm>
            <a:off x="5935803" y="1338055"/>
            <a:ext cx="3285684" cy="3797825"/>
          </a:xfrm>
          <a:prstGeom prst="rect">
            <a:avLst/>
          </a:prstGeom>
          <a:noFill/>
          <a:ln>
            <a:noFill/>
          </a:ln>
        </p:spPr>
      </p:pic>
    </p:spTree>
    <p:extLst>
      <p:ext uri="{BB962C8B-B14F-4D97-AF65-F5344CB8AC3E}">
        <p14:creationId xmlns:p14="http://schemas.microsoft.com/office/powerpoint/2010/main" val="249592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760B-9D7C-4372-8CAB-74CBA13EA116}"/>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B2446457-5DC0-4083-87A9-915A043B70D6}"/>
              </a:ext>
            </a:extLst>
          </p:cNvPr>
          <p:cNvSpPr>
            <a:spLocks noGrp="1"/>
          </p:cNvSpPr>
          <p:nvPr>
            <p:ph type="subTitle" idx="1"/>
          </p:nvPr>
        </p:nvSpPr>
        <p:spPr>
          <a:xfrm>
            <a:off x="56707" y="1017724"/>
            <a:ext cx="9087293" cy="4125775"/>
          </a:xfrm>
        </p:spPr>
        <p:txBody>
          <a:bodyPr/>
          <a:lstStyle/>
          <a:p>
            <a:pPr marL="114300" indent="0">
              <a:buNone/>
            </a:pPr>
            <a:r>
              <a:rPr lang="en-US" sz="1600" dirty="0"/>
              <a:t>Respiratory audios are important indicators of respiratory health and respiratory disorder.</a:t>
            </a:r>
          </a:p>
          <a:p>
            <a:pPr marL="114300" indent="0">
              <a:buNone/>
            </a:pPr>
            <a:r>
              <a:rPr lang="en-US" sz="1600" dirty="0"/>
              <a:t>For example, a wheezing sound is a common sign that a patient has an obstructive airway disease like asthma or chronic obstructive pulmonary disease (COPD).</a:t>
            </a:r>
          </a:p>
          <a:p>
            <a:pPr marL="114300" indent="0">
              <a:buNone/>
            </a:pPr>
            <a:endParaRPr lang="en-US" sz="1600" dirty="0"/>
          </a:p>
          <a:p>
            <a:pPr marL="114300" indent="0">
              <a:buNone/>
            </a:pPr>
            <a:endParaRPr lang="en-US" sz="1600" dirty="0"/>
          </a:p>
          <a:p>
            <a:pPr marL="114300" indent="0">
              <a:buNone/>
            </a:pPr>
            <a:r>
              <a:rPr lang="en-US" sz="1600" dirty="0"/>
              <a:t>Prediction of respiratory diseases such as COPD(Chronic obstructive pulmonary disease), URTI(upper respiratory tract infection), Bronchiectasis, Pneumonia, Bronchiolitis with the help of deep neural networks or deep learning.</a:t>
            </a:r>
          </a:p>
          <a:p>
            <a:pPr marL="114300" indent="0">
              <a:buNone/>
            </a:pPr>
            <a:endParaRPr lang="en-US" sz="1600" dirty="0"/>
          </a:p>
          <a:p>
            <a:pPr marL="114300" indent="0">
              <a:buNone/>
            </a:pPr>
            <a:r>
              <a:rPr lang="en-US" sz="1600" dirty="0"/>
              <a:t>The proposed model  takes respiratory sound as input and classifies the condition of its respiratory system. It not only classifies among the above-mentioned disease but also classifies if a person’s respiratory system is healthy or not with higher accuracy and precision.</a:t>
            </a:r>
          </a:p>
          <a:p>
            <a:pPr marL="114300" indent="0">
              <a:buNone/>
            </a:pPr>
            <a:endParaRPr lang="en-US" sz="1600" dirty="0"/>
          </a:p>
          <a:p>
            <a:pPr marL="114300" indent="0">
              <a:buNone/>
            </a:pPr>
            <a:r>
              <a:rPr lang="en-US" sz="1600" dirty="0"/>
              <a:t>Along with , mentioning the  condition of the respiratory system the proposed model also gives some suggestion for the easily recover of health such as exercise , food habits and so on.</a:t>
            </a:r>
            <a:endParaRPr lang="en-IN" sz="1600" dirty="0"/>
          </a:p>
          <a:p>
            <a:pPr marL="114300" indent="0">
              <a:buNone/>
            </a:pPr>
            <a:endParaRPr lang="en-IN" dirty="0"/>
          </a:p>
        </p:txBody>
      </p:sp>
    </p:spTree>
    <p:extLst>
      <p:ext uri="{BB962C8B-B14F-4D97-AF65-F5344CB8AC3E}">
        <p14:creationId xmlns:p14="http://schemas.microsoft.com/office/powerpoint/2010/main" val="98313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20E4-D78B-450C-932D-42B45B5F1A5F}"/>
              </a:ext>
            </a:extLst>
          </p:cNvPr>
          <p:cNvSpPr>
            <a:spLocks noGrp="1"/>
          </p:cNvSpPr>
          <p:nvPr>
            <p:ph type="title"/>
          </p:nvPr>
        </p:nvSpPr>
        <p:spPr/>
        <p:txBody>
          <a:bodyPr/>
          <a:lstStyle/>
          <a:p>
            <a:r>
              <a:rPr lang="en-US" dirty="0"/>
              <a:t>Existing Vs Proposed</a:t>
            </a:r>
            <a:endParaRPr lang="en-IN" dirty="0"/>
          </a:p>
        </p:txBody>
      </p:sp>
      <p:sp>
        <p:nvSpPr>
          <p:cNvPr id="3" name="Subtitle 2">
            <a:extLst>
              <a:ext uri="{FF2B5EF4-FFF2-40B4-BE49-F238E27FC236}">
                <a16:creationId xmlns:a16="http://schemas.microsoft.com/office/drawing/2014/main" id="{C935D45C-7FDB-4EA3-A8D4-3D7FA8A2D755}"/>
              </a:ext>
            </a:extLst>
          </p:cNvPr>
          <p:cNvSpPr>
            <a:spLocks noGrp="1"/>
          </p:cNvSpPr>
          <p:nvPr>
            <p:ph type="subTitle" idx="1"/>
          </p:nvPr>
        </p:nvSpPr>
        <p:spPr>
          <a:xfrm>
            <a:off x="134679" y="1444724"/>
            <a:ext cx="8924261" cy="3698775"/>
          </a:xfrm>
        </p:spPr>
        <p:txBody>
          <a:bodyPr/>
          <a:lstStyle/>
          <a:p>
            <a:pPr marL="114300" indent="0">
              <a:buNone/>
            </a:pPr>
            <a:r>
              <a:rPr lang="en-US" sz="1600" dirty="0"/>
              <a:t>The existing system  just predict respiratory diseases such as COPD(Chronic obstructive pulmonary disease), URTI(upper respiratory tract infection), Bronchiectasis, Pneumonia, Bronchiolitis with the help of deep neural networks or deep learning. </a:t>
            </a:r>
          </a:p>
          <a:p>
            <a:pPr marL="114300" indent="0">
              <a:buNone/>
            </a:pPr>
            <a:endParaRPr lang="en-US" sz="1600" dirty="0"/>
          </a:p>
          <a:p>
            <a:pPr marL="114300" indent="0">
              <a:buNone/>
            </a:pPr>
            <a:r>
              <a:rPr lang="en-US" sz="1600" dirty="0"/>
              <a:t>The model  takes respiratory sound as input and classifies the condition of its respiratory system. It not only classifies among the above-mentioned disease but also classifies if a person’s respiratory system is healthy or not with higher accuracy and precision.</a:t>
            </a:r>
          </a:p>
          <a:p>
            <a:pPr marL="114300" indent="0">
              <a:buNone/>
            </a:pPr>
            <a:endParaRPr lang="en-US" sz="1600" dirty="0"/>
          </a:p>
          <a:p>
            <a:pPr marL="114300" indent="0">
              <a:buNone/>
            </a:pPr>
            <a:r>
              <a:rPr lang="en-US" sz="1600" dirty="0"/>
              <a:t>Whereas , the proposed system provides suggestions in order to help the patient or user to get well soon from their condition. The suggestions may include exercise, food habits </a:t>
            </a:r>
            <a:r>
              <a:rPr lang="en-US" sz="1600" dirty="0" err="1"/>
              <a:t>etc</a:t>
            </a:r>
            <a:r>
              <a:rPr lang="en-US" sz="1600" dirty="0"/>
              <a:t>  along with the prediction of respiratory diseases.</a:t>
            </a:r>
            <a:endParaRPr lang="en-IN" sz="1600" dirty="0"/>
          </a:p>
        </p:txBody>
      </p:sp>
    </p:spTree>
    <p:extLst>
      <p:ext uri="{BB962C8B-B14F-4D97-AF65-F5344CB8AC3E}">
        <p14:creationId xmlns:p14="http://schemas.microsoft.com/office/powerpoint/2010/main" val="202197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1F07-9645-4017-82A5-9FCC3BCBA1FA}"/>
              </a:ext>
            </a:extLst>
          </p:cNvPr>
          <p:cNvSpPr>
            <a:spLocks noGrp="1"/>
          </p:cNvSpPr>
          <p:nvPr>
            <p:ph type="title"/>
          </p:nvPr>
        </p:nvSpPr>
        <p:spPr/>
        <p:txBody>
          <a:bodyPr/>
          <a:lstStyle/>
          <a:p>
            <a:r>
              <a:rPr lang="en-US" dirty="0"/>
              <a:t>Input / Output </a:t>
            </a:r>
            <a:endParaRPr lang="en-IN" dirty="0"/>
          </a:p>
        </p:txBody>
      </p:sp>
      <p:sp>
        <p:nvSpPr>
          <p:cNvPr id="3" name="Subtitle 2">
            <a:extLst>
              <a:ext uri="{FF2B5EF4-FFF2-40B4-BE49-F238E27FC236}">
                <a16:creationId xmlns:a16="http://schemas.microsoft.com/office/drawing/2014/main" id="{E95B1E5D-84E8-4933-8731-9CC8DE08CD3F}"/>
              </a:ext>
            </a:extLst>
          </p:cNvPr>
          <p:cNvSpPr>
            <a:spLocks noGrp="1"/>
          </p:cNvSpPr>
          <p:nvPr>
            <p:ph type="subTitle" idx="1"/>
          </p:nvPr>
        </p:nvSpPr>
        <p:spPr>
          <a:xfrm>
            <a:off x="184298" y="1444725"/>
            <a:ext cx="8832111" cy="3154800"/>
          </a:xfrm>
        </p:spPr>
        <p:txBody>
          <a:bodyPr/>
          <a:lstStyle/>
          <a:p>
            <a:pPr marL="114300" indent="0">
              <a:buNone/>
            </a:pPr>
            <a:r>
              <a:rPr lang="en-US" sz="1600" dirty="0"/>
              <a:t>The input of the proposed system is provided by the  user . The user gives respiratory sound as the input to the system.</a:t>
            </a:r>
          </a:p>
          <a:p>
            <a:pPr marL="114300" indent="0">
              <a:buNone/>
            </a:pPr>
            <a:endParaRPr lang="en-US" sz="1600" dirty="0"/>
          </a:p>
          <a:p>
            <a:pPr marL="114300" indent="0">
              <a:buNone/>
            </a:pPr>
            <a:r>
              <a:rPr lang="en-US" sz="1600" dirty="0"/>
              <a:t>Then the proposed system process the user given audio and predict the respiratory diseases with the help of deep neural networks or deep learning. </a:t>
            </a:r>
          </a:p>
          <a:p>
            <a:pPr marL="114300" indent="0">
              <a:buNone/>
            </a:pPr>
            <a:r>
              <a:rPr lang="en-US" sz="1600" dirty="0"/>
              <a:t>The proposed model  takes respiratory sound as input and classifies the condition of its respiratory system. </a:t>
            </a:r>
          </a:p>
          <a:p>
            <a:pPr marL="114300" indent="0">
              <a:buNone/>
            </a:pPr>
            <a:endParaRPr lang="en-US" sz="1600" dirty="0"/>
          </a:p>
          <a:p>
            <a:pPr marL="114300" indent="0">
              <a:buNone/>
            </a:pPr>
            <a:r>
              <a:rPr lang="en-US" sz="1600" dirty="0"/>
              <a:t>It not only classifies among the above-mentioned disease but also classifies if a person’s respiratory system is healthy or not with higher accuracy and precision.</a:t>
            </a:r>
            <a:endParaRPr lang="en-IN" sz="1600" dirty="0"/>
          </a:p>
          <a:p>
            <a:pPr marL="114300" indent="0">
              <a:buNone/>
            </a:pPr>
            <a:endParaRPr lang="en-IN" dirty="0"/>
          </a:p>
        </p:txBody>
      </p:sp>
    </p:spTree>
    <p:extLst>
      <p:ext uri="{BB962C8B-B14F-4D97-AF65-F5344CB8AC3E}">
        <p14:creationId xmlns:p14="http://schemas.microsoft.com/office/powerpoint/2010/main" val="338560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2203-5945-4A3A-867B-173F81BF7A52}"/>
              </a:ext>
            </a:extLst>
          </p:cNvPr>
          <p:cNvSpPr>
            <a:spLocks noGrp="1"/>
          </p:cNvSpPr>
          <p:nvPr>
            <p:ph type="title"/>
          </p:nvPr>
        </p:nvSpPr>
        <p:spPr/>
        <p:txBody>
          <a:bodyPr/>
          <a:lstStyle/>
          <a:p>
            <a:r>
              <a:rPr lang="en-US" dirty="0"/>
              <a:t>Modules</a:t>
            </a:r>
            <a:endParaRPr lang="en-IN" dirty="0"/>
          </a:p>
        </p:txBody>
      </p:sp>
      <p:sp>
        <p:nvSpPr>
          <p:cNvPr id="3" name="Subtitle 2">
            <a:extLst>
              <a:ext uri="{FF2B5EF4-FFF2-40B4-BE49-F238E27FC236}">
                <a16:creationId xmlns:a16="http://schemas.microsoft.com/office/drawing/2014/main" id="{66D1A53D-DCE2-42C4-AE19-C58BE5CFF9DC}"/>
              </a:ext>
            </a:extLst>
          </p:cNvPr>
          <p:cNvSpPr>
            <a:spLocks noGrp="1"/>
          </p:cNvSpPr>
          <p:nvPr>
            <p:ph type="subTitle" idx="1"/>
          </p:nvPr>
        </p:nvSpPr>
        <p:spPr>
          <a:xfrm>
            <a:off x="446568" y="1444725"/>
            <a:ext cx="8385544" cy="3154800"/>
          </a:xfrm>
        </p:spPr>
        <p:txBody>
          <a:bodyPr/>
          <a:lstStyle/>
          <a:p>
            <a:pPr marL="0" indent="0">
              <a:buNone/>
            </a:pPr>
            <a:r>
              <a:rPr lang="en-US" sz="1600" b="1" dirty="0">
                <a:solidFill>
                  <a:schemeClr val="accent2">
                    <a:lumMod val="50000"/>
                  </a:schemeClr>
                </a:solidFill>
              </a:rPr>
              <a:t>Data preprocessing :</a:t>
            </a:r>
          </a:p>
          <a:p>
            <a:pPr marL="0" indent="0">
              <a:buNone/>
            </a:pPr>
            <a:r>
              <a:rPr lang="en-US" sz="1600" dirty="0"/>
              <a:t>	Data preprocessing is an iterative process for the transformation of the raw data into understandable and useable forms. We performed data augmentation with other classes in the data-set.</a:t>
            </a:r>
          </a:p>
          <a:p>
            <a:pPr marL="0" indent="0">
              <a:buNone/>
            </a:pPr>
            <a:endParaRPr lang="en-US" sz="1600" dirty="0"/>
          </a:p>
          <a:p>
            <a:pPr marL="0" indent="0">
              <a:buNone/>
            </a:pPr>
            <a:r>
              <a:rPr lang="en-US" sz="1600" b="1" dirty="0">
                <a:solidFill>
                  <a:schemeClr val="accent2">
                    <a:lumMod val="50000"/>
                  </a:schemeClr>
                </a:solidFill>
              </a:rPr>
              <a:t>Training the model :</a:t>
            </a:r>
          </a:p>
          <a:p>
            <a:pPr marL="0" indent="0">
              <a:buNone/>
            </a:pPr>
            <a:r>
              <a:rPr lang="en-US" sz="1600" dirty="0"/>
              <a:t> 	A training model is a dataset that is used to train an algorithm. It consists of the sample output data and the corresponding sets of input data that have an influence on the output.</a:t>
            </a:r>
          </a:p>
          <a:p>
            <a:pPr marL="0" indent="0">
              <a:buNone/>
            </a:pPr>
            <a:endParaRPr lang="en-US" sz="1600" dirty="0"/>
          </a:p>
          <a:p>
            <a:pPr marL="0" indent="0">
              <a:buNone/>
            </a:pPr>
            <a:r>
              <a:rPr lang="en-US" sz="1600" b="1" dirty="0">
                <a:solidFill>
                  <a:schemeClr val="accent2">
                    <a:lumMod val="50000"/>
                  </a:schemeClr>
                </a:solidFill>
              </a:rPr>
              <a:t>Model evaluation :</a:t>
            </a:r>
          </a:p>
          <a:p>
            <a:pPr marL="0" indent="0">
              <a:buNone/>
            </a:pPr>
            <a:r>
              <a:rPr lang="en-US" sz="1600" dirty="0"/>
              <a:t> 	Model evaluation techniques in deep learning are helping us to find a better model among all other models in deep learning. </a:t>
            </a:r>
          </a:p>
          <a:p>
            <a:pPr marL="114300" indent="0">
              <a:buNone/>
            </a:pPr>
            <a:endParaRPr lang="en-IN" dirty="0"/>
          </a:p>
        </p:txBody>
      </p:sp>
    </p:spTree>
    <p:extLst>
      <p:ext uri="{BB962C8B-B14F-4D97-AF65-F5344CB8AC3E}">
        <p14:creationId xmlns:p14="http://schemas.microsoft.com/office/powerpoint/2010/main" val="212382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237E1-6568-4AAC-A42D-F6D5FA5A0C10}"/>
              </a:ext>
            </a:extLst>
          </p:cNvPr>
          <p:cNvSpPr>
            <a:spLocks noGrp="1"/>
          </p:cNvSpPr>
          <p:nvPr>
            <p:ph type="title"/>
          </p:nvPr>
        </p:nvSpPr>
        <p:spPr/>
        <p:txBody>
          <a:bodyPr/>
          <a:lstStyle/>
          <a:p>
            <a:r>
              <a:rPr lang="en-US" dirty="0"/>
              <a:t>Tools used for implementation</a:t>
            </a:r>
            <a:endParaRPr lang="en-IN" dirty="0"/>
          </a:p>
        </p:txBody>
      </p:sp>
      <p:sp>
        <p:nvSpPr>
          <p:cNvPr id="3" name="Subtitle 2">
            <a:extLst>
              <a:ext uri="{FF2B5EF4-FFF2-40B4-BE49-F238E27FC236}">
                <a16:creationId xmlns:a16="http://schemas.microsoft.com/office/drawing/2014/main" id="{AC913315-CB8A-401C-8EA0-A54CBEDD9AF5}"/>
              </a:ext>
            </a:extLst>
          </p:cNvPr>
          <p:cNvSpPr>
            <a:spLocks noGrp="1"/>
          </p:cNvSpPr>
          <p:nvPr>
            <p:ph type="subTitle" idx="1"/>
          </p:nvPr>
        </p:nvSpPr>
        <p:spPr/>
        <p:txBody>
          <a:bodyPr/>
          <a:lstStyle/>
          <a:p>
            <a:pPr marL="114300" indent="0">
              <a:buNone/>
            </a:pPr>
            <a:r>
              <a:rPr lang="en-US" sz="1600" b="1" i="1" dirty="0"/>
              <a:t>Python</a:t>
            </a:r>
            <a:r>
              <a:rPr lang="en-US" sz="1600" dirty="0"/>
              <a:t>  used as the programming language to implement the model. For feature extraction from the audio data, we have used the library </a:t>
            </a:r>
            <a:r>
              <a:rPr lang="en-US" sz="1600" b="1" i="1" dirty="0" err="1"/>
              <a:t>Librosa</a:t>
            </a:r>
            <a:r>
              <a:rPr lang="en-US" sz="1600" dirty="0"/>
              <a:t>. </a:t>
            </a:r>
          </a:p>
          <a:p>
            <a:pPr marL="114300" indent="0">
              <a:buNone/>
            </a:pPr>
            <a:r>
              <a:rPr lang="en-US" sz="1600" dirty="0"/>
              <a:t>For data visualization, we have used </a:t>
            </a:r>
            <a:r>
              <a:rPr lang="en-US" sz="1600" b="1" i="1" dirty="0"/>
              <a:t>matplotlib</a:t>
            </a:r>
            <a:r>
              <a:rPr lang="en-US" sz="1600" dirty="0"/>
              <a:t> library. </a:t>
            </a:r>
          </a:p>
          <a:p>
            <a:pPr marL="114300" indent="0">
              <a:buNone/>
            </a:pPr>
            <a:r>
              <a:rPr lang="en-US" sz="1600" dirty="0"/>
              <a:t>For constructing the deep neural network we have used </a:t>
            </a:r>
            <a:r>
              <a:rPr lang="en-US" sz="1600" b="1" i="1" dirty="0" err="1"/>
              <a:t>Keras</a:t>
            </a:r>
            <a:r>
              <a:rPr lang="en-US" sz="1600" dirty="0"/>
              <a:t> , a python deep learning library with TensorFlow in the backend.</a:t>
            </a:r>
          </a:p>
          <a:p>
            <a:pPr marL="114300" indent="0">
              <a:buNone/>
            </a:pPr>
            <a:endParaRPr lang="en-US" sz="1600" dirty="0"/>
          </a:p>
          <a:p>
            <a:pPr marL="114300" indent="0">
              <a:buNone/>
            </a:pPr>
            <a:r>
              <a:rPr lang="en-US" sz="1600" b="1" i="1" dirty="0"/>
              <a:t>Html</a:t>
            </a:r>
            <a:r>
              <a:rPr lang="en-US" sz="1600" dirty="0"/>
              <a:t> and </a:t>
            </a:r>
            <a:r>
              <a:rPr lang="en-US" sz="1600" b="1" i="1" dirty="0" err="1"/>
              <a:t>Css</a:t>
            </a:r>
            <a:r>
              <a:rPr lang="en-US" sz="1600" dirty="0"/>
              <a:t> are used to develop web application as front end for the system.</a:t>
            </a:r>
            <a:endParaRPr lang="en-IN" sz="1600" dirty="0"/>
          </a:p>
        </p:txBody>
      </p:sp>
    </p:spTree>
    <p:extLst>
      <p:ext uri="{BB962C8B-B14F-4D97-AF65-F5344CB8AC3E}">
        <p14:creationId xmlns:p14="http://schemas.microsoft.com/office/powerpoint/2010/main" val="4215749535"/>
      </p:ext>
    </p:extLst>
  </p:cSld>
  <p:clrMapOvr>
    <a:masterClrMapping/>
  </p:clrMapOvr>
</p:sld>
</file>

<file path=ppt/theme/theme1.xml><?xml version="1.0" encoding="utf-8"?>
<a:theme xmlns:a="http://schemas.openxmlformats.org/drawingml/2006/main" name="Heart &amp; Lungs Diagnostic Center by Slidesgo">
  <a:themeElements>
    <a:clrScheme name="Simple Light">
      <a:dk1>
        <a:srgbClr val="333333"/>
      </a:dk1>
      <a:lt1>
        <a:srgbClr val="FFFFFF"/>
      </a:lt1>
      <a:dk2>
        <a:srgbClr val="595959"/>
      </a:dk2>
      <a:lt2>
        <a:srgbClr val="EEEEEE"/>
      </a:lt2>
      <a:accent1>
        <a:srgbClr val="F45D3E"/>
      </a:accent1>
      <a:accent2>
        <a:srgbClr val="0D828E"/>
      </a:accent2>
      <a:accent3>
        <a:srgbClr val="D2F9F8"/>
      </a:accent3>
      <a:accent4>
        <a:srgbClr val="FFAB40"/>
      </a:accent4>
      <a:accent5>
        <a:srgbClr val="A2EAE6"/>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1875</TotalTime>
  <Words>815</Words>
  <Application>Microsoft Office PowerPoint</Application>
  <PresentationFormat>On-screen Show (16:9)</PresentationFormat>
  <Paragraphs>77</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Lexend</vt:lpstr>
      <vt:lpstr>Lato</vt:lpstr>
      <vt:lpstr>Roboto Slab</vt:lpstr>
      <vt:lpstr>Roboto</vt:lpstr>
      <vt:lpstr>Arial</vt:lpstr>
      <vt:lpstr>Francois One</vt:lpstr>
      <vt:lpstr>Open Sans</vt:lpstr>
      <vt:lpstr>Heart &amp; Lungs Diagnostic Center by Slidesgo</vt:lpstr>
      <vt:lpstr>Respiratory Diseases  Recognition    Using Respiratory Sound </vt:lpstr>
      <vt:lpstr>Introduction</vt:lpstr>
      <vt:lpstr>Relevance of the topic</vt:lpstr>
      <vt:lpstr>Description of the project</vt:lpstr>
      <vt:lpstr>PowerPoint Presentation</vt:lpstr>
      <vt:lpstr>Existing Vs Proposed</vt:lpstr>
      <vt:lpstr>Input / Output </vt:lpstr>
      <vt:lpstr>Modules</vt:lpstr>
      <vt:lpstr>Tools used for implementation</vt:lpstr>
      <vt:lpstr>Dataset and Research paper</vt:lpstr>
      <vt:lpstr>Git Usage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Respiratory dieses  Identification   Using respiratory sound</dc:title>
  <dc:creator>God is my Oath</dc:creator>
  <cp:lastModifiedBy>MY BOOK</cp:lastModifiedBy>
  <cp:revision>28</cp:revision>
  <dcterms:modified xsi:type="dcterms:W3CDTF">2022-05-23T04:22:50Z</dcterms:modified>
</cp:coreProperties>
</file>