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6" r:id="rId4"/>
    <p:sldId id="267" r:id="rId5"/>
    <p:sldId id="262" r:id="rId6"/>
    <p:sldId id="268" r:id="rId7"/>
    <p:sldId id="273" r:id="rId8"/>
    <p:sldId id="274" r:id="rId9"/>
    <p:sldId id="275" r:id="rId10"/>
    <p:sldId id="286" r:id="rId11"/>
    <p:sldId id="276" r:id="rId12"/>
    <p:sldId id="277" r:id="rId13"/>
    <p:sldId id="278" r:id="rId14"/>
    <p:sldId id="279" r:id="rId15"/>
    <p:sldId id="280" r:id="rId16"/>
    <p:sldId id="282" r:id="rId17"/>
    <p:sldId id="28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3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45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54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17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37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9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4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8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29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7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73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127.0.0.1:9090/ROO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27.0.0.1:9090/ROO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127.0.0.1:9090/ROO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>
            <a:off x="1330168" y="3432975"/>
            <a:ext cx="9550116" cy="78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B0B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16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3800529" y="2817786"/>
            <a:ext cx="1210432" cy="353823"/>
          </a:xfrm>
          <a:prstGeom prst="roundRect">
            <a:avLst>
              <a:gd name="adj" fmla="val 50000"/>
            </a:avLst>
          </a:prstGeom>
          <a:solidFill>
            <a:srgbClr val="4C5365"/>
          </a:solidFill>
          <a:ln>
            <a:noFill/>
          </a:ln>
          <a:effectLst>
            <a:outerShdw blurRad="2032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100" b="1" kern="0" dirty="0" smtClean="0">
                <a:solidFill>
                  <a:prstClr val="white"/>
                </a:solidFill>
              </a:rPr>
              <a:t>Spring Boot</a:t>
            </a:r>
            <a:endParaRPr lang="en-US" altLang="ko-KR" sz="1100" b="1" kern="0" dirty="0">
              <a:solidFill>
                <a:prstClr val="white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321018" y="3432975"/>
            <a:ext cx="3075577" cy="78575"/>
          </a:xfrm>
          <a:prstGeom prst="roundRect">
            <a:avLst>
              <a:gd name="adj" fmla="val 50000"/>
            </a:avLst>
          </a:prstGeom>
          <a:solidFill>
            <a:srgbClr val="E0E4ED"/>
          </a:solidFill>
          <a:ln w="15875">
            <a:solidFill>
              <a:srgbClr val="B0B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30168" y="3432975"/>
            <a:ext cx="3075577" cy="78575"/>
          </a:xfrm>
          <a:prstGeom prst="roundRect">
            <a:avLst>
              <a:gd name="adj" fmla="val 50000"/>
            </a:avLst>
          </a:prstGeom>
          <a:solidFill>
            <a:srgbClr val="E0E4ED"/>
          </a:solidFill>
          <a:ln w="15875">
            <a:solidFill>
              <a:srgbClr val="B0B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324400" y="3400262"/>
            <a:ext cx="144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B0B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352797" y="3400262"/>
            <a:ext cx="144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B0B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49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6719940" y="2817786"/>
            <a:ext cx="1418219" cy="353823"/>
          </a:xfrm>
          <a:prstGeom prst="roundRect">
            <a:avLst>
              <a:gd name="adj" fmla="val 50000"/>
            </a:avLst>
          </a:prstGeom>
          <a:solidFill>
            <a:srgbClr val="4C5365"/>
          </a:solidFill>
          <a:ln>
            <a:noFill/>
          </a:ln>
          <a:effectLst>
            <a:outerShdw blurRad="2032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100" b="1" kern="0" dirty="0" smtClean="0">
                <a:solidFill>
                  <a:prstClr val="white"/>
                </a:solidFill>
              </a:rPr>
              <a:t>Shopping Mall</a:t>
            </a:r>
            <a:endParaRPr lang="en-US" altLang="ko-KR" sz="1100" b="1" kern="0" dirty="0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342611" y="3891435"/>
            <a:ext cx="46428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48B84B"/>
                </a:solidFill>
              </a:rPr>
              <a:t>Spring Boot Project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부산 </a:t>
            </a:r>
            <a:r>
              <a:rPr lang="en-US" altLang="ko-KR" sz="8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IT </a:t>
            </a:r>
            <a:r>
              <a:rPr lang="ko-KR" altLang="en-US" sz="8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교육센터 빅데이터 시각화를 통한 빅데이터 </a:t>
            </a:r>
            <a:r>
              <a:rPr lang="en-US" altLang="ko-KR" sz="8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UI </a:t>
            </a:r>
            <a:r>
              <a:rPr lang="ko-KR" altLang="en-US" sz="8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콘텐츠 개발</a:t>
            </a:r>
            <a:endParaRPr lang="en-US" altLang="ko-KR" sz="800" kern="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endParaRPr lang="en-US" altLang="ko-KR" sz="800" kern="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	                 </a:t>
            </a:r>
            <a:r>
              <a:rPr lang="ko-KR" altLang="en-US" sz="2000" b="1" i="1" kern="0" dirty="0" err="1" smtClean="0"/>
              <a:t>전하정</a:t>
            </a:r>
            <a:endParaRPr lang="ko-KR" altLang="en-US" sz="2000" i="1" kern="0" dirty="0"/>
          </a:p>
        </p:txBody>
      </p:sp>
    </p:spTree>
    <p:extLst>
      <p:ext uri="{BB962C8B-B14F-4D97-AF65-F5344CB8AC3E}">
        <p14:creationId xmlns:p14="http://schemas.microsoft.com/office/powerpoint/2010/main" val="238749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2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 L 0.49219 -0.0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400" b="1" i="1" kern="0" dirty="0">
                <a:solidFill>
                  <a:prstClr val="black">
                    <a:lumMod val="50000"/>
                    <a:lumOff val="50000"/>
                  </a:prstClr>
                </a:solidFill>
                <a:hlinkClick r:id="rId2"/>
              </a:rPr>
              <a:t>http://</a:t>
            </a:r>
            <a:r>
              <a:rPr lang="en-US" altLang="ko-KR" sz="1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  <a:hlinkClick r:id="rId2"/>
              </a:rPr>
              <a:t>127.0.0.1:9090/ROOT/</a:t>
            </a:r>
            <a:r>
              <a:rPr lang="en-US" altLang="ko-KR" sz="1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ko-KR" sz="1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mypage</a:t>
            </a:r>
            <a:r>
              <a:rPr lang="en-US" altLang="ko-KR" sz="1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/cart</a:t>
            </a:r>
            <a:endParaRPr lang="ko-KR" altLang="en-US" sz="32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892299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00" y="1393400"/>
            <a:ext cx="5949199" cy="2957369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730221" y="2598124"/>
            <a:ext cx="3369680" cy="845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205113" y="4135561"/>
            <a:ext cx="461914" cy="215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701" y="2738127"/>
            <a:ext cx="5954371" cy="322528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6705509" y="4843274"/>
            <a:ext cx="3369680" cy="845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stCxn id="41" idx="3"/>
            <a:endCxn id="43" idx="1"/>
          </p:cNvCxnSpPr>
          <p:nvPr/>
        </p:nvCxnSpPr>
        <p:spPr>
          <a:xfrm>
            <a:off x="3667027" y="4243165"/>
            <a:ext cx="3038482" cy="102269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9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1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http://127.0.0.1:9091/ROOT/mypage/cart</a:t>
            </a:r>
            <a:endParaRPr lang="ko-KR" altLang="en-US" sz="32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91525" y="89229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72" y="1772836"/>
            <a:ext cx="5541999" cy="21374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886" y="4094720"/>
            <a:ext cx="6612453" cy="2126075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4318797" y="4735176"/>
            <a:ext cx="6577308" cy="845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758563" y="2278301"/>
            <a:ext cx="461914" cy="215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endCxn id="42" idx="0"/>
          </p:cNvCxnSpPr>
          <p:nvPr/>
        </p:nvCxnSpPr>
        <p:spPr>
          <a:xfrm rot="16200000" flipH="1">
            <a:off x="5680618" y="2808342"/>
            <a:ext cx="2241665" cy="16120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97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http://127.0.0.1:9091/ROOT/mypage/qna</a:t>
            </a:r>
            <a:endParaRPr lang="ko-KR" altLang="en-US" sz="32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91525" y="839913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81" y="1247863"/>
            <a:ext cx="4414312" cy="442425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160" y="2743938"/>
            <a:ext cx="6511876" cy="322527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49" y="1118164"/>
            <a:ext cx="1333500" cy="1476375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1148753" y="2215038"/>
            <a:ext cx="770083" cy="357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44" idx="3"/>
          </p:cNvCxnSpPr>
          <p:nvPr/>
        </p:nvCxnSpPr>
        <p:spPr>
          <a:xfrm flipV="1">
            <a:off x="1918836" y="1555423"/>
            <a:ext cx="1192009" cy="83827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691908" y="1795902"/>
            <a:ext cx="774880" cy="597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endCxn id="15" idx="0"/>
          </p:cNvCxnSpPr>
          <p:nvPr/>
        </p:nvCxnSpPr>
        <p:spPr>
          <a:xfrm>
            <a:off x="6466788" y="2092751"/>
            <a:ext cx="2007310" cy="65118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547920" y="4148117"/>
            <a:ext cx="5907685" cy="1132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8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http://127.0.0.1:9091/ROOT/notice?txt=&amp;page=1</a:t>
            </a:r>
            <a:endParaRPr lang="ko-KR" altLang="en-US" sz="32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91525" y="89229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03" y="1968157"/>
            <a:ext cx="7460381" cy="38274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356" y="1400096"/>
            <a:ext cx="5543027" cy="3013177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1696824" y="4413273"/>
            <a:ext cx="1442301" cy="238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꺾인 연결선 39"/>
          <p:cNvCxnSpPr/>
          <p:nvPr/>
        </p:nvCxnSpPr>
        <p:spPr>
          <a:xfrm flipV="1">
            <a:off x="3139125" y="2648932"/>
            <a:ext cx="2988298" cy="19042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5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http://127.0.0.1:9091/ROOT/product/select1?id=2</a:t>
            </a:r>
            <a:endParaRPr lang="ko-KR" altLang="en-US" sz="32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91525" y="89229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660" y="1584570"/>
            <a:ext cx="7207716" cy="390418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5279010" y="4337858"/>
            <a:ext cx="735291" cy="177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꺾인 연결선 40"/>
          <p:cNvCxnSpPr/>
          <p:nvPr/>
        </p:nvCxnSpPr>
        <p:spPr>
          <a:xfrm rot="5400000" flipH="1" flipV="1">
            <a:off x="5108564" y="2904221"/>
            <a:ext cx="2000012" cy="86726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17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http://127.0.0.1:9091/ROOT/product/select1?id=2</a:t>
            </a:r>
            <a:endParaRPr lang="ko-KR" altLang="en-US" sz="32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91525" y="89229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2" y="1304353"/>
            <a:ext cx="6485155" cy="4211742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6703233" y="1147522"/>
            <a:ext cx="5267817" cy="5331662"/>
            <a:chOff x="571049" y="926597"/>
            <a:chExt cx="5763249" cy="5674226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027" y="926597"/>
              <a:ext cx="5378951" cy="3759401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049" y="3480873"/>
              <a:ext cx="5763249" cy="3119950"/>
            </a:xfrm>
            <a:prstGeom prst="rect">
              <a:avLst/>
            </a:prstGeom>
          </p:spPr>
        </p:pic>
      </p:grpSp>
      <p:sp>
        <p:nvSpPr>
          <p:cNvPr id="42" name="직사각형 41"/>
          <p:cNvSpPr/>
          <p:nvPr/>
        </p:nvSpPr>
        <p:spPr>
          <a:xfrm>
            <a:off x="539300" y="2292242"/>
            <a:ext cx="735291" cy="177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328417" y="1886889"/>
            <a:ext cx="304702" cy="158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/>
          <p:nvPr/>
        </p:nvCxnSpPr>
        <p:spPr>
          <a:xfrm flipV="1">
            <a:off x="1274591" y="1395167"/>
            <a:ext cx="5529166" cy="9803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3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http://127.0.0.1:9091/ROOT/product/select1?id=2</a:t>
            </a:r>
            <a:endParaRPr lang="ko-KR" altLang="en-US" sz="32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91525" y="89229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67581" y="1304353"/>
            <a:ext cx="4678366" cy="4913727"/>
            <a:chOff x="1021972" y="1396405"/>
            <a:chExt cx="4678366" cy="4913727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1972" y="1396405"/>
              <a:ext cx="4678366" cy="334872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1972" y="3443286"/>
              <a:ext cx="4555868" cy="2866846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002" y="1414745"/>
            <a:ext cx="6054383" cy="4354459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4157298" y="1971730"/>
            <a:ext cx="735291" cy="177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477869" y="3602607"/>
            <a:ext cx="735291" cy="177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827583" y="2060520"/>
            <a:ext cx="1443220" cy="414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꺾인 연결선 45"/>
          <p:cNvCxnSpPr/>
          <p:nvPr/>
        </p:nvCxnSpPr>
        <p:spPr>
          <a:xfrm>
            <a:off x="4892589" y="2060521"/>
            <a:ext cx="2934994" cy="21133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83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796615" y="2816778"/>
            <a:ext cx="3282156" cy="79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1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r>
              <a:rPr kumimoji="0" lang="en-US" altLang="ko-KR" sz="3500" b="1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3500" b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2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4C5365"/>
          </a:solidFill>
          <a:ln>
            <a:noFill/>
          </a:ln>
          <a:effectLst>
            <a:outerShdw dist="38100" dir="5400000" algn="t" rotWithShape="0">
              <a:srgbClr val="353B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i="1" kern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Goal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833290" y="224776"/>
            <a:ext cx="126186" cy="153940"/>
            <a:chOff x="9869099" y="267769"/>
            <a:chExt cx="234693" cy="286312"/>
          </a:xfrm>
          <a:solidFill>
            <a:srgbClr val="4C5365"/>
          </a:solidFill>
        </p:grpSpPr>
        <p:sp>
          <p:nvSpPr>
            <p:cNvPr id="1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9869099" y="267769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10067792" y="410081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057327" y="3742647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781549" y="3732365"/>
            <a:ext cx="154051" cy="154051"/>
          </a:xfrm>
          <a:prstGeom prst="ellipse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598413" y="3746880"/>
            <a:ext cx="154051" cy="154051"/>
          </a:xfrm>
          <a:prstGeom prst="ellipse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33" name="직선 연결선 32"/>
          <p:cNvCxnSpPr>
            <a:stCxn id="29" idx="0"/>
            <a:endCxn id="48" idx="0"/>
          </p:cNvCxnSpPr>
          <p:nvPr/>
        </p:nvCxnSpPr>
        <p:spPr>
          <a:xfrm flipH="1" flipV="1">
            <a:off x="3134352" y="2638650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8405143" y="2098062"/>
            <a:ext cx="540588" cy="540588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9" name="타원 38"/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rgbClr val="FF6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0" name="Freeform 36"/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6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588278" y="4988764"/>
            <a:ext cx="540588" cy="540588"/>
            <a:chOff x="4726150" y="266202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2" name="타원 41"/>
            <p:cNvSpPr/>
            <p:nvPr/>
          </p:nvSpPr>
          <p:spPr>
            <a:xfrm>
              <a:off x="4726150" y="2662022"/>
              <a:ext cx="693961" cy="693961"/>
            </a:xfrm>
            <a:prstGeom prst="ellipse">
              <a:avLst/>
            </a:prstGeom>
            <a:noFill/>
            <a:ln w="19050">
              <a:solidFill>
                <a:srgbClr val="FF6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3" name="자유형 42"/>
            <p:cNvSpPr>
              <a:spLocks/>
            </p:cNvSpPr>
            <p:nvPr/>
          </p:nvSpPr>
          <p:spPr bwMode="auto">
            <a:xfrm>
              <a:off x="4958956" y="2868173"/>
              <a:ext cx="228350" cy="25309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rgbClr val="FF6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864058" y="2098062"/>
            <a:ext cx="540588" cy="540588"/>
            <a:chOff x="4726150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8" name="타원 47"/>
            <p:cNvSpPr/>
            <p:nvPr/>
          </p:nvSpPr>
          <p:spPr>
            <a:xfrm flipV="1">
              <a:off x="4726150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49" name="Group 20"/>
            <p:cNvGrpSpPr>
              <a:grpSpLocks noChangeAspect="1"/>
            </p:cNvGrpSpPr>
            <p:nvPr/>
          </p:nvGrpSpPr>
          <p:grpSpPr bwMode="auto">
            <a:xfrm>
              <a:off x="4971967" y="4590373"/>
              <a:ext cx="202327" cy="275984"/>
              <a:chOff x="2597" y="4163"/>
              <a:chExt cx="217" cy="296"/>
            </a:xfrm>
            <a:grpFill/>
          </p:grpSpPr>
          <p:sp>
            <p:nvSpPr>
              <p:cNvPr id="50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66" name="직선 연결선 65"/>
          <p:cNvCxnSpPr/>
          <p:nvPr/>
        </p:nvCxnSpPr>
        <p:spPr>
          <a:xfrm flipH="1" flipV="1">
            <a:off x="5858572" y="3884767"/>
            <a:ext cx="1" cy="1103997"/>
          </a:xfrm>
          <a:prstGeom prst="line">
            <a:avLst/>
          </a:prstGeom>
          <a:ln w="31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 flipV="1">
            <a:off x="8675439" y="2626717"/>
            <a:ext cx="1" cy="1103997"/>
          </a:xfrm>
          <a:prstGeom prst="line">
            <a:avLst/>
          </a:prstGeom>
          <a:ln w="31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2185713" y="4134806"/>
            <a:ext cx="191194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</a:t>
            </a:r>
            <a:r>
              <a:rPr lang="en-US" altLang="ko-KR" b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USE CASE</a:t>
            </a:r>
          </a:p>
          <a:p>
            <a:pPr marL="90488"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873359" y="1812432"/>
            <a:ext cx="1919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FF6834"/>
                </a:solidFill>
              </a:rPr>
              <a:t>STEP. 2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ERD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712188" y="4122873"/>
            <a:ext cx="1919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FF6834"/>
                </a:solidFill>
              </a:rPr>
              <a:t>STEP. 3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 화면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시연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0" y="3815751"/>
            <a:ext cx="12192000" cy="1692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5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4C5365"/>
          </a:solidFill>
          <a:ln>
            <a:noFill/>
          </a:ln>
          <a:effectLst>
            <a:outerShdw dist="38100" dir="5400000" algn="t" rotWithShape="0">
              <a:srgbClr val="353B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</a:t>
            </a:r>
            <a:r>
              <a:rPr kumimoji="0" lang="en-US" altLang="ko-KR" sz="2000" b="1" i="1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CASE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833290" y="224776"/>
            <a:ext cx="126186" cy="153940"/>
            <a:chOff x="9869099" y="267769"/>
            <a:chExt cx="234693" cy="286312"/>
          </a:xfrm>
          <a:solidFill>
            <a:srgbClr val="4C5365"/>
          </a:solidFill>
        </p:grpSpPr>
        <p:sp>
          <p:nvSpPr>
            <p:cNvPr id="1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9869099" y="267769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10067792" y="410081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90" y="915387"/>
            <a:ext cx="7390015" cy="564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0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4C5365"/>
          </a:solidFill>
          <a:ln>
            <a:noFill/>
          </a:ln>
          <a:effectLst>
            <a:outerShdw dist="38100" dir="5400000" algn="t" rotWithShape="0">
              <a:srgbClr val="353B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i="1" kern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Table</a:t>
            </a:r>
            <a:r>
              <a:rPr lang="ko-KR" altLang="en-US" sz="2000" b="1" i="1" kern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구조도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833290" y="224776"/>
            <a:ext cx="126186" cy="153940"/>
            <a:chOff x="9869099" y="267769"/>
            <a:chExt cx="234693" cy="286312"/>
          </a:xfrm>
          <a:solidFill>
            <a:srgbClr val="4C5365"/>
          </a:solidFill>
        </p:grpSpPr>
        <p:sp>
          <p:nvSpPr>
            <p:cNvPr id="1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9869099" y="267769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10067792" y="410081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59" y="1131519"/>
            <a:ext cx="7521682" cy="511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http://</a:t>
            </a:r>
            <a:r>
              <a:rPr lang="en-US" altLang="ko-KR" sz="1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127.0.0.1:9090/ROOT/</a:t>
            </a:r>
            <a:endParaRPr lang="ko-KR" altLang="en-US" sz="32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892299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78" y="1420424"/>
            <a:ext cx="8114066" cy="425002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493135" y="1584572"/>
            <a:ext cx="382943" cy="219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560619" y="1911538"/>
            <a:ext cx="903316" cy="324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970978" y="1911538"/>
            <a:ext cx="1254270" cy="216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830013" y="2236123"/>
            <a:ext cx="672117" cy="324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808153" y="2449937"/>
            <a:ext cx="8115281" cy="1606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95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http://127.0.0.1:9091/ROOT/product/</a:t>
            </a:r>
            <a:r>
              <a:rPr lang="en-US" altLang="ko-KR" sz="14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detail?prname</a:t>
            </a:r>
            <a:r>
              <a:rPr lang="en-US" altLang="ko-KR" sz="1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=...</a:t>
            </a:r>
            <a:endParaRPr lang="ko-KR" altLang="en-US" sz="32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892299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1074" y="1118164"/>
            <a:ext cx="6667950" cy="5402080"/>
            <a:chOff x="471525" y="942143"/>
            <a:chExt cx="7166672" cy="560787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525" y="942143"/>
              <a:ext cx="7166672" cy="388194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049" y="4671654"/>
              <a:ext cx="7067148" cy="1878359"/>
            </a:xfrm>
            <a:prstGeom prst="rect">
              <a:avLst/>
            </a:prstGeom>
          </p:spPr>
        </p:pic>
      </p:grpSp>
      <p:sp>
        <p:nvSpPr>
          <p:cNvPr id="45" name="직사각형 44"/>
          <p:cNvSpPr/>
          <p:nvPr/>
        </p:nvSpPr>
        <p:spPr>
          <a:xfrm>
            <a:off x="1441114" y="1175806"/>
            <a:ext cx="2502960" cy="273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159345" y="2589607"/>
            <a:ext cx="499696" cy="207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843919" y="3317572"/>
            <a:ext cx="583595" cy="280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792724" y="3715513"/>
            <a:ext cx="707531" cy="231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365" y="1820370"/>
            <a:ext cx="6384668" cy="4032376"/>
          </a:xfrm>
          <a:prstGeom prst="rect">
            <a:avLst/>
          </a:prstGeom>
        </p:spPr>
      </p:pic>
      <p:cxnSp>
        <p:nvCxnSpPr>
          <p:cNvPr id="40" name="꺾인 연결선 39"/>
          <p:cNvCxnSpPr/>
          <p:nvPr/>
        </p:nvCxnSpPr>
        <p:spPr>
          <a:xfrm flipV="1">
            <a:off x="4500255" y="3120272"/>
            <a:ext cx="2964685" cy="68815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70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6" grpId="0" animBg="1"/>
      <p:bldP spid="46" grpId="1" animBg="1"/>
      <p:bldP spid="48" grpId="0" animBg="1"/>
      <p:bldP spid="48" grpId="1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400" b="1" i="1" kern="0" dirty="0">
                <a:solidFill>
                  <a:prstClr val="black">
                    <a:lumMod val="50000"/>
                    <a:lumOff val="50000"/>
                  </a:prstClr>
                </a:solidFill>
                <a:hlinkClick r:id="rId2"/>
              </a:rPr>
              <a:t>http://</a:t>
            </a:r>
            <a:r>
              <a:rPr lang="en-US" altLang="ko-KR" sz="1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  <a:hlinkClick r:id="rId2"/>
              </a:rPr>
              <a:t>127.0.0.1:9090/ROOT/</a:t>
            </a:r>
            <a:r>
              <a:rPr lang="en-US" altLang="ko-KR" sz="1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member/join</a:t>
            </a:r>
            <a:endParaRPr lang="ko-KR" altLang="en-US" sz="32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892299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85" y="1505794"/>
            <a:ext cx="2351867" cy="258525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019" y="1800816"/>
            <a:ext cx="7676515" cy="3638998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3836960" y="1722036"/>
            <a:ext cx="4066623" cy="273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50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http://127.0.0.1:9091/ROOT/product/select1?id=2</a:t>
            </a:r>
            <a:endParaRPr lang="ko-KR" altLang="en-US" sz="32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91525" y="89229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25" y="1162088"/>
            <a:ext cx="6007882" cy="3254269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1839202" y="2029930"/>
            <a:ext cx="781450" cy="1156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405421" y="1569388"/>
            <a:ext cx="1024417" cy="228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/>
          <p:nvPr/>
        </p:nvCxnSpPr>
        <p:spPr>
          <a:xfrm rot="10800000" flipV="1">
            <a:off x="2712153" y="1677969"/>
            <a:ext cx="1693271" cy="70701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421" y="2441513"/>
            <a:ext cx="7038655" cy="3812605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4320630" y="3572760"/>
            <a:ext cx="854686" cy="169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714799" y="3600741"/>
            <a:ext cx="2571361" cy="1458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꺾인 연결선 61"/>
          <p:cNvCxnSpPr/>
          <p:nvPr/>
        </p:nvCxnSpPr>
        <p:spPr>
          <a:xfrm>
            <a:off x="5175316" y="3664407"/>
            <a:ext cx="539483" cy="34782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55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400" b="1" i="1" kern="0" dirty="0">
                <a:solidFill>
                  <a:prstClr val="black">
                    <a:lumMod val="50000"/>
                    <a:lumOff val="50000"/>
                  </a:prstClr>
                </a:solidFill>
                <a:hlinkClick r:id="rId2"/>
              </a:rPr>
              <a:t>http://</a:t>
            </a:r>
            <a:r>
              <a:rPr lang="en-US" altLang="ko-KR" sz="1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  <a:hlinkClick r:id="rId2"/>
              </a:rPr>
              <a:t>127.0.0.1:9090/ROOT/</a:t>
            </a:r>
            <a:r>
              <a:rPr lang="en-US" altLang="ko-KR" sz="1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ko-KR" sz="1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mypage</a:t>
            </a:r>
            <a:r>
              <a:rPr lang="en-US" altLang="ko-KR" sz="1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/cart</a:t>
            </a:r>
            <a:endParaRPr lang="ko-KR" altLang="en-US" sz="32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892299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49" y="1199592"/>
            <a:ext cx="6918515" cy="374752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399" y="2816604"/>
            <a:ext cx="5949199" cy="2957369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848035" y="3846135"/>
            <a:ext cx="364542" cy="216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076950" y="2816604"/>
            <a:ext cx="691495" cy="152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꺾인 연결선 46"/>
          <p:cNvCxnSpPr>
            <a:stCxn id="45" idx="3"/>
          </p:cNvCxnSpPr>
          <p:nvPr/>
        </p:nvCxnSpPr>
        <p:spPr>
          <a:xfrm flipV="1">
            <a:off x="4212577" y="2884602"/>
            <a:ext cx="1864373" cy="106994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770303" y="3954544"/>
            <a:ext cx="3532832" cy="513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748805" y="3846135"/>
            <a:ext cx="420852" cy="1667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0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6" grpId="0" animBg="1"/>
      <p:bldP spid="46" grpId="1" animBg="1"/>
      <p:bldP spid="50" grpId="0" animBg="1"/>
      <p:bldP spid="50" grpId="1" animBg="1"/>
      <p:bldP spid="41" grpId="0" animBg="1"/>
    </p:bld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109</Words>
  <Application>Microsoft Office PowerPoint</Application>
  <PresentationFormat>와이드스크린</PresentationFormat>
  <Paragraphs>40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hajung jun</cp:lastModifiedBy>
  <cp:revision>76</cp:revision>
  <dcterms:created xsi:type="dcterms:W3CDTF">2021-03-23T14:46:58Z</dcterms:created>
  <dcterms:modified xsi:type="dcterms:W3CDTF">2021-04-11T10:19:11Z</dcterms:modified>
</cp:coreProperties>
</file>