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4" r:id="rId3"/>
    <p:sldId id="265" r:id="rId4"/>
    <p:sldId id="266" r:id="rId5"/>
    <p:sldId id="267" r:id="rId6"/>
    <p:sldId id="262" r:id="rId7"/>
    <p:sldId id="268" r:id="rId8"/>
    <p:sldId id="269" r:id="rId9"/>
    <p:sldId id="271" r:id="rId10"/>
    <p:sldId id="270" r:id="rId11"/>
    <p:sldId id="272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5235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9454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548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170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6374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4697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2443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681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8291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1779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737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43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127.0.0.1:9090/ROOT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127.0.0.1:9090/ROOT/Admin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127.0.0.1:9090/ROOT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127.0.0.1:9090/ROOT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모서리가 둥근 직사각형 43"/>
          <p:cNvSpPr/>
          <p:nvPr/>
        </p:nvSpPr>
        <p:spPr>
          <a:xfrm>
            <a:off x="1330168" y="3432975"/>
            <a:ext cx="9550116" cy="7857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5875">
            <a:solidFill>
              <a:srgbClr val="B0B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rgbClr val="4C5365"/>
              </a:solidFill>
            </a:endParaRPr>
          </a:p>
        </p:txBody>
      </p:sp>
      <p:sp>
        <p:nvSpPr>
          <p:cNvPr id="16" name="사각형: 둥근 모서리 4">
            <a:extLst>
              <a:ext uri="{FF2B5EF4-FFF2-40B4-BE49-F238E27FC236}">
                <a16:creationId xmlns:a16="http://schemas.microsoft.com/office/drawing/2014/main" id="{5DDA07CF-B483-4C79-B440-AC519116F86F}"/>
              </a:ext>
            </a:extLst>
          </p:cNvPr>
          <p:cNvSpPr/>
          <p:nvPr/>
        </p:nvSpPr>
        <p:spPr>
          <a:xfrm>
            <a:off x="3800529" y="2817786"/>
            <a:ext cx="1210432" cy="353823"/>
          </a:xfrm>
          <a:prstGeom prst="roundRect">
            <a:avLst>
              <a:gd name="adj" fmla="val 50000"/>
            </a:avLst>
          </a:prstGeom>
          <a:solidFill>
            <a:srgbClr val="4C5365"/>
          </a:solidFill>
          <a:ln>
            <a:noFill/>
          </a:ln>
          <a:effectLst>
            <a:outerShdw blurRad="203200" dist="38100" dir="5400000" algn="t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1100" b="1" kern="0" dirty="0" smtClean="0">
                <a:solidFill>
                  <a:prstClr val="white"/>
                </a:solidFill>
              </a:rPr>
              <a:t>Spring Boot</a:t>
            </a:r>
            <a:endParaRPr lang="en-US" altLang="ko-KR" sz="1100" b="1" kern="0" dirty="0">
              <a:solidFill>
                <a:prstClr val="white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4321018" y="3432975"/>
            <a:ext cx="3075577" cy="78575"/>
          </a:xfrm>
          <a:prstGeom prst="roundRect">
            <a:avLst>
              <a:gd name="adj" fmla="val 50000"/>
            </a:avLst>
          </a:prstGeom>
          <a:solidFill>
            <a:srgbClr val="E0E4ED"/>
          </a:solidFill>
          <a:ln w="15875">
            <a:solidFill>
              <a:srgbClr val="B0B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rgbClr val="4C5365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1330168" y="3432975"/>
            <a:ext cx="3075577" cy="78575"/>
          </a:xfrm>
          <a:prstGeom prst="roundRect">
            <a:avLst>
              <a:gd name="adj" fmla="val 50000"/>
            </a:avLst>
          </a:prstGeom>
          <a:solidFill>
            <a:srgbClr val="E0E4ED"/>
          </a:solidFill>
          <a:ln w="15875">
            <a:solidFill>
              <a:srgbClr val="B0B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rgbClr val="4C5365"/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1324400" y="3400262"/>
            <a:ext cx="144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5875">
            <a:solidFill>
              <a:srgbClr val="B0B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rgbClr val="4C5365"/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4352797" y="3400262"/>
            <a:ext cx="144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5875">
            <a:solidFill>
              <a:srgbClr val="B0B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rgbClr val="4C5365"/>
              </a:solidFill>
            </a:endParaRPr>
          </a:p>
        </p:txBody>
      </p:sp>
      <p:sp>
        <p:nvSpPr>
          <p:cNvPr id="49" name="사각형: 둥근 모서리 4">
            <a:extLst>
              <a:ext uri="{FF2B5EF4-FFF2-40B4-BE49-F238E27FC236}">
                <a16:creationId xmlns:a16="http://schemas.microsoft.com/office/drawing/2014/main" id="{5DDA07CF-B483-4C79-B440-AC519116F86F}"/>
              </a:ext>
            </a:extLst>
          </p:cNvPr>
          <p:cNvSpPr/>
          <p:nvPr/>
        </p:nvSpPr>
        <p:spPr>
          <a:xfrm>
            <a:off x="6719941" y="2817786"/>
            <a:ext cx="1210432" cy="353823"/>
          </a:xfrm>
          <a:prstGeom prst="roundRect">
            <a:avLst>
              <a:gd name="adj" fmla="val 50000"/>
            </a:avLst>
          </a:prstGeom>
          <a:solidFill>
            <a:srgbClr val="4C5365"/>
          </a:solidFill>
          <a:ln>
            <a:noFill/>
          </a:ln>
          <a:effectLst>
            <a:outerShdw blurRad="203200" dist="38100" dir="5400000" algn="t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1100" b="1" kern="0" dirty="0" smtClean="0">
                <a:solidFill>
                  <a:prstClr val="white"/>
                </a:solidFill>
              </a:rPr>
              <a:t>Project Plan</a:t>
            </a:r>
            <a:endParaRPr lang="en-US" altLang="ko-KR" sz="1100" b="1" kern="0" dirty="0">
              <a:solidFill>
                <a:prstClr val="white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6342611" y="3891435"/>
            <a:ext cx="464288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 smtClean="0">
                <a:solidFill>
                  <a:srgbClr val="48B84B"/>
                </a:solidFill>
              </a:rPr>
              <a:t>Spring Boot Project Plan</a:t>
            </a:r>
            <a:endParaRPr lang="en-US" altLang="ko-KR" sz="2800" b="1" i="1" kern="0" dirty="0">
              <a:solidFill>
                <a:srgbClr val="48B84B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800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부산 </a:t>
            </a:r>
            <a:r>
              <a:rPr lang="en-US" altLang="ko-KR" sz="800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IT </a:t>
            </a:r>
            <a:r>
              <a:rPr lang="ko-KR" altLang="en-US" sz="800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교육센터 빅데이터 시각화를 통한 빅데이터 </a:t>
            </a:r>
            <a:r>
              <a:rPr lang="en-US" altLang="ko-KR" sz="800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UI </a:t>
            </a:r>
            <a:r>
              <a:rPr lang="ko-KR" altLang="en-US" sz="800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콘텐츠 개발</a:t>
            </a:r>
            <a:endParaRPr lang="en-US" altLang="ko-KR" sz="800" kern="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8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	</a:t>
            </a:r>
            <a:endParaRPr lang="en-US" altLang="ko-KR" sz="800" kern="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800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			                 </a:t>
            </a:r>
            <a:r>
              <a:rPr lang="ko-KR" altLang="en-US" sz="2000" b="1" i="1" kern="0" dirty="0" err="1" smtClean="0"/>
              <a:t>전하정</a:t>
            </a:r>
            <a:endParaRPr lang="ko-KR" altLang="en-US" sz="2000" i="1" kern="0" dirty="0"/>
          </a:p>
        </p:txBody>
      </p:sp>
    </p:spTree>
    <p:extLst>
      <p:ext uri="{BB962C8B-B14F-4D97-AF65-F5344CB8AC3E}">
        <p14:creationId xmlns:p14="http://schemas.microsoft.com/office/powerpoint/2010/main" val="2387490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0 L 0.25 0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1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 0 L 0.49219 -0.0004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09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5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47" grpId="0" animBg="1"/>
      <p:bldP spid="45" grpId="0" animBg="1"/>
      <p:bldP spid="46" grpId="0" animBg="1"/>
      <p:bldP spid="46" grpId="1" animBg="1"/>
      <p:bldP spid="48" grpId="0" animBg="1"/>
      <p:bldP spid="49" grpId="0" animBg="1"/>
      <p:bldP spid="5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00025" y="200024"/>
            <a:ext cx="11753850" cy="6486525"/>
            <a:chOff x="200025" y="200024"/>
            <a:chExt cx="11753850" cy="6486525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200025" y="200024"/>
              <a:ext cx="11753850" cy="6486525"/>
            </a:xfrm>
            <a:prstGeom prst="round2SameRect">
              <a:avLst>
                <a:gd name="adj1" fmla="val 981"/>
                <a:gd name="adj2" fmla="val 0"/>
              </a:avLst>
            </a:prstGeom>
            <a:gradFill>
              <a:gsLst>
                <a:gs pos="8000">
                  <a:srgbClr val="B7D4E7"/>
                </a:gs>
                <a:gs pos="2000">
                  <a:srgbClr val="9BC1DA"/>
                </a:gs>
                <a:gs pos="29000">
                  <a:srgbClr val="D6E9F5"/>
                </a:gs>
                <a:gs pos="29000">
                  <a:srgbClr val="B3D7EC"/>
                </a:gs>
              </a:gsLst>
              <a:lin ang="5400000" scaled="1"/>
            </a:gradFill>
            <a:ln w="6350">
              <a:solidFill>
                <a:schemeClr val="tx1"/>
              </a:solidFill>
            </a:ln>
            <a:effectLst>
              <a:outerShdw blurRad="2032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91525" y="475764"/>
              <a:ext cx="360000" cy="360000"/>
              <a:chOff x="291525" y="577238"/>
              <a:chExt cx="360000" cy="360000"/>
            </a:xfrm>
          </p:grpSpPr>
          <p:sp>
            <p:nvSpPr>
              <p:cNvPr id="8" name="타원 7"/>
              <p:cNvSpPr/>
              <p:nvPr/>
            </p:nvSpPr>
            <p:spPr>
              <a:xfrm>
                <a:off x="291525" y="577238"/>
                <a:ext cx="360000" cy="360000"/>
              </a:xfrm>
              <a:prstGeom prst="ellipse">
                <a:avLst/>
              </a:prstGeom>
              <a:gradFill flip="none" rotWithShape="1">
                <a:gsLst>
                  <a:gs pos="33000">
                    <a:srgbClr val="00AAD5"/>
                  </a:gs>
                  <a:gs pos="100000">
                    <a:srgbClr val="0094C9"/>
                  </a:gs>
                </a:gsLst>
                <a:path path="shape">
                  <a:fillToRect l="50000" t="50000" r="50000" b="50000"/>
                </a:path>
                <a:tileRect/>
              </a:gra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2" name="그룹 11"/>
              <p:cNvGrpSpPr/>
              <p:nvPr/>
            </p:nvGrpSpPr>
            <p:grpSpPr>
              <a:xfrm>
                <a:off x="391049" y="695832"/>
                <a:ext cx="180000" cy="122813"/>
                <a:chOff x="391553" y="695240"/>
                <a:chExt cx="180000" cy="122813"/>
              </a:xfrm>
            </p:grpSpPr>
            <p:sp>
              <p:nvSpPr>
                <p:cNvPr id="10" name="L 도형 9"/>
                <p:cNvSpPr/>
                <p:nvPr/>
              </p:nvSpPr>
              <p:spPr>
                <a:xfrm rot="2700000">
                  <a:off x="391555" y="695240"/>
                  <a:ext cx="122813" cy="122813"/>
                </a:xfrm>
                <a:prstGeom prst="corner">
                  <a:avLst>
                    <a:gd name="adj1" fmla="val 28070"/>
                    <a:gd name="adj2" fmla="val 25851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" name="직사각형 10"/>
                <p:cNvSpPr/>
                <p:nvPr/>
              </p:nvSpPr>
              <p:spPr>
                <a:xfrm>
                  <a:off x="391553" y="734476"/>
                  <a:ext cx="180000" cy="36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23" name="그룹 22"/>
            <p:cNvGrpSpPr/>
            <p:nvPr/>
          </p:nvGrpSpPr>
          <p:grpSpPr>
            <a:xfrm>
              <a:off x="733972" y="504669"/>
              <a:ext cx="288000" cy="288000"/>
              <a:chOff x="743025" y="606143"/>
              <a:chExt cx="288000" cy="288000"/>
            </a:xfrm>
          </p:grpSpPr>
          <p:sp>
            <p:nvSpPr>
              <p:cNvPr id="20" name="타원 19"/>
              <p:cNvSpPr/>
              <p:nvPr/>
            </p:nvSpPr>
            <p:spPr>
              <a:xfrm>
                <a:off x="743025" y="606143"/>
                <a:ext cx="288000" cy="288000"/>
              </a:xfrm>
              <a:prstGeom prst="ellipse">
                <a:avLst/>
              </a:prstGeom>
              <a:gradFill flip="none" rotWithShape="1">
                <a:gsLst>
                  <a:gs pos="14000">
                    <a:srgbClr val="B7D4E7"/>
                  </a:gs>
                  <a:gs pos="50000">
                    <a:srgbClr val="D6E9F5"/>
                  </a:gs>
                  <a:gs pos="50000">
                    <a:srgbClr val="B3D7EC"/>
                  </a:gs>
                </a:gsLst>
                <a:lin ang="5400000" scaled="1"/>
                <a:tileRect/>
              </a:gra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자유형 21"/>
              <p:cNvSpPr/>
              <p:nvPr/>
            </p:nvSpPr>
            <p:spPr>
              <a:xfrm flipH="1">
                <a:off x="807038" y="690774"/>
                <a:ext cx="161093" cy="140662"/>
              </a:xfrm>
              <a:custGeom>
                <a:avLst/>
                <a:gdLst>
                  <a:gd name="connsiteX0" fmla="*/ 76368 w 174921"/>
                  <a:gd name="connsiteY0" fmla="*/ 0 h 152736"/>
                  <a:gd name="connsiteX1" fmla="*/ 0 w 174921"/>
                  <a:gd name="connsiteY1" fmla="*/ 76368 h 152736"/>
                  <a:gd name="connsiteX2" fmla="*/ 76368 w 174921"/>
                  <a:gd name="connsiteY2" fmla="*/ 152736 h 152736"/>
                  <a:gd name="connsiteX3" fmla="*/ 102566 w 174921"/>
                  <a:gd name="connsiteY3" fmla="*/ 126537 h 152736"/>
                  <a:gd name="connsiteX4" fmla="*/ 66366 w 174921"/>
                  <a:gd name="connsiteY4" fmla="*/ 90337 h 152736"/>
                  <a:gd name="connsiteX5" fmla="*/ 174921 w 174921"/>
                  <a:gd name="connsiteY5" fmla="*/ 90337 h 152736"/>
                  <a:gd name="connsiteX6" fmla="*/ 174921 w 174921"/>
                  <a:gd name="connsiteY6" fmla="*/ 54337 h 152736"/>
                  <a:gd name="connsiteX7" fmla="*/ 71040 w 174921"/>
                  <a:gd name="connsiteY7" fmla="*/ 54337 h 152736"/>
                  <a:gd name="connsiteX8" fmla="*/ 100872 w 174921"/>
                  <a:gd name="connsiteY8" fmla="*/ 24505 h 1527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4921" h="152736">
                    <a:moveTo>
                      <a:pt x="76368" y="0"/>
                    </a:moveTo>
                    <a:lnTo>
                      <a:pt x="0" y="76368"/>
                    </a:lnTo>
                    <a:lnTo>
                      <a:pt x="76368" y="152736"/>
                    </a:lnTo>
                    <a:lnTo>
                      <a:pt x="102566" y="126537"/>
                    </a:lnTo>
                    <a:lnTo>
                      <a:pt x="66366" y="90337"/>
                    </a:lnTo>
                    <a:lnTo>
                      <a:pt x="174921" y="90337"/>
                    </a:lnTo>
                    <a:lnTo>
                      <a:pt x="174921" y="54337"/>
                    </a:lnTo>
                    <a:lnTo>
                      <a:pt x="71040" y="54337"/>
                    </a:lnTo>
                    <a:lnTo>
                      <a:pt x="100872" y="24505"/>
                    </a:lnTo>
                    <a:close/>
                  </a:path>
                </a:pathLst>
              </a:custGeom>
              <a:solidFill>
                <a:srgbClr val="EBF3FA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0" name="직사각형 29"/>
            <p:cNvSpPr/>
            <p:nvPr/>
          </p:nvSpPr>
          <p:spPr>
            <a:xfrm>
              <a:off x="8055984" y="489670"/>
              <a:ext cx="1820094" cy="40262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ko-KR" altLang="en-US" sz="3200" kern="0" dirty="0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9876078" y="488262"/>
              <a:ext cx="398222" cy="404035"/>
            </a:xfrm>
            <a:prstGeom prst="rect">
              <a:avLst/>
            </a:prstGeom>
            <a:gradFill flip="none" rotWithShape="1">
              <a:gsLst>
                <a:gs pos="0">
                  <a:srgbClr val="D6E9F5"/>
                </a:gs>
                <a:gs pos="100000">
                  <a:srgbClr val="B3D7EC"/>
                </a:gs>
              </a:gsLst>
              <a:lin ang="16200000" scaled="1"/>
              <a:tileRect/>
            </a:gra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0" name="그룹 59"/>
            <p:cNvGrpSpPr/>
            <p:nvPr/>
          </p:nvGrpSpPr>
          <p:grpSpPr>
            <a:xfrm>
              <a:off x="10554660" y="271668"/>
              <a:ext cx="1077857" cy="516319"/>
              <a:chOff x="10554660" y="309768"/>
              <a:chExt cx="1077857" cy="516319"/>
            </a:xfrm>
          </p:grpSpPr>
          <p:sp>
            <p:nvSpPr>
              <p:cNvPr id="33" name="모서리가 둥근 직사각형 32"/>
              <p:cNvSpPr/>
              <p:nvPr/>
            </p:nvSpPr>
            <p:spPr>
              <a:xfrm>
                <a:off x="10554660" y="309768"/>
                <a:ext cx="322889" cy="152040"/>
              </a:xfrm>
              <a:prstGeom prst="roundRect">
                <a:avLst/>
              </a:prstGeom>
              <a:gradFill flip="none" rotWithShape="1">
                <a:gsLst>
                  <a:gs pos="14000">
                    <a:srgbClr val="B7D4E7"/>
                  </a:gs>
                  <a:gs pos="50000">
                    <a:srgbClr val="D6E9F5"/>
                  </a:gs>
                  <a:gs pos="50000">
                    <a:srgbClr val="B3D7EC"/>
                  </a:gs>
                </a:gsLst>
                <a:lin ang="5400000" scaled="1"/>
                <a:tileRect/>
              </a:gra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모서리가 둥근 직사각형 33"/>
              <p:cNvSpPr/>
              <p:nvPr/>
            </p:nvSpPr>
            <p:spPr>
              <a:xfrm>
                <a:off x="10626104" y="385788"/>
                <a:ext cx="180000" cy="36000"/>
              </a:xfrm>
              <a:prstGeom prst="round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모서리가 둥근 직사각형 34"/>
              <p:cNvSpPr/>
              <p:nvPr/>
            </p:nvSpPr>
            <p:spPr>
              <a:xfrm>
                <a:off x="10932144" y="309768"/>
                <a:ext cx="322889" cy="152040"/>
              </a:xfrm>
              <a:prstGeom prst="roundRect">
                <a:avLst/>
              </a:prstGeom>
              <a:gradFill flip="none" rotWithShape="1">
                <a:gsLst>
                  <a:gs pos="14000">
                    <a:srgbClr val="B7D4E7"/>
                  </a:gs>
                  <a:gs pos="50000">
                    <a:srgbClr val="D6E9F5"/>
                  </a:gs>
                  <a:gs pos="50000">
                    <a:srgbClr val="B3D7EC"/>
                  </a:gs>
                </a:gsLst>
                <a:lin ang="5400000" scaled="1"/>
                <a:tileRect/>
              </a:gra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액자 35"/>
              <p:cNvSpPr/>
              <p:nvPr/>
            </p:nvSpPr>
            <p:spPr>
              <a:xfrm>
                <a:off x="11041116" y="345281"/>
                <a:ext cx="104943" cy="76507"/>
              </a:xfrm>
              <a:prstGeom prst="frame">
                <a:avLst>
                  <a:gd name="adj1" fmla="val 34286"/>
                </a:avLst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모서리가 둥근 직사각형 36"/>
              <p:cNvSpPr/>
              <p:nvPr/>
            </p:nvSpPr>
            <p:spPr>
              <a:xfrm>
                <a:off x="11309628" y="309768"/>
                <a:ext cx="322889" cy="152040"/>
              </a:xfrm>
              <a:prstGeom prst="roundRect">
                <a:avLst/>
              </a:prstGeom>
              <a:gradFill flip="none" rotWithShape="1">
                <a:gsLst>
                  <a:gs pos="50000">
                    <a:srgbClr val="FA9E93"/>
                  </a:gs>
                  <a:gs pos="50000">
                    <a:srgbClr val="E66958"/>
                  </a:gs>
                </a:gsLst>
                <a:lin ang="5400000" scaled="1"/>
                <a:tileRect/>
              </a:gra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덧셈 기호 37"/>
              <p:cNvSpPr/>
              <p:nvPr/>
            </p:nvSpPr>
            <p:spPr>
              <a:xfrm rot="2700000">
                <a:off x="11402111" y="320249"/>
                <a:ext cx="137922" cy="137922"/>
              </a:xfrm>
              <a:prstGeom prst="mathPlus">
                <a:avLst>
                  <a:gd name="adj1" fmla="val 15175"/>
                </a:avLst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3" name="Freeform 9"/>
              <p:cNvSpPr>
                <a:spLocks noEditPoints="1"/>
              </p:cNvSpPr>
              <p:nvPr/>
            </p:nvSpPr>
            <p:spPr bwMode="auto">
              <a:xfrm>
                <a:off x="11449385" y="647299"/>
                <a:ext cx="178924" cy="178788"/>
              </a:xfrm>
              <a:custGeom>
                <a:avLst/>
                <a:gdLst>
                  <a:gd name="T0" fmla="*/ 11090 w 13233"/>
                  <a:gd name="T1" fmla="*/ 4455 h 13229"/>
                  <a:gd name="T2" fmla="*/ 11990 w 13233"/>
                  <a:gd name="T3" fmla="*/ 2957 h 13229"/>
                  <a:gd name="T4" fmla="*/ 11323 w 13233"/>
                  <a:gd name="T5" fmla="*/ 1949 h 13229"/>
                  <a:gd name="T6" fmla="*/ 10821 w 13233"/>
                  <a:gd name="T7" fmla="*/ 1758 h 13229"/>
                  <a:gd name="T8" fmla="*/ 9177 w 13233"/>
                  <a:gd name="T9" fmla="*/ 2363 h 13229"/>
                  <a:gd name="T10" fmla="*/ 7918 w 13233"/>
                  <a:gd name="T11" fmla="*/ 1831 h 13229"/>
                  <a:gd name="T12" fmla="*/ 7428 w 13233"/>
                  <a:gd name="T13" fmla="*/ 171 h 13229"/>
                  <a:gd name="T14" fmla="*/ 6230 w 13233"/>
                  <a:gd name="T15" fmla="*/ 0 h 13229"/>
                  <a:gd name="T16" fmla="*/ 5755 w 13233"/>
                  <a:gd name="T17" fmla="*/ 248 h 13229"/>
                  <a:gd name="T18" fmla="*/ 5163 w 13233"/>
                  <a:gd name="T19" fmla="*/ 1878 h 13229"/>
                  <a:gd name="T20" fmla="*/ 4128 w 13233"/>
                  <a:gd name="T21" fmla="*/ 2332 h 13229"/>
                  <a:gd name="T22" fmla="*/ 2648 w 13233"/>
                  <a:gd name="T23" fmla="*/ 1511 h 13229"/>
                  <a:gd name="T24" fmla="*/ 1681 w 13233"/>
                  <a:gd name="T25" fmla="*/ 2236 h 13229"/>
                  <a:gd name="T26" fmla="*/ 1521 w 13233"/>
                  <a:gd name="T27" fmla="*/ 2748 h 13229"/>
                  <a:gd name="T28" fmla="*/ 2245 w 13233"/>
                  <a:gd name="T29" fmla="*/ 4292 h 13229"/>
                  <a:gd name="T30" fmla="*/ 1832 w 13233"/>
                  <a:gd name="T31" fmla="*/ 5339 h 13229"/>
                  <a:gd name="T32" fmla="*/ 171 w 13233"/>
                  <a:gd name="T33" fmla="*/ 5811 h 13229"/>
                  <a:gd name="T34" fmla="*/ 0 w 13233"/>
                  <a:gd name="T35" fmla="*/ 7007 h 13229"/>
                  <a:gd name="T36" fmla="*/ 248 w 13233"/>
                  <a:gd name="T37" fmla="*/ 7483 h 13229"/>
                  <a:gd name="T38" fmla="*/ 1941 w 13233"/>
                  <a:gd name="T39" fmla="*/ 8249 h 13229"/>
                  <a:gd name="T40" fmla="*/ 1331 w 13233"/>
                  <a:gd name="T41" fmla="*/ 10120 h 13229"/>
                  <a:gd name="T42" fmla="*/ 1397 w 13233"/>
                  <a:gd name="T43" fmla="*/ 10695 h 13229"/>
                  <a:gd name="T44" fmla="*/ 2254 w 13233"/>
                  <a:gd name="T45" fmla="*/ 11503 h 13229"/>
                  <a:gd name="T46" fmla="*/ 3830 w 13233"/>
                  <a:gd name="T47" fmla="*/ 10713 h 13229"/>
                  <a:gd name="T48" fmla="*/ 4905 w 13233"/>
                  <a:gd name="T49" fmla="*/ 11265 h 13229"/>
                  <a:gd name="T50" fmla="*/ 5704 w 13233"/>
                  <a:gd name="T51" fmla="*/ 12894 h 13229"/>
                  <a:gd name="T52" fmla="*/ 6177 w 13233"/>
                  <a:gd name="T53" fmla="*/ 13228 h 13229"/>
                  <a:gd name="T54" fmla="*/ 7351 w 13233"/>
                  <a:gd name="T55" fmla="*/ 13123 h 13229"/>
                  <a:gd name="T56" fmla="*/ 7807 w 13233"/>
                  <a:gd name="T57" fmla="*/ 11428 h 13229"/>
                  <a:gd name="T58" fmla="*/ 8775 w 13233"/>
                  <a:gd name="T59" fmla="*/ 11080 h 13229"/>
                  <a:gd name="T60" fmla="*/ 10429 w 13233"/>
                  <a:gd name="T61" fmla="*/ 11726 h 13229"/>
                  <a:gd name="T62" fmla="*/ 11000 w 13233"/>
                  <a:gd name="T63" fmla="*/ 11627 h 13229"/>
                  <a:gd name="T64" fmla="*/ 11755 w 13233"/>
                  <a:gd name="T65" fmla="*/ 10723 h 13229"/>
                  <a:gd name="T66" fmla="*/ 10864 w 13233"/>
                  <a:gd name="T67" fmla="*/ 9182 h 13229"/>
                  <a:gd name="T68" fmla="*/ 11303 w 13233"/>
                  <a:gd name="T69" fmla="*/ 8253 h 13229"/>
                  <a:gd name="T70" fmla="*/ 12898 w 13233"/>
                  <a:gd name="T71" fmla="*/ 7533 h 13229"/>
                  <a:gd name="T72" fmla="*/ 13232 w 13233"/>
                  <a:gd name="T73" fmla="*/ 7060 h 13229"/>
                  <a:gd name="T74" fmla="*/ 13126 w 13233"/>
                  <a:gd name="T75" fmla="*/ 5887 h 13229"/>
                  <a:gd name="T76" fmla="*/ 6637 w 13233"/>
                  <a:gd name="T77" fmla="*/ 9096 h 13229"/>
                  <a:gd name="T78" fmla="*/ 5958 w 13233"/>
                  <a:gd name="T79" fmla="*/ 9002 h 13229"/>
                  <a:gd name="T80" fmla="*/ 5300 w 13233"/>
                  <a:gd name="T81" fmla="*/ 8705 h 13229"/>
                  <a:gd name="T82" fmla="*/ 4761 w 13233"/>
                  <a:gd name="T83" fmla="*/ 8239 h 13229"/>
                  <a:gd name="T84" fmla="*/ 4375 w 13233"/>
                  <a:gd name="T85" fmla="*/ 7635 h 13229"/>
                  <a:gd name="T86" fmla="*/ 4176 w 13233"/>
                  <a:gd name="T87" fmla="*/ 6931 h 13229"/>
                  <a:gd name="T88" fmla="*/ 4176 w 13233"/>
                  <a:gd name="T89" fmla="*/ 6299 h 13229"/>
                  <a:gd name="T90" fmla="*/ 4375 w 13233"/>
                  <a:gd name="T91" fmla="*/ 5594 h 13229"/>
                  <a:gd name="T92" fmla="*/ 4761 w 13233"/>
                  <a:gd name="T93" fmla="*/ 4992 h 13229"/>
                  <a:gd name="T94" fmla="*/ 5300 w 13233"/>
                  <a:gd name="T95" fmla="*/ 4525 h 13229"/>
                  <a:gd name="T96" fmla="*/ 5958 w 13233"/>
                  <a:gd name="T97" fmla="*/ 4228 h 13229"/>
                  <a:gd name="T98" fmla="*/ 6637 w 13233"/>
                  <a:gd name="T99" fmla="*/ 4135 h 13229"/>
                  <a:gd name="T100" fmla="*/ 7316 w 13233"/>
                  <a:gd name="T101" fmla="*/ 4228 h 13229"/>
                  <a:gd name="T102" fmla="*/ 7974 w 13233"/>
                  <a:gd name="T103" fmla="*/ 4525 h 13229"/>
                  <a:gd name="T104" fmla="*/ 8513 w 13233"/>
                  <a:gd name="T105" fmla="*/ 4992 h 13229"/>
                  <a:gd name="T106" fmla="*/ 8899 w 13233"/>
                  <a:gd name="T107" fmla="*/ 5594 h 13229"/>
                  <a:gd name="T108" fmla="*/ 9098 w 13233"/>
                  <a:gd name="T109" fmla="*/ 6299 h 13229"/>
                  <a:gd name="T110" fmla="*/ 9098 w 13233"/>
                  <a:gd name="T111" fmla="*/ 6931 h 13229"/>
                  <a:gd name="T112" fmla="*/ 8899 w 13233"/>
                  <a:gd name="T113" fmla="*/ 7635 h 13229"/>
                  <a:gd name="T114" fmla="*/ 8513 w 13233"/>
                  <a:gd name="T115" fmla="*/ 8239 h 13229"/>
                  <a:gd name="T116" fmla="*/ 7974 w 13233"/>
                  <a:gd name="T117" fmla="*/ 8705 h 13229"/>
                  <a:gd name="T118" fmla="*/ 7316 w 13233"/>
                  <a:gd name="T119" fmla="*/ 9002 h 13229"/>
                  <a:gd name="T120" fmla="*/ 6637 w 13233"/>
                  <a:gd name="T121" fmla="*/ 9096 h 13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3233" h="13229">
                    <a:moveTo>
                      <a:pt x="12749" y="5652"/>
                    </a:moveTo>
                    <a:lnTo>
                      <a:pt x="11437" y="5433"/>
                    </a:lnTo>
                    <a:lnTo>
                      <a:pt x="11401" y="5288"/>
                    </a:lnTo>
                    <a:lnTo>
                      <a:pt x="11313" y="5002"/>
                    </a:lnTo>
                    <a:lnTo>
                      <a:pt x="11209" y="4725"/>
                    </a:lnTo>
                    <a:lnTo>
                      <a:pt x="11090" y="4455"/>
                    </a:lnTo>
                    <a:lnTo>
                      <a:pt x="11023" y="4324"/>
                    </a:lnTo>
                    <a:lnTo>
                      <a:pt x="11862" y="3285"/>
                    </a:lnTo>
                    <a:lnTo>
                      <a:pt x="11894" y="3243"/>
                    </a:lnTo>
                    <a:lnTo>
                      <a:pt x="11944" y="3152"/>
                    </a:lnTo>
                    <a:lnTo>
                      <a:pt x="11976" y="3056"/>
                    </a:lnTo>
                    <a:lnTo>
                      <a:pt x="11990" y="2957"/>
                    </a:lnTo>
                    <a:lnTo>
                      <a:pt x="11988" y="2857"/>
                    </a:lnTo>
                    <a:lnTo>
                      <a:pt x="11968" y="2759"/>
                    </a:lnTo>
                    <a:lnTo>
                      <a:pt x="11931" y="2664"/>
                    </a:lnTo>
                    <a:lnTo>
                      <a:pt x="11878" y="2577"/>
                    </a:lnTo>
                    <a:lnTo>
                      <a:pt x="11844" y="2536"/>
                    </a:lnTo>
                    <a:lnTo>
                      <a:pt x="11323" y="1949"/>
                    </a:lnTo>
                    <a:lnTo>
                      <a:pt x="11287" y="1910"/>
                    </a:lnTo>
                    <a:lnTo>
                      <a:pt x="11205" y="1847"/>
                    </a:lnTo>
                    <a:lnTo>
                      <a:pt x="11115" y="1800"/>
                    </a:lnTo>
                    <a:lnTo>
                      <a:pt x="11020" y="1769"/>
                    </a:lnTo>
                    <a:lnTo>
                      <a:pt x="10921" y="1754"/>
                    </a:lnTo>
                    <a:lnTo>
                      <a:pt x="10821" y="1758"/>
                    </a:lnTo>
                    <a:lnTo>
                      <a:pt x="10722" y="1779"/>
                    </a:lnTo>
                    <a:lnTo>
                      <a:pt x="10627" y="1816"/>
                    </a:lnTo>
                    <a:lnTo>
                      <a:pt x="10581" y="1844"/>
                    </a:lnTo>
                    <a:lnTo>
                      <a:pt x="9460" y="2548"/>
                    </a:lnTo>
                    <a:lnTo>
                      <a:pt x="9367" y="2484"/>
                    </a:lnTo>
                    <a:lnTo>
                      <a:pt x="9177" y="2363"/>
                    </a:lnTo>
                    <a:lnTo>
                      <a:pt x="8980" y="2251"/>
                    </a:lnTo>
                    <a:lnTo>
                      <a:pt x="8778" y="2148"/>
                    </a:lnTo>
                    <a:lnTo>
                      <a:pt x="8570" y="2055"/>
                    </a:lnTo>
                    <a:lnTo>
                      <a:pt x="8358" y="1970"/>
                    </a:lnTo>
                    <a:lnTo>
                      <a:pt x="8141" y="1896"/>
                    </a:lnTo>
                    <a:lnTo>
                      <a:pt x="7918" y="1831"/>
                    </a:lnTo>
                    <a:lnTo>
                      <a:pt x="7807" y="1802"/>
                    </a:lnTo>
                    <a:lnTo>
                      <a:pt x="7587" y="484"/>
                    </a:lnTo>
                    <a:lnTo>
                      <a:pt x="7577" y="432"/>
                    </a:lnTo>
                    <a:lnTo>
                      <a:pt x="7542" y="336"/>
                    </a:lnTo>
                    <a:lnTo>
                      <a:pt x="7492" y="248"/>
                    </a:lnTo>
                    <a:lnTo>
                      <a:pt x="7428" y="171"/>
                    </a:lnTo>
                    <a:lnTo>
                      <a:pt x="7351" y="107"/>
                    </a:lnTo>
                    <a:lnTo>
                      <a:pt x="7265" y="56"/>
                    </a:lnTo>
                    <a:lnTo>
                      <a:pt x="7171" y="20"/>
                    </a:lnTo>
                    <a:lnTo>
                      <a:pt x="7069" y="3"/>
                    </a:lnTo>
                    <a:lnTo>
                      <a:pt x="7016" y="0"/>
                    </a:lnTo>
                    <a:lnTo>
                      <a:pt x="6230" y="0"/>
                    </a:lnTo>
                    <a:lnTo>
                      <a:pt x="6177" y="3"/>
                    </a:lnTo>
                    <a:lnTo>
                      <a:pt x="6076" y="20"/>
                    </a:lnTo>
                    <a:lnTo>
                      <a:pt x="5981" y="56"/>
                    </a:lnTo>
                    <a:lnTo>
                      <a:pt x="5895" y="107"/>
                    </a:lnTo>
                    <a:lnTo>
                      <a:pt x="5818" y="171"/>
                    </a:lnTo>
                    <a:lnTo>
                      <a:pt x="5755" y="248"/>
                    </a:lnTo>
                    <a:lnTo>
                      <a:pt x="5704" y="336"/>
                    </a:lnTo>
                    <a:lnTo>
                      <a:pt x="5670" y="432"/>
                    </a:lnTo>
                    <a:lnTo>
                      <a:pt x="5660" y="484"/>
                    </a:lnTo>
                    <a:lnTo>
                      <a:pt x="5440" y="1802"/>
                    </a:lnTo>
                    <a:lnTo>
                      <a:pt x="5347" y="1825"/>
                    </a:lnTo>
                    <a:lnTo>
                      <a:pt x="5163" y="1878"/>
                    </a:lnTo>
                    <a:lnTo>
                      <a:pt x="4982" y="1938"/>
                    </a:lnTo>
                    <a:lnTo>
                      <a:pt x="4805" y="2003"/>
                    </a:lnTo>
                    <a:lnTo>
                      <a:pt x="4630" y="2077"/>
                    </a:lnTo>
                    <a:lnTo>
                      <a:pt x="4459" y="2155"/>
                    </a:lnTo>
                    <a:lnTo>
                      <a:pt x="4292" y="2240"/>
                    </a:lnTo>
                    <a:lnTo>
                      <a:pt x="4128" y="2332"/>
                    </a:lnTo>
                    <a:lnTo>
                      <a:pt x="4048" y="2380"/>
                    </a:lnTo>
                    <a:lnTo>
                      <a:pt x="2982" y="1619"/>
                    </a:lnTo>
                    <a:lnTo>
                      <a:pt x="2939" y="1590"/>
                    </a:lnTo>
                    <a:lnTo>
                      <a:pt x="2845" y="1546"/>
                    </a:lnTo>
                    <a:lnTo>
                      <a:pt x="2748" y="1521"/>
                    </a:lnTo>
                    <a:lnTo>
                      <a:pt x="2648" y="1511"/>
                    </a:lnTo>
                    <a:lnTo>
                      <a:pt x="2549" y="1520"/>
                    </a:lnTo>
                    <a:lnTo>
                      <a:pt x="2451" y="1545"/>
                    </a:lnTo>
                    <a:lnTo>
                      <a:pt x="2359" y="1586"/>
                    </a:lnTo>
                    <a:lnTo>
                      <a:pt x="2275" y="1645"/>
                    </a:lnTo>
                    <a:lnTo>
                      <a:pt x="2236" y="1681"/>
                    </a:lnTo>
                    <a:lnTo>
                      <a:pt x="1681" y="2236"/>
                    </a:lnTo>
                    <a:lnTo>
                      <a:pt x="1645" y="2275"/>
                    </a:lnTo>
                    <a:lnTo>
                      <a:pt x="1586" y="2360"/>
                    </a:lnTo>
                    <a:lnTo>
                      <a:pt x="1545" y="2452"/>
                    </a:lnTo>
                    <a:lnTo>
                      <a:pt x="1520" y="2548"/>
                    </a:lnTo>
                    <a:lnTo>
                      <a:pt x="1511" y="2648"/>
                    </a:lnTo>
                    <a:lnTo>
                      <a:pt x="1521" y="2748"/>
                    </a:lnTo>
                    <a:lnTo>
                      <a:pt x="1546" y="2845"/>
                    </a:lnTo>
                    <a:lnTo>
                      <a:pt x="1591" y="2938"/>
                    </a:lnTo>
                    <a:lnTo>
                      <a:pt x="1620" y="2982"/>
                    </a:lnTo>
                    <a:lnTo>
                      <a:pt x="2382" y="4050"/>
                    </a:lnTo>
                    <a:lnTo>
                      <a:pt x="2335" y="4129"/>
                    </a:lnTo>
                    <a:lnTo>
                      <a:pt x="2245" y="4292"/>
                    </a:lnTo>
                    <a:lnTo>
                      <a:pt x="2160" y="4458"/>
                    </a:lnTo>
                    <a:lnTo>
                      <a:pt x="2082" y="4628"/>
                    </a:lnTo>
                    <a:lnTo>
                      <a:pt x="2010" y="4800"/>
                    </a:lnTo>
                    <a:lnTo>
                      <a:pt x="1944" y="4977"/>
                    </a:lnTo>
                    <a:lnTo>
                      <a:pt x="1885" y="5156"/>
                    </a:lnTo>
                    <a:lnTo>
                      <a:pt x="1832" y="5339"/>
                    </a:lnTo>
                    <a:lnTo>
                      <a:pt x="1809" y="5431"/>
                    </a:lnTo>
                    <a:lnTo>
                      <a:pt x="484" y="5652"/>
                    </a:lnTo>
                    <a:lnTo>
                      <a:pt x="432" y="5662"/>
                    </a:lnTo>
                    <a:lnTo>
                      <a:pt x="336" y="5696"/>
                    </a:lnTo>
                    <a:lnTo>
                      <a:pt x="248" y="5747"/>
                    </a:lnTo>
                    <a:lnTo>
                      <a:pt x="171" y="5811"/>
                    </a:lnTo>
                    <a:lnTo>
                      <a:pt x="106" y="5887"/>
                    </a:lnTo>
                    <a:lnTo>
                      <a:pt x="55" y="5973"/>
                    </a:lnTo>
                    <a:lnTo>
                      <a:pt x="20" y="6068"/>
                    </a:lnTo>
                    <a:lnTo>
                      <a:pt x="1" y="6170"/>
                    </a:lnTo>
                    <a:lnTo>
                      <a:pt x="0" y="6222"/>
                    </a:lnTo>
                    <a:lnTo>
                      <a:pt x="0" y="7007"/>
                    </a:lnTo>
                    <a:lnTo>
                      <a:pt x="1" y="7060"/>
                    </a:lnTo>
                    <a:lnTo>
                      <a:pt x="20" y="7161"/>
                    </a:lnTo>
                    <a:lnTo>
                      <a:pt x="55" y="7256"/>
                    </a:lnTo>
                    <a:lnTo>
                      <a:pt x="106" y="7343"/>
                    </a:lnTo>
                    <a:lnTo>
                      <a:pt x="171" y="7419"/>
                    </a:lnTo>
                    <a:lnTo>
                      <a:pt x="248" y="7483"/>
                    </a:lnTo>
                    <a:lnTo>
                      <a:pt x="336" y="7533"/>
                    </a:lnTo>
                    <a:lnTo>
                      <a:pt x="432" y="7568"/>
                    </a:lnTo>
                    <a:lnTo>
                      <a:pt x="484" y="7579"/>
                    </a:lnTo>
                    <a:lnTo>
                      <a:pt x="1809" y="7799"/>
                    </a:lnTo>
                    <a:lnTo>
                      <a:pt x="1849" y="7951"/>
                    </a:lnTo>
                    <a:lnTo>
                      <a:pt x="1941" y="8249"/>
                    </a:lnTo>
                    <a:lnTo>
                      <a:pt x="2050" y="8538"/>
                    </a:lnTo>
                    <a:lnTo>
                      <a:pt x="2176" y="8818"/>
                    </a:lnTo>
                    <a:lnTo>
                      <a:pt x="2247" y="8953"/>
                    </a:lnTo>
                    <a:lnTo>
                      <a:pt x="1412" y="9987"/>
                    </a:lnTo>
                    <a:lnTo>
                      <a:pt x="1381" y="10029"/>
                    </a:lnTo>
                    <a:lnTo>
                      <a:pt x="1331" y="10120"/>
                    </a:lnTo>
                    <a:lnTo>
                      <a:pt x="1299" y="10215"/>
                    </a:lnTo>
                    <a:lnTo>
                      <a:pt x="1285" y="10315"/>
                    </a:lnTo>
                    <a:lnTo>
                      <a:pt x="1287" y="10415"/>
                    </a:lnTo>
                    <a:lnTo>
                      <a:pt x="1306" y="10513"/>
                    </a:lnTo>
                    <a:lnTo>
                      <a:pt x="1342" y="10607"/>
                    </a:lnTo>
                    <a:lnTo>
                      <a:pt x="1397" y="10695"/>
                    </a:lnTo>
                    <a:lnTo>
                      <a:pt x="1430" y="10736"/>
                    </a:lnTo>
                    <a:lnTo>
                      <a:pt x="1952" y="11323"/>
                    </a:lnTo>
                    <a:lnTo>
                      <a:pt x="1988" y="11360"/>
                    </a:lnTo>
                    <a:lnTo>
                      <a:pt x="2069" y="11424"/>
                    </a:lnTo>
                    <a:lnTo>
                      <a:pt x="2159" y="11472"/>
                    </a:lnTo>
                    <a:lnTo>
                      <a:pt x="2254" y="11503"/>
                    </a:lnTo>
                    <a:lnTo>
                      <a:pt x="2353" y="11516"/>
                    </a:lnTo>
                    <a:lnTo>
                      <a:pt x="2453" y="11514"/>
                    </a:lnTo>
                    <a:lnTo>
                      <a:pt x="2552" y="11493"/>
                    </a:lnTo>
                    <a:lnTo>
                      <a:pt x="2647" y="11454"/>
                    </a:lnTo>
                    <a:lnTo>
                      <a:pt x="2693" y="11428"/>
                    </a:lnTo>
                    <a:lnTo>
                      <a:pt x="3830" y="10713"/>
                    </a:lnTo>
                    <a:lnTo>
                      <a:pt x="3921" y="10774"/>
                    </a:lnTo>
                    <a:lnTo>
                      <a:pt x="4107" y="10890"/>
                    </a:lnTo>
                    <a:lnTo>
                      <a:pt x="4299" y="10997"/>
                    </a:lnTo>
                    <a:lnTo>
                      <a:pt x="4496" y="11094"/>
                    </a:lnTo>
                    <a:lnTo>
                      <a:pt x="4697" y="11184"/>
                    </a:lnTo>
                    <a:lnTo>
                      <a:pt x="4905" y="11265"/>
                    </a:lnTo>
                    <a:lnTo>
                      <a:pt x="5115" y="11337"/>
                    </a:lnTo>
                    <a:lnTo>
                      <a:pt x="5331" y="11400"/>
                    </a:lnTo>
                    <a:lnTo>
                      <a:pt x="5440" y="11428"/>
                    </a:lnTo>
                    <a:lnTo>
                      <a:pt x="5660" y="12745"/>
                    </a:lnTo>
                    <a:lnTo>
                      <a:pt x="5670" y="12797"/>
                    </a:lnTo>
                    <a:lnTo>
                      <a:pt x="5704" y="12894"/>
                    </a:lnTo>
                    <a:lnTo>
                      <a:pt x="5755" y="12982"/>
                    </a:lnTo>
                    <a:lnTo>
                      <a:pt x="5818" y="13059"/>
                    </a:lnTo>
                    <a:lnTo>
                      <a:pt x="5895" y="13123"/>
                    </a:lnTo>
                    <a:lnTo>
                      <a:pt x="5981" y="13174"/>
                    </a:lnTo>
                    <a:lnTo>
                      <a:pt x="6076" y="13209"/>
                    </a:lnTo>
                    <a:lnTo>
                      <a:pt x="6177" y="13228"/>
                    </a:lnTo>
                    <a:lnTo>
                      <a:pt x="6230" y="13229"/>
                    </a:lnTo>
                    <a:lnTo>
                      <a:pt x="7016" y="13229"/>
                    </a:lnTo>
                    <a:lnTo>
                      <a:pt x="7069" y="13228"/>
                    </a:lnTo>
                    <a:lnTo>
                      <a:pt x="7171" y="13209"/>
                    </a:lnTo>
                    <a:lnTo>
                      <a:pt x="7265" y="13174"/>
                    </a:lnTo>
                    <a:lnTo>
                      <a:pt x="7351" y="13123"/>
                    </a:lnTo>
                    <a:lnTo>
                      <a:pt x="7428" y="13059"/>
                    </a:lnTo>
                    <a:lnTo>
                      <a:pt x="7492" y="12982"/>
                    </a:lnTo>
                    <a:lnTo>
                      <a:pt x="7542" y="12894"/>
                    </a:lnTo>
                    <a:lnTo>
                      <a:pt x="7577" y="12797"/>
                    </a:lnTo>
                    <a:lnTo>
                      <a:pt x="7587" y="12745"/>
                    </a:lnTo>
                    <a:lnTo>
                      <a:pt x="7807" y="11428"/>
                    </a:lnTo>
                    <a:lnTo>
                      <a:pt x="7898" y="11404"/>
                    </a:lnTo>
                    <a:lnTo>
                      <a:pt x="8080" y="11352"/>
                    </a:lnTo>
                    <a:lnTo>
                      <a:pt x="8258" y="11295"/>
                    </a:lnTo>
                    <a:lnTo>
                      <a:pt x="8435" y="11229"/>
                    </a:lnTo>
                    <a:lnTo>
                      <a:pt x="8606" y="11158"/>
                    </a:lnTo>
                    <a:lnTo>
                      <a:pt x="8775" y="11080"/>
                    </a:lnTo>
                    <a:lnTo>
                      <a:pt x="8941" y="10997"/>
                    </a:lnTo>
                    <a:lnTo>
                      <a:pt x="9102" y="10907"/>
                    </a:lnTo>
                    <a:lnTo>
                      <a:pt x="9182" y="10860"/>
                    </a:lnTo>
                    <a:lnTo>
                      <a:pt x="10292" y="11652"/>
                    </a:lnTo>
                    <a:lnTo>
                      <a:pt x="10336" y="11681"/>
                    </a:lnTo>
                    <a:lnTo>
                      <a:pt x="10429" y="11726"/>
                    </a:lnTo>
                    <a:lnTo>
                      <a:pt x="10527" y="11752"/>
                    </a:lnTo>
                    <a:lnTo>
                      <a:pt x="10627" y="11761"/>
                    </a:lnTo>
                    <a:lnTo>
                      <a:pt x="10726" y="11753"/>
                    </a:lnTo>
                    <a:lnTo>
                      <a:pt x="10823" y="11728"/>
                    </a:lnTo>
                    <a:lnTo>
                      <a:pt x="10915" y="11686"/>
                    </a:lnTo>
                    <a:lnTo>
                      <a:pt x="11000" y="11627"/>
                    </a:lnTo>
                    <a:lnTo>
                      <a:pt x="11039" y="11590"/>
                    </a:lnTo>
                    <a:lnTo>
                      <a:pt x="11594" y="11036"/>
                    </a:lnTo>
                    <a:lnTo>
                      <a:pt x="11629" y="10997"/>
                    </a:lnTo>
                    <a:lnTo>
                      <a:pt x="11688" y="10913"/>
                    </a:lnTo>
                    <a:lnTo>
                      <a:pt x="11730" y="10821"/>
                    </a:lnTo>
                    <a:lnTo>
                      <a:pt x="11755" y="10723"/>
                    </a:lnTo>
                    <a:lnTo>
                      <a:pt x="11764" y="10625"/>
                    </a:lnTo>
                    <a:lnTo>
                      <a:pt x="11754" y="10525"/>
                    </a:lnTo>
                    <a:lnTo>
                      <a:pt x="11729" y="10427"/>
                    </a:lnTo>
                    <a:lnTo>
                      <a:pt x="11684" y="10334"/>
                    </a:lnTo>
                    <a:lnTo>
                      <a:pt x="11654" y="10290"/>
                    </a:lnTo>
                    <a:lnTo>
                      <a:pt x="10864" y="9182"/>
                    </a:lnTo>
                    <a:lnTo>
                      <a:pt x="10911" y="9102"/>
                    </a:lnTo>
                    <a:lnTo>
                      <a:pt x="11002" y="8940"/>
                    </a:lnTo>
                    <a:lnTo>
                      <a:pt x="11087" y="8772"/>
                    </a:lnTo>
                    <a:lnTo>
                      <a:pt x="11165" y="8603"/>
                    </a:lnTo>
                    <a:lnTo>
                      <a:pt x="11238" y="8429"/>
                    </a:lnTo>
                    <a:lnTo>
                      <a:pt x="11303" y="8253"/>
                    </a:lnTo>
                    <a:lnTo>
                      <a:pt x="11362" y="8073"/>
                    </a:lnTo>
                    <a:lnTo>
                      <a:pt x="11415" y="7890"/>
                    </a:lnTo>
                    <a:lnTo>
                      <a:pt x="11438" y="7797"/>
                    </a:lnTo>
                    <a:lnTo>
                      <a:pt x="12749" y="7579"/>
                    </a:lnTo>
                    <a:lnTo>
                      <a:pt x="12801" y="7568"/>
                    </a:lnTo>
                    <a:lnTo>
                      <a:pt x="12898" y="7533"/>
                    </a:lnTo>
                    <a:lnTo>
                      <a:pt x="12986" y="7483"/>
                    </a:lnTo>
                    <a:lnTo>
                      <a:pt x="13062" y="7419"/>
                    </a:lnTo>
                    <a:lnTo>
                      <a:pt x="13126" y="7343"/>
                    </a:lnTo>
                    <a:lnTo>
                      <a:pt x="13177" y="7256"/>
                    </a:lnTo>
                    <a:lnTo>
                      <a:pt x="13213" y="7161"/>
                    </a:lnTo>
                    <a:lnTo>
                      <a:pt x="13232" y="7060"/>
                    </a:lnTo>
                    <a:lnTo>
                      <a:pt x="13233" y="7007"/>
                    </a:lnTo>
                    <a:lnTo>
                      <a:pt x="13233" y="6222"/>
                    </a:lnTo>
                    <a:lnTo>
                      <a:pt x="13231" y="6170"/>
                    </a:lnTo>
                    <a:lnTo>
                      <a:pt x="13213" y="6068"/>
                    </a:lnTo>
                    <a:lnTo>
                      <a:pt x="13177" y="5973"/>
                    </a:lnTo>
                    <a:lnTo>
                      <a:pt x="13126" y="5887"/>
                    </a:lnTo>
                    <a:lnTo>
                      <a:pt x="13062" y="5811"/>
                    </a:lnTo>
                    <a:lnTo>
                      <a:pt x="12985" y="5747"/>
                    </a:lnTo>
                    <a:lnTo>
                      <a:pt x="12897" y="5696"/>
                    </a:lnTo>
                    <a:lnTo>
                      <a:pt x="12801" y="5662"/>
                    </a:lnTo>
                    <a:lnTo>
                      <a:pt x="12749" y="5652"/>
                    </a:lnTo>
                    <a:close/>
                    <a:moveTo>
                      <a:pt x="6637" y="9096"/>
                    </a:moveTo>
                    <a:lnTo>
                      <a:pt x="6573" y="9095"/>
                    </a:lnTo>
                    <a:lnTo>
                      <a:pt x="6446" y="9088"/>
                    </a:lnTo>
                    <a:lnTo>
                      <a:pt x="6321" y="9076"/>
                    </a:lnTo>
                    <a:lnTo>
                      <a:pt x="6198" y="9057"/>
                    </a:lnTo>
                    <a:lnTo>
                      <a:pt x="6076" y="9033"/>
                    </a:lnTo>
                    <a:lnTo>
                      <a:pt x="5958" y="9002"/>
                    </a:lnTo>
                    <a:lnTo>
                      <a:pt x="5842" y="8965"/>
                    </a:lnTo>
                    <a:lnTo>
                      <a:pt x="5728" y="8923"/>
                    </a:lnTo>
                    <a:lnTo>
                      <a:pt x="5616" y="8876"/>
                    </a:lnTo>
                    <a:lnTo>
                      <a:pt x="5507" y="8824"/>
                    </a:lnTo>
                    <a:lnTo>
                      <a:pt x="5402" y="8767"/>
                    </a:lnTo>
                    <a:lnTo>
                      <a:pt x="5300" y="8705"/>
                    </a:lnTo>
                    <a:lnTo>
                      <a:pt x="5201" y="8637"/>
                    </a:lnTo>
                    <a:lnTo>
                      <a:pt x="5105" y="8566"/>
                    </a:lnTo>
                    <a:lnTo>
                      <a:pt x="5013" y="8490"/>
                    </a:lnTo>
                    <a:lnTo>
                      <a:pt x="4926" y="8410"/>
                    </a:lnTo>
                    <a:lnTo>
                      <a:pt x="4841" y="8326"/>
                    </a:lnTo>
                    <a:lnTo>
                      <a:pt x="4761" y="8239"/>
                    </a:lnTo>
                    <a:lnTo>
                      <a:pt x="4685" y="8147"/>
                    </a:lnTo>
                    <a:lnTo>
                      <a:pt x="4613" y="8050"/>
                    </a:lnTo>
                    <a:lnTo>
                      <a:pt x="4547" y="7952"/>
                    </a:lnTo>
                    <a:lnTo>
                      <a:pt x="4485" y="7850"/>
                    </a:lnTo>
                    <a:lnTo>
                      <a:pt x="4427" y="7744"/>
                    </a:lnTo>
                    <a:lnTo>
                      <a:pt x="4375" y="7635"/>
                    </a:lnTo>
                    <a:lnTo>
                      <a:pt x="4327" y="7524"/>
                    </a:lnTo>
                    <a:lnTo>
                      <a:pt x="4287" y="7410"/>
                    </a:lnTo>
                    <a:lnTo>
                      <a:pt x="4250" y="7294"/>
                    </a:lnTo>
                    <a:lnTo>
                      <a:pt x="4219" y="7175"/>
                    </a:lnTo>
                    <a:lnTo>
                      <a:pt x="4195" y="7054"/>
                    </a:lnTo>
                    <a:lnTo>
                      <a:pt x="4176" y="6931"/>
                    </a:lnTo>
                    <a:lnTo>
                      <a:pt x="4164" y="6806"/>
                    </a:lnTo>
                    <a:lnTo>
                      <a:pt x="4157" y="6678"/>
                    </a:lnTo>
                    <a:lnTo>
                      <a:pt x="4156" y="6615"/>
                    </a:lnTo>
                    <a:lnTo>
                      <a:pt x="4157" y="6551"/>
                    </a:lnTo>
                    <a:lnTo>
                      <a:pt x="4164" y="6424"/>
                    </a:lnTo>
                    <a:lnTo>
                      <a:pt x="4176" y="6299"/>
                    </a:lnTo>
                    <a:lnTo>
                      <a:pt x="4195" y="6176"/>
                    </a:lnTo>
                    <a:lnTo>
                      <a:pt x="4219" y="6055"/>
                    </a:lnTo>
                    <a:lnTo>
                      <a:pt x="4250" y="5935"/>
                    </a:lnTo>
                    <a:lnTo>
                      <a:pt x="4287" y="5819"/>
                    </a:lnTo>
                    <a:lnTo>
                      <a:pt x="4327" y="5705"/>
                    </a:lnTo>
                    <a:lnTo>
                      <a:pt x="4375" y="5594"/>
                    </a:lnTo>
                    <a:lnTo>
                      <a:pt x="4427" y="5486"/>
                    </a:lnTo>
                    <a:lnTo>
                      <a:pt x="4485" y="5381"/>
                    </a:lnTo>
                    <a:lnTo>
                      <a:pt x="4547" y="5278"/>
                    </a:lnTo>
                    <a:lnTo>
                      <a:pt x="4613" y="5179"/>
                    </a:lnTo>
                    <a:lnTo>
                      <a:pt x="4685" y="5084"/>
                    </a:lnTo>
                    <a:lnTo>
                      <a:pt x="4761" y="4992"/>
                    </a:lnTo>
                    <a:lnTo>
                      <a:pt x="4841" y="4903"/>
                    </a:lnTo>
                    <a:lnTo>
                      <a:pt x="4926" y="4819"/>
                    </a:lnTo>
                    <a:lnTo>
                      <a:pt x="5013" y="4740"/>
                    </a:lnTo>
                    <a:lnTo>
                      <a:pt x="5105" y="4663"/>
                    </a:lnTo>
                    <a:lnTo>
                      <a:pt x="5201" y="4592"/>
                    </a:lnTo>
                    <a:lnTo>
                      <a:pt x="5300" y="4525"/>
                    </a:lnTo>
                    <a:lnTo>
                      <a:pt x="5402" y="4463"/>
                    </a:lnTo>
                    <a:lnTo>
                      <a:pt x="5507" y="4406"/>
                    </a:lnTo>
                    <a:lnTo>
                      <a:pt x="5616" y="4353"/>
                    </a:lnTo>
                    <a:lnTo>
                      <a:pt x="5728" y="4307"/>
                    </a:lnTo>
                    <a:lnTo>
                      <a:pt x="5842" y="4265"/>
                    </a:lnTo>
                    <a:lnTo>
                      <a:pt x="5958" y="4228"/>
                    </a:lnTo>
                    <a:lnTo>
                      <a:pt x="6076" y="4198"/>
                    </a:lnTo>
                    <a:lnTo>
                      <a:pt x="6198" y="4173"/>
                    </a:lnTo>
                    <a:lnTo>
                      <a:pt x="6321" y="4154"/>
                    </a:lnTo>
                    <a:lnTo>
                      <a:pt x="6446" y="4142"/>
                    </a:lnTo>
                    <a:lnTo>
                      <a:pt x="6573" y="4135"/>
                    </a:lnTo>
                    <a:lnTo>
                      <a:pt x="6637" y="4135"/>
                    </a:lnTo>
                    <a:lnTo>
                      <a:pt x="6701" y="4135"/>
                    </a:lnTo>
                    <a:lnTo>
                      <a:pt x="6829" y="4142"/>
                    </a:lnTo>
                    <a:lnTo>
                      <a:pt x="6954" y="4154"/>
                    </a:lnTo>
                    <a:lnTo>
                      <a:pt x="7077" y="4173"/>
                    </a:lnTo>
                    <a:lnTo>
                      <a:pt x="7197" y="4198"/>
                    </a:lnTo>
                    <a:lnTo>
                      <a:pt x="7316" y="4228"/>
                    </a:lnTo>
                    <a:lnTo>
                      <a:pt x="7433" y="4265"/>
                    </a:lnTo>
                    <a:lnTo>
                      <a:pt x="7547" y="4307"/>
                    </a:lnTo>
                    <a:lnTo>
                      <a:pt x="7658" y="4353"/>
                    </a:lnTo>
                    <a:lnTo>
                      <a:pt x="7767" y="4406"/>
                    </a:lnTo>
                    <a:lnTo>
                      <a:pt x="7872" y="4463"/>
                    </a:lnTo>
                    <a:lnTo>
                      <a:pt x="7974" y="4525"/>
                    </a:lnTo>
                    <a:lnTo>
                      <a:pt x="8073" y="4592"/>
                    </a:lnTo>
                    <a:lnTo>
                      <a:pt x="8169" y="4663"/>
                    </a:lnTo>
                    <a:lnTo>
                      <a:pt x="8261" y="4740"/>
                    </a:lnTo>
                    <a:lnTo>
                      <a:pt x="8349" y="4819"/>
                    </a:lnTo>
                    <a:lnTo>
                      <a:pt x="8433" y="4903"/>
                    </a:lnTo>
                    <a:lnTo>
                      <a:pt x="8513" y="4992"/>
                    </a:lnTo>
                    <a:lnTo>
                      <a:pt x="8590" y="5084"/>
                    </a:lnTo>
                    <a:lnTo>
                      <a:pt x="8661" y="5179"/>
                    </a:lnTo>
                    <a:lnTo>
                      <a:pt x="8727" y="5278"/>
                    </a:lnTo>
                    <a:lnTo>
                      <a:pt x="8790" y="5381"/>
                    </a:lnTo>
                    <a:lnTo>
                      <a:pt x="8847" y="5486"/>
                    </a:lnTo>
                    <a:lnTo>
                      <a:pt x="8899" y="5594"/>
                    </a:lnTo>
                    <a:lnTo>
                      <a:pt x="8946" y="5705"/>
                    </a:lnTo>
                    <a:lnTo>
                      <a:pt x="8988" y="5819"/>
                    </a:lnTo>
                    <a:lnTo>
                      <a:pt x="9024" y="5935"/>
                    </a:lnTo>
                    <a:lnTo>
                      <a:pt x="9055" y="6055"/>
                    </a:lnTo>
                    <a:lnTo>
                      <a:pt x="9079" y="6176"/>
                    </a:lnTo>
                    <a:lnTo>
                      <a:pt x="9098" y="6299"/>
                    </a:lnTo>
                    <a:lnTo>
                      <a:pt x="9111" y="6424"/>
                    </a:lnTo>
                    <a:lnTo>
                      <a:pt x="9118" y="6551"/>
                    </a:lnTo>
                    <a:lnTo>
                      <a:pt x="9118" y="6615"/>
                    </a:lnTo>
                    <a:lnTo>
                      <a:pt x="9118" y="6678"/>
                    </a:lnTo>
                    <a:lnTo>
                      <a:pt x="9111" y="6806"/>
                    </a:lnTo>
                    <a:lnTo>
                      <a:pt x="9098" y="6931"/>
                    </a:lnTo>
                    <a:lnTo>
                      <a:pt x="9079" y="7054"/>
                    </a:lnTo>
                    <a:lnTo>
                      <a:pt x="9055" y="7175"/>
                    </a:lnTo>
                    <a:lnTo>
                      <a:pt x="9024" y="7294"/>
                    </a:lnTo>
                    <a:lnTo>
                      <a:pt x="8988" y="7410"/>
                    </a:lnTo>
                    <a:lnTo>
                      <a:pt x="8946" y="7524"/>
                    </a:lnTo>
                    <a:lnTo>
                      <a:pt x="8899" y="7635"/>
                    </a:lnTo>
                    <a:lnTo>
                      <a:pt x="8847" y="7744"/>
                    </a:lnTo>
                    <a:lnTo>
                      <a:pt x="8790" y="7850"/>
                    </a:lnTo>
                    <a:lnTo>
                      <a:pt x="8727" y="7952"/>
                    </a:lnTo>
                    <a:lnTo>
                      <a:pt x="8661" y="8050"/>
                    </a:lnTo>
                    <a:lnTo>
                      <a:pt x="8590" y="8147"/>
                    </a:lnTo>
                    <a:lnTo>
                      <a:pt x="8513" y="8239"/>
                    </a:lnTo>
                    <a:lnTo>
                      <a:pt x="8433" y="8326"/>
                    </a:lnTo>
                    <a:lnTo>
                      <a:pt x="8349" y="8410"/>
                    </a:lnTo>
                    <a:lnTo>
                      <a:pt x="8261" y="8490"/>
                    </a:lnTo>
                    <a:lnTo>
                      <a:pt x="8169" y="8566"/>
                    </a:lnTo>
                    <a:lnTo>
                      <a:pt x="8073" y="8637"/>
                    </a:lnTo>
                    <a:lnTo>
                      <a:pt x="7974" y="8705"/>
                    </a:lnTo>
                    <a:lnTo>
                      <a:pt x="7872" y="8767"/>
                    </a:lnTo>
                    <a:lnTo>
                      <a:pt x="7767" y="8824"/>
                    </a:lnTo>
                    <a:lnTo>
                      <a:pt x="7658" y="8876"/>
                    </a:lnTo>
                    <a:lnTo>
                      <a:pt x="7547" y="8923"/>
                    </a:lnTo>
                    <a:lnTo>
                      <a:pt x="7433" y="8965"/>
                    </a:lnTo>
                    <a:lnTo>
                      <a:pt x="7316" y="9002"/>
                    </a:lnTo>
                    <a:lnTo>
                      <a:pt x="7197" y="9033"/>
                    </a:lnTo>
                    <a:lnTo>
                      <a:pt x="7077" y="9057"/>
                    </a:lnTo>
                    <a:lnTo>
                      <a:pt x="6954" y="9076"/>
                    </a:lnTo>
                    <a:lnTo>
                      <a:pt x="6829" y="9088"/>
                    </a:lnTo>
                    <a:lnTo>
                      <a:pt x="6701" y="9095"/>
                    </a:lnTo>
                    <a:lnTo>
                      <a:pt x="6637" y="9096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54" name="Group 12"/>
              <p:cNvGrpSpPr>
                <a:grpSpLocks noChangeAspect="1"/>
              </p:cNvGrpSpPr>
              <p:nvPr/>
            </p:nvGrpSpPr>
            <p:grpSpPr bwMode="auto">
              <a:xfrm>
                <a:off x="10864951" y="643633"/>
                <a:ext cx="218340" cy="173685"/>
                <a:chOff x="2015" y="2759"/>
                <a:chExt cx="841" cy="669"/>
              </a:xfrm>
              <a:solidFill>
                <a:schemeClr val="bg1"/>
              </a:solidFill>
            </p:grpSpPr>
            <p:sp>
              <p:nvSpPr>
                <p:cNvPr id="56" name="Freeform 13"/>
                <p:cNvSpPr>
                  <a:spLocks/>
                </p:cNvSpPr>
                <p:nvPr/>
              </p:nvSpPr>
              <p:spPr bwMode="auto">
                <a:xfrm>
                  <a:off x="2135" y="2894"/>
                  <a:ext cx="601" cy="534"/>
                </a:xfrm>
                <a:custGeom>
                  <a:avLst/>
                  <a:gdLst>
                    <a:gd name="T0" fmla="*/ 902 w 1802"/>
                    <a:gd name="T1" fmla="*/ 0 h 1602"/>
                    <a:gd name="T2" fmla="*/ 2 w 1802"/>
                    <a:gd name="T3" fmla="*/ 742 h 1602"/>
                    <a:gd name="T4" fmla="*/ 2 w 1802"/>
                    <a:gd name="T5" fmla="*/ 743 h 1602"/>
                    <a:gd name="T6" fmla="*/ 2 w 1802"/>
                    <a:gd name="T7" fmla="*/ 746 h 1602"/>
                    <a:gd name="T8" fmla="*/ 0 w 1802"/>
                    <a:gd name="T9" fmla="*/ 749 h 1602"/>
                    <a:gd name="T10" fmla="*/ 0 w 1802"/>
                    <a:gd name="T11" fmla="*/ 751 h 1602"/>
                    <a:gd name="T12" fmla="*/ 0 w 1802"/>
                    <a:gd name="T13" fmla="*/ 1501 h 1602"/>
                    <a:gd name="T14" fmla="*/ 2 w 1802"/>
                    <a:gd name="T15" fmla="*/ 1521 h 1602"/>
                    <a:gd name="T16" fmla="*/ 16 w 1802"/>
                    <a:gd name="T17" fmla="*/ 1557 h 1602"/>
                    <a:gd name="T18" fmla="*/ 30 w 1802"/>
                    <a:gd name="T19" fmla="*/ 1572 h 1602"/>
                    <a:gd name="T20" fmla="*/ 45 w 1802"/>
                    <a:gd name="T21" fmla="*/ 1586 h 1602"/>
                    <a:gd name="T22" fmla="*/ 81 w 1802"/>
                    <a:gd name="T23" fmla="*/ 1601 h 1602"/>
                    <a:gd name="T24" fmla="*/ 100 w 1802"/>
                    <a:gd name="T25" fmla="*/ 1602 h 1602"/>
                    <a:gd name="T26" fmla="*/ 702 w 1802"/>
                    <a:gd name="T27" fmla="*/ 1602 h 1602"/>
                    <a:gd name="T28" fmla="*/ 702 w 1802"/>
                    <a:gd name="T29" fmla="*/ 1001 h 1602"/>
                    <a:gd name="T30" fmla="*/ 1102 w 1802"/>
                    <a:gd name="T31" fmla="*/ 1001 h 1602"/>
                    <a:gd name="T32" fmla="*/ 1102 w 1802"/>
                    <a:gd name="T33" fmla="*/ 1602 h 1602"/>
                    <a:gd name="T34" fmla="*/ 1703 w 1802"/>
                    <a:gd name="T35" fmla="*/ 1602 h 1602"/>
                    <a:gd name="T36" fmla="*/ 1723 w 1802"/>
                    <a:gd name="T37" fmla="*/ 1601 h 1602"/>
                    <a:gd name="T38" fmla="*/ 1758 w 1802"/>
                    <a:gd name="T39" fmla="*/ 1586 h 1602"/>
                    <a:gd name="T40" fmla="*/ 1773 w 1802"/>
                    <a:gd name="T41" fmla="*/ 1572 h 1602"/>
                    <a:gd name="T42" fmla="*/ 1786 w 1802"/>
                    <a:gd name="T43" fmla="*/ 1557 h 1602"/>
                    <a:gd name="T44" fmla="*/ 1802 w 1802"/>
                    <a:gd name="T45" fmla="*/ 1521 h 1602"/>
                    <a:gd name="T46" fmla="*/ 1802 w 1802"/>
                    <a:gd name="T47" fmla="*/ 1501 h 1602"/>
                    <a:gd name="T48" fmla="*/ 1802 w 1802"/>
                    <a:gd name="T49" fmla="*/ 751 h 1602"/>
                    <a:gd name="T50" fmla="*/ 1802 w 1802"/>
                    <a:gd name="T51" fmla="*/ 745 h 1602"/>
                    <a:gd name="T52" fmla="*/ 1801 w 1802"/>
                    <a:gd name="T53" fmla="*/ 742 h 1602"/>
                    <a:gd name="T54" fmla="*/ 902 w 1802"/>
                    <a:gd name="T55" fmla="*/ 0 h 16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02" h="1602">
                      <a:moveTo>
                        <a:pt x="902" y="0"/>
                      </a:moveTo>
                      <a:lnTo>
                        <a:pt x="2" y="742"/>
                      </a:lnTo>
                      <a:lnTo>
                        <a:pt x="2" y="743"/>
                      </a:lnTo>
                      <a:lnTo>
                        <a:pt x="2" y="746"/>
                      </a:lnTo>
                      <a:lnTo>
                        <a:pt x="0" y="749"/>
                      </a:lnTo>
                      <a:lnTo>
                        <a:pt x="0" y="751"/>
                      </a:lnTo>
                      <a:lnTo>
                        <a:pt x="0" y="1501"/>
                      </a:lnTo>
                      <a:lnTo>
                        <a:pt x="2" y="1521"/>
                      </a:lnTo>
                      <a:lnTo>
                        <a:pt x="16" y="1557"/>
                      </a:lnTo>
                      <a:lnTo>
                        <a:pt x="30" y="1572"/>
                      </a:lnTo>
                      <a:lnTo>
                        <a:pt x="45" y="1586"/>
                      </a:lnTo>
                      <a:lnTo>
                        <a:pt x="81" y="1601"/>
                      </a:lnTo>
                      <a:lnTo>
                        <a:pt x="100" y="1602"/>
                      </a:lnTo>
                      <a:lnTo>
                        <a:pt x="702" y="1602"/>
                      </a:lnTo>
                      <a:lnTo>
                        <a:pt x="702" y="1001"/>
                      </a:lnTo>
                      <a:lnTo>
                        <a:pt x="1102" y="1001"/>
                      </a:lnTo>
                      <a:lnTo>
                        <a:pt x="1102" y="1602"/>
                      </a:lnTo>
                      <a:lnTo>
                        <a:pt x="1703" y="1602"/>
                      </a:lnTo>
                      <a:lnTo>
                        <a:pt x="1723" y="1601"/>
                      </a:lnTo>
                      <a:lnTo>
                        <a:pt x="1758" y="1586"/>
                      </a:lnTo>
                      <a:lnTo>
                        <a:pt x="1773" y="1572"/>
                      </a:lnTo>
                      <a:lnTo>
                        <a:pt x="1786" y="1557"/>
                      </a:lnTo>
                      <a:lnTo>
                        <a:pt x="1802" y="1521"/>
                      </a:lnTo>
                      <a:lnTo>
                        <a:pt x="1802" y="1501"/>
                      </a:lnTo>
                      <a:lnTo>
                        <a:pt x="1802" y="751"/>
                      </a:lnTo>
                      <a:lnTo>
                        <a:pt x="1802" y="745"/>
                      </a:lnTo>
                      <a:lnTo>
                        <a:pt x="1801" y="742"/>
                      </a:lnTo>
                      <a:lnTo>
                        <a:pt x="902" y="0"/>
                      </a:lnTo>
                      <a:close/>
                    </a:path>
                  </a:pathLst>
                </a:cu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7" name="Freeform 14"/>
                <p:cNvSpPr>
                  <a:spLocks/>
                </p:cNvSpPr>
                <p:nvPr/>
              </p:nvSpPr>
              <p:spPr bwMode="auto">
                <a:xfrm>
                  <a:off x="2015" y="2759"/>
                  <a:ext cx="841" cy="394"/>
                </a:xfrm>
                <a:custGeom>
                  <a:avLst/>
                  <a:gdLst>
                    <a:gd name="T0" fmla="*/ 2505 w 2522"/>
                    <a:gd name="T1" fmla="*/ 978 h 1181"/>
                    <a:gd name="T2" fmla="*/ 2162 w 2522"/>
                    <a:gd name="T3" fmla="*/ 694 h 1181"/>
                    <a:gd name="T4" fmla="*/ 2162 w 2522"/>
                    <a:gd name="T5" fmla="*/ 54 h 1181"/>
                    <a:gd name="T6" fmla="*/ 2162 w 2522"/>
                    <a:gd name="T7" fmla="*/ 44 h 1181"/>
                    <a:gd name="T8" fmla="*/ 2155 w 2522"/>
                    <a:gd name="T9" fmla="*/ 26 h 1181"/>
                    <a:gd name="T10" fmla="*/ 2149 w 2522"/>
                    <a:gd name="T11" fmla="*/ 18 h 1181"/>
                    <a:gd name="T12" fmla="*/ 2141 w 2522"/>
                    <a:gd name="T13" fmla="*/ 13 h 1181"/>
                    <a:gd name="T14" fmla="*/ 2123 w 2522"/>
                    <a:gd name="T15" fmla="*/ 5 h 1181"/>
                    <a:gd name="T16" fmla="*/ 2113 w 2522"/>
                    <a:gd name="T17" fmla="*/ 5 h 1181"/>
                    <a:gd name="T18" fmla="*/ 1812 w 2522"/>
                    <a:gd name="T19" fmla="*/ 5 h 1181"/>
                    <a:gd name="T20" fmla="*/ 1802 w 2522"/>
                    <a:gd name="T21" fmla="*/ 5 h 1181"/>
                    <a:gd name="T22" fmla="*/ 1783 w 2522"/>
                    <a:gd name="T23" fmla="*/ 13 h 1181"/>
                    <a:gd name="T24" fmla="*/ 1776 w 2522"/>
                    <a:gd name="T25" fmla="*/ 18 h 1181"/>
                    <a:gd name="T26" fmla="*/ 1770 w 2522"/>
                    <a:gd name="T27" fmla="*/ 26 h 1181"/>
                    <a:gd name="T28" fmla="*/ 1763 w 2522"/>
                    <a:gd name="T29" fmla="*/ 44 h 1181"/>
                    <a:gd name="T30" fmla="*/ 1762 w 2522"/>
                    <a:gd name="T31" fmla="*/ 54 h 1181"/>
                    <a:gd name="T32" fmla="*/ 1762 w 2522"/>
                    <a:gd name="T33" fmla="*/ 360 h 1181"/>
                    <a:gd name="T34" fmla="*/ 1380 w 2522"/>
                    <a:gd name="T35" fmla="*/ 41 h 1181"/>
                    <a:gd name="T36" fmla="*/ 1354 w 2522"/>
                    <a:gd name="T37" fmla="*/ 23 h 1181"/>
                    <a:gd name="T38" fmla="*/ 1295 w 2522"/>
                    <a:gd name="T39" fmla="*/ 1 h 1181"/>
                    <a:gd name="T40" fmla="*/ 1262 w 2522"/>
                    <a:gd name="T41" fmla="*/ 0 h 1181"/>
                    <a:gd name="T42" fmla="*/ 1227 w 2522"/>
                    <a:gd name="T43" fmla="*/ 1 h 1181"/>
                    <a:gd name="T44" fmla="*/ 1168 w 2522"/>
                    <a:gd name="T45" fmla="*/ 23 h 1181"/>
                    <a:gd name="T46" fmla="*/ 1142 w 2522"/>
                    <a:gd name="T47" fmla="*/ 41 h 1181"/>
                    <a:gd name="T48" fmla="*/ 17 w 2522"/>
                    <a:gd name="T49" fmla="*/ 978 h 1181"/>
                    <a:gd name="T50" fmla="*/ 10 w 2522"/>
                    <a:gd name="T51" fmla="*/ 985 h 1181"/>
                    <a:gd name="T52" fmla="*/ 1 w 2522"/>
                    <a:gd name="T53" fmla="*/ 1001 h 1181"/>
                    <a:gd name="T54" fmla="*/ 0 w 2522"/>
                    <a:gd name="T55" fmla="*/ 1012 h 1181"/>
                    <a:gd name="T56" fmla="*/ 0 w 2522"/>
                    <a:gd name="T57" fmla="*/ 1023 h 1181"/>
                    <a:gd name="T58" fmla="*/ 6 w 2522"/>
                    <a:gd name="T59" fmla="*/ 1040 h 1181"/>
                    <a:gd name="T60" fmla="*/ 12 w 2522"/>
                    <a:gd name="T61" fmla="*/ 1048 h 1181"/>
                    <a:gd name="T62" fmla="*/ 108 w 2522"/>
                    <a:gd name="T63" fmla="*/ 1164 h 1181"/>
                    <a:gd name="T64" fmla="*/ 122 w 2522"/>
                    <a:gd name="T65" fmla="*/ 1177 h 1181"/>
                    <a:gd name="T66" fmla="*/ 141 w 2522"/>
                    <a:gd name="T67" fmla="*/ 1181 h 1181"/>
                    <a:gd name="T68" fmla="*/ 160 w 2522"/>
                    <a:gd name="T69" fmla="*/ 1181 h 1181"/>
                    <a:gd name="T70" fmla="*/ 179 w 2522"/>
                    <a:gd name="T71" fmla="*/ 1171 h 1181"/>
                    <a:gd name="T72" fmla="*/ 1262 w 2522"/>
                    <a:gd name="T73" fmla="*/ 268 h 1181"/>
                    <a:gd name="T74" fmla="*/ 2344 w 2522"/>
                    <a:gd name="T75" fmla="*/ 1171 h 1181"/>
                    <a:gd name="T76" fmla="*/ 2358 w 2522"/>
                    <a:gd name="T77" fmla="*/ 1180 h 1181"/>
                    <a:gd name="T78" fmla="*/ 2377 w 2522"/>
                    <a:gd name="T79" fmla="*/ 1181 h 1181"/>
                    <a:gd name="T80" fmla="*/ 2383 w 2522"/>
                    <a:gd name="T81" fmla="*/ 1181 h 1181"/>
                    <a:gd name="T82" fmla="*/ 2401 w 2522"/>
                    <a:gd name="T83" fmla="*/ 1177 h 1181"/>
                    <a:gd name="T84" fmla="*/ 2414 w 2522"/>
                    <a:gd name="T85" fmla="*/ 1164 h 1181"/>
                    <a:gd name="T86" fmla="*/ 2512 w 2522"/>
                    <a:gd name="T87" fmla="*/ 1048 h 1181"/>
                    <a:gd name="T88" fmla="*/ 2518 w 2522"/>
                    <a:gd name="T89" fmla="*/ 1040 h 1181"/>
                    <a:gd name="T90" fmla="*/ 2522 w 2522"/>
                    <a:gd name="T91" fmla="*/ 1023 h 1181"/>
                    <a:gd name="T92" fmla="*/ 2522 w 2522"/>
                    <a:gd name="T93" fmla="*/ 1012 h 1181"/>
                    <a:gd name="T94" fmla="*/ 2521 w 2522"/>
                    <a:gd name="T95" fmla="*/ 1001 h 1181"/>
                    <a:gd name="T96" fmla="*/ 2512 w 2522"/>
                    <a:gd name="T97" fmla="*/ 985 h 1181"/>
                    <a:gd name="T98" fmla="*/ 2505 w 2522"/>
                    <a:gd name="T99" fmla="*/ 978 h 11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522" h="1181">
                      <a:moveTo>
                        <a:pt x="2505" y="978"/>
                      </a:moveTo>
                      <a:lnTo>
                        <a:pt x="2162" y="694"/>
                      </a:lnTo>
                      <a:lnTo>
                        <a:pt x="2162" y="54"/>
                      </a:lnTo>
                      <a:lnTo>
                        <a:pt x="2162" y="44"/>
                      </a:lnTo>
                      <a:lnTo>
                        <a:pt x="2155" y="26"/>
                      </a:lnTo>
                      <a:lnTo>
                        <a:pt x="2149" y="18"/>
                      </a:lnTo>
                      <a:lnTo>
                        <a:pt x="2141" y="13"/>
                      </a:lnTo>
                      <a:lnTo>
                        <a:pt x="2123" y="5"/>
                      </a:lnTo>
                      <a:lnTo>
                        <a:pt x="2113" y="5"/>
                      </a:lnTo>
                      <a:lnTo>
                        <a:pt x="1812" y="5"/>
                      </a:lnTo>
                      <a:lnTo>
                        <a:pt x="1802" y="5"/>
                      </a:lnTo>
                      <a:lnTo>
                        <a:pt x="1783" y="13"/>
                      </a:lnTo>
                      <a:lnTo>
                        <a:pt x="1776" y="18"/>
                      </a:lnTo>
                      <a:lnTo>
                        <a:pt x="1770" y="26"/>
                      </a:lnTo>
                      <a:lnTo>
                        <a:pt x="1763" y="44"/>
                      </a:lnTo>
                      <a:lnTo>
                        <a:pt x="1762" y="54"/>
                      </a:lnTo>
                      <a:lnTo>
                        <a:pt x="1762" y="360"/>
                      </a:lnTo>
                      <a:lnTo>
                        <a:pt x="1380" y="41"/>
                      </a:lnTo>
                      <a:lnTo>
                        <a:pt x="1354" y="23"/>
                      </a:lnTo>
                      <a:lnTo>
                        <a:pt x="1295" y="1"/>
                      </a:lnTo>
                      <a:lnTo>
                        <a:pt x="1262" y="0"/>
                      </a:lnTo>
                      <a:lnTo>
                        <a:pt x="1227" y="1"/>
                      </a:lnTo>
                      <a:lnTo>
                        <a:pt x="1168" y="23"/>
                      </a:lnTo>
                      <a:lnTo>
                        <a:pt x="1142" y="41"/>
                      </a:lnTo>
                      <a:lnTo>
                        <a:pt x="17" y="978"/>
                      </a:lnTo>
                      <a:lnTo>
                        <a:pt x="10" y="985"/>
                      </a:lnTo>
                      <a:lnTo>
                        <a:pt x="1" y="1001"/>
                      </a:lnTo>
                      <a:lnTo>
                        <a:pt x="0" y="1012"/>
                      </a:lnTo>
                      <a:lnTo>
                        <a:pt x="0" y="1023"/>
                      </a:lnTo>
                      <a:lnTo>
                        <a:pt x="6" y="1040"/>
                      </a:lnTo>
                      <a:lnTo>
                        <a:pt x="12" y="1048"/>
                      </a:lnTo>
                      <a:lnTo>
                        <a:pt x="108" y="1164"/>
                      </a:lnTo>
                      <a:lnTo>
                        <a:pt x="122" y="1177"/>
                      </a:lnTo>
                      <a:lnTo>
                        <a:pt x="141" y="1181"/>
                      </a:lnTo>
                      <a:lnTo>
                        <a:pt x="160" y="1181"/>
                      </a:lnTo>
                      <a:lnTo>
                        <a:pt x="179" y="1171"/>
                      </a:lnTo>
                      <a:lnTo>
                        <a:pt x="1262" y="268"/>
                      </a:lnTo>
                      <a:lnTo>
                        <a:pt x="2344" y="1171"/>
                      </a:lnTo>
                      <a:lnTo>
                        <a:pt x="2358" y="1180"/>
                      </a:lnTo>
                      <a:lnTo>
                        <a:pt x="2377" y="1181"/>
                      </a:lnTo>
                      <a:lnTo>
                        <a:pt x="2383" y="1181"/>
                      </a:lnTo>
                      <a:lnTo>
                        <a:pt x="2401" y="1177"/>
                      </a:lnTo>
                      <a:lnTo>
                        <a:pt x="2414" y="1164"/>
                      </a:lnTo>
                      <a:lnTo>
                        <a:pt x="2512" y="1048"/>
                      </a:lnTo>
                      <a:lnTo>
                        <a:pt x="2518" y="1040"/>
                      </a:lnTo>
                      <a:lnTo>
                        <a:pt x="2522" y="1023"/>
                      </a:lnTo>
                      <a:lnTo>
                        <a:pt x="2522" y="1012"/>
                      </a:lnTo>
                      <a:lnTo>
                        <a:pt x="2521" y="1001"/>
                      </a:lnTo>
                      <a:lnTo>
                        <a:pt x="2512" y="985"/>
                      </a:lnTo>
                      <a:lnTo>
                        <a:pt x="2505" y="978"/>
                      </a:lnTo>
                      <a:close/>
                    </a:path>
                  </a:pathLst>
                </a:cu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59" name="포인트가 5개인 별 58"/>
              <p:cNvSpPr/>
              <p:nvPr/>
            </p:nvSpPr>
            <p:spPr>
              <a:xfrm>
                <a:off x="11189035" y="637971"/>
                <a:ext cx="179348" cy="179348"/>
              </a:xfrm>
              <a:prstGeom prst="star5">
                <a:avLst>
                  <a:gd name="adj" fmla="val 20625"/>
                  <a:gd name="hf" fmla="val 105146"/>
                  <a:gd name="vf" fmla="val 110557"/>
                </a:avLst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3" name="덧셈 기호 62"/>
            <p:cNvSpPr/>
            <p:nvPr/>
          </p:nvSpPr>
          <p:spPr>
            <a:xfrm rot="18900000">
              <a:off x="9643221" y="617053"/>
              <a:ext cx="180000" cy="180000"/>
            </a:xfrm>
            <a:prstGeom prst="mathPlus">
              <a:avLst>
                <a:gd name="adj1" fmla="val 8552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" name="직사각형 5"/>
          <p:cNvSpPr/>
          <p:nvPr/>
        </p:nvSpPr>
        <p:spPr>
          <a:xfrm>
            <a:off x="1132845" y="489669"/>
            <a:ext cx="6824663" cy="323850"/>
          </a:xfrm>
          <a:prstGeom prst="rect">
            <a:avLst/>
          </a:prstGeom>
          <a:solidFill>
            <a:srgbClr val="EBF3FA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1400" b="1" i="1" kern="0" dirty="0">
                <a:solidFill>
                  <a:prstClr val="black">
                    <a:lumMod val="50000"/>
                    <a:lumOff val="50000"/>
                  </a:prstClr>
                </a:solidFill>
                <a:hlinkClick r:id="rId2"/>
              </a:rPr>
              <a:t>http://</a:t>
            </a:r>
            <a:r>
              <a:rPr lang="en-US" altLang="ko-KR" sz="1400" b="1" i="1" kern="0" dirty="0" smtClean="0">
                <a:solidFill>
                  <a:prstClr val="black">
                    <a:lumMod val="50000"/>
                    <a:lumOff val="50000"/>
                  </a:prstClr>
                </a:solidFill>
                <a:hlinkClick r:id="rId2"/>
              </a:rPr>
              <a:t>127.0.0.1:9090/ROOT/</a:t>
            </a:r>
            <a:r>
              <a:rPr lang="en-US" altLang="ko-KR" sz="1400" b="1" i="1" kern="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Product/ list</a:t>
            </a:r>
            <a:endParaRPr lang="ko-KR" altLang="en-US" sz="3200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6934019" y="565763"/>
            <a:ext cx="932285" cy="180000"/>
            <a:chOff x="6934019" y="667237"/>
            <a:chExt cx="932285" cy="180000"/>
          </a:xfrm>
        </p:grpSpPr>
        <p:sp>
          <p:nvSpPr>
            <p:cNvPr id="24" name="자유형 10">
              <a:extLst>
                <a:ext uri="{FF2B5EF4-FFF2-40B4-BE49-F238E27FC236}">
                  <a16:creationId xmlns:a16="http://schemas.microsoft.com/office/drawing/2014/main" id="{081E68D0-4833-4797-B459-B55FFECDFF38}"/>
                </a:ext>
              </a:extLst>
            </p:cNvPr>
            <p:cNvSpPr/>
            <p:nvPr/>
          </p:nvSpPr>
          <p:spPr>
            <a:xfrm>
              <a:off x="6934019" y="681248"/>
              <a:ext cx="167797" cy="165121"/>
            </a:xfrm>
            <a:custGeom>
              <a:avLst/>
              <a:gdLst>
                <a:gd name="connsiteX0" fmla="*/ 128587 w 337165"/>
                <a:gd name="connsiteY0" fmla="*/ 35720 h 331788"/>
                <a:gd name="connsiteX1" fmla="*/ 35719 w 337165"/>
                <a:gd name="connsiteY1" fmla="*/ 128588 h 331788"/>
                <a:gd name="connsiteX2" fmla="*/ 128587 w 337165"/>
                <a:gd name="connsiteY2" fmla="*/ 221456 h 331788"/>
                <a:gd name="connsiteX3" fmla="*/ 221455 w 337165"/>
                <a:gd name="connsiteY3" fmla="*/ 128588 h 331788"/>
                <a:gd name="connsiteX4" fmla="*/ 128587 w 337165"/>
                <a:gd name="connsiteY4" fmla="*/ 35720 h 331788"/>
                <a:gd name="connsiteX5" fmla="*/ 128588 w 337165"/>
                <a:gd name="connsiteY5" fmla="*/ 0 h 331788"/>
                <a:gd name="connsiteX6" fmla="*/ 257176 w 337165"/>
                <a:gd name="connsiteY6" fmla="*/ 128588 h 331788"/>
                <a:gd name="connsiteX7" fmla="*/ 247071 w 337165"/>
                <a:gd name="connsiteY7" fmla="*/ 178640 h 331788"/>
                <a:gd name="connsiteX8" fmla="*/ 234445 w 337165"/>
                <a:gd name="connsiteY8" fmla="*/ 197368 h 331788"/>
                <a:gd name="connsiteX9" fmla="*/ 235519 w 337165"/>
                <a:gd name="connsiteY9" fmla="*/ 197813 h 331788"/>
                <a:gd name="connsiteX10" fmla="*/ 330470 w 337165"/>
                <a:gd name="connsiteY10" fmla="*/ 292765 h 331788"/>
                <a:gd name="connsiteX11" fmla="*/ 330470 w 337165"/>
                <a:gd name="connsiteY11" fmla="*/ 325094 h 331788"/>
                <a:gd name="connsiteX12" fmla="*/ 330470 w 337165"/>
                <a:gd name="connsiteY12" fmla="*/ 325092 h 331788"/>
                <a:gd name="connsiteX13" fmla="*/ 298141 w 337165"/>
                <a:gd name="connsiteY13" fmla="*/ 325092 h 331788"/>
                <a:gd name="connsiteX14" fmla="*/ 203415 w 337165"/>
                <a:gd name="connsiteY14" fmla="*/ 230367 h 331788"/>
                <a:gd name="connsiteX15" fmla="*/ 178640 w 337165"/>
                <a:gd name="connsiteY15" fmla="*/ 247071 h 331788"/>
                <a:gd name="connsiteX16" fmla="*/ 128588 w 337165"/>
                <a:gd name="connsiteY16" fmla="*/ 257176 h 331788"/>
                <a:gd name="connsiteX17" fmla="*/ 0 w 337165"/>
                <a:gd name="connsiteY17" fmla="*/ 128588 h 331788"/>
                <a:gd name="connsiteX18" fmla="*/ 128588 w 337165"/>
                <a:gd name="connsiteY18" fmla="*/ 0 h 331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37165" h="331788">
                  <a:moveTo>
                    <a:pt x="128587" y="35720"/>
                  </a:moveTo>
                  <a:cubicBezTo>
                    <a:pt x="77297" y="35720"/>
                    <a:pt x="35719" y="77298"/>
                    <a:pt x="35719" y="128588"/>
                  </a:cubicBezTo>
                  <a:cubicBezTo>
                    <a:pt x="35719" y="179878"/>
                    <a:pt x="77297" y="221456"/>
                    <a:pt x="128587" y="221456"/>
                  </a:cubicBezTo>
                  <a:cubicBezTo>
                    <a:pt x="179877" y="221456"/>
                    <a:pt x="221455" y="179878"/>
                    <a:pt x="221455" y="128588"/>
                  </a:cubicBezTo>
                  <a:cubicBezTo>
                    <a:pt x="221455" y="77298"/>
                    <a:pt x="179877" y="35720"/>
                    <a:pt x="128587" y="35720"/>
                  </a:cubicBezTo>
                  <a:close/>
                  <a:moveTo>
                    <a:pt x="128588" y="0"/>
                  </a:moveTo>
                  <a:cubicBezTo>
                    <a:pt x="199605" y="0"/>
                    <a:pt x="257176" y="57571"/>
                    <a:pt x="257176" y="128588"/>
                  </a:cubicBezTo>
                  <a:cubicBezTo>
                    <a:pt x="257176" y="146342"/>
                    <a:pt x="253578" y="163256"/>
                    <a:pt x="247071" y="178640"/>
                  </a:cubicBezTo>
                  <a:lnTo>
                    <a:pt x="234445" y="197368"/>
                  </a:lnTo>
                  <a:lnTo>
                    <a:pt x="235519" y="197813"/>
                  </a:lnTo>
                  <a:cubicBezTo>
                    <a:pt x="267170" y="229463"/>
                    <a:pt x="298820" y="261115"/>
                    <a:pt x="330470" y="292765"/>
                  </a:cubicBezTo>
                  <a:cubicBezTo>
                    <a:pt x="339397" y="301692"/>
                    <a:pt x="339397" y="316167"/>
                    <a:pt x="330470" y="325094"/>
                  </a:cubicBezTo>
                  <a:lnTo>
                    <a:pt x="330470" y="325092"/>
                  </a:lnTo>
                  <a:cubicBezTo>
                    <a:pt x="321542" y="334020"/>
                    <a:pt x="307068" y="334020"/>
                    <a:pt x="298141" y="325092"/>
                  </a:cubicBezTo>
                  <a:lnTo>
                    <a:pt x="203415" y="230367"/>
                  </a:lnTo>
                  <a:lnTo>
                    <a:pt x="178640" y="247071"/>
                  </a:lnTo>
                  <a:cubicBezTo>
                    <a:pt x="163256" y="253578"/>
                    <a:pt x="146343" y="257176"/>
                    <a:pt x="128588" y="257176"/>
                  </a:cubicBezTo>
                  <a:cubicBezTo>
                    <a:pt x="57571" y="257176"/>
                    <a:pt x="0" y="199605"/>
                    <a:pt x="0" y="128588"/>
                  </a:cubicBezTo>
                  <a:cubicBezTo>
                    <a:pt x="0" y="57571"/>
                    <a:pt x="57571" y="0"/>
                    <a:pt x="128588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이등변 삼각형 24"/>
            <p:cNvSpPr/>
            <p:nvPr/>
          </p:nvSpPr>
          <p:spPr>
            <a:xfrm rot="10800000">
              <a:off x="7238999" y="719767"/>
              <a:ext cx="104556" cy="60369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덧셈 기호 25"/>
            <p:cNvSpPr/>
            <p:nvPr/>
          </p:nvSpPr>
          <p:spPr>
            <a:xfrm rot="18900000">
              <a:off x="7686304" y="667237"/>
              <a:ext cx="180000" cy="180000"/>
            </a:xfrm>
            <a:prstGeom prst="mathPlus">
              <a:avLst>
                <a:gd name="adj1" fmla="val 8552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원호 26"/>
            <p:cNvSpPr/>
            <p:nvPr/>
          </p:nvSpPr>
          <p:spPr>
            <a:xfrm>
              <a:off x="7464940" y="690773"/>
              <a:ext cx="133173" cy="133173"/>
            </a:xfrm>
            <a:prstGeom prst="arc">
              <a:avLst>
                <a:gd name="adj1" fmla="val 16200000"/>
                <a:gd name="adj2" fmla="val 13365011"/>
              </a:avLst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262950" y="908925"/>
            <a:ext cx="11628000" cy="570852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  <a:effectLst>
            <a:outerShdw dist="12700" dir="16200000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1715749" y="901067"/>
            <a:ext cx="175201" cy="569975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 latinLnBrk="0">
              <a:defRPr/>
            </a:pPr>
            <a:r>
              <a:rPr lang="ko-KR" altLang="en-US" sz="800" kern="0" dirty="0">
                <a:solidFill>
                  <a:prstClr val="white">
                    <a:lumMod val="75000"/>
                  </a:prstClr>
                </a:solidFill>
              </a:rPr>
              <a:t>▲                                                                                                                                                   ▼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3334" y="1093399"/>
            <a:ext cx="5409107" cy="518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34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00025" y="200024"/>
            <a:ext cx="11753850" cy="6486525"/>
            <a:chOff x="200025" y="200024"/>
            <a:chExt cx="11753850" cy="6486525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200025" y="200024"/>
              <a:ext cx="11753850" cy="6486525"/>
            </a:xfrm>
            <a:prstGeom prst="round2SameRect">
              <a:avLst>
                <a:gd name="adj1" fmla="val 981"/>
                <a:gd name="adj2" fmla="val 0"/>
              </a:avLst>
            </a:prstGeom>
            <a:gradFill>
              <a:gsLst>
                <a:gs pos="8000">
                  <a:srgbClr val="B7D4E7"/>
                </a:gs>
                <a:gs pos="2000">
                  <a:srgbClr val="9BC1DA"/>
                </a:gs>
                <a:gs pos="29000">
                  <a:srgbClr val="D6E9F5"/>
                </a:gs>
                <a:gs pos="29000">
                  <a:srgbClr val="B3D7EC"/>
                </a:gs>
              </a:gsLst>
              <a:lin ang="5400000" scaled="1"/>
            </a:gradFill>
            <a:ln w="6350">
              <a:solidFill>
                <a:schemeClr val="tx1"/>
              </a:solidFill>
            </a:ln>
            <a:effectLst>
              <a:outerShdw blurRad="2032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91525" y="475764"/>
              <a:ext cx="360000" cy="360000"/>
              <a:chOff x="291525" y="577238"/>
              <a:chExt cx="360000" cy="360000"/>
            </a:xfrm>
          </p:grpSpPr>
          <p:sp>
            <p:nvSpPr>
              <p:cNvPr id="8" name="타원 7"/>
              <p:cNvSpPr/>
              <p:nvPr/>
            </p:nvSpPr>
            <p:spPr>
              <a:xfrm>
                <a:off x="291525" y="577238"/>
                <a:ext cx="360000" cy="360000"/>
              </a:xfrm>
              <a:prstGeom prst="ellipse">
                <a:avLst/>
              </a:prstGeom>
              <a:gradFill flip="none" rotWithShape="1">
                <a:gsLst>
                  <a:gs pos="33000">
                    <a:srgbClr val="00AAD5"/>
                  </a:gs>
                  <a:gs pos="100000">
                    <a:srgbClr val="0094C9"/>
                  </a:gs>
                </a:gsLst>
                <a:path path="shape">
                  <a:fillToRect l="50000" t="50000" r="50000" b="50000"/>
                </a:path>
                <a:tileRect/>
              </a:gra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2" name="그룹 11"/>
              <p:cNvGrpSpPr/>
              <p:nvPr/>
            </p:nvGrpSpPr>
            <p:grpSpPr>
              <a:xfrm>
                <a:off x="391049" y="695832"/>
                <a:ext cx="180000" cy="122813"/>
                <a:chOff x="391553" y="695240"/>
                <a:chExt cx="180000" cy="122813"/>
              </a:xfrm>
            </p:grpSpPr>
            <p:sp>
              <p:nvSpPr>
                <p:cNvPr id="10" name="L 도형 9"/>
                <p:cNvSpPr/>
                <p:nvPr/>
              </p:nvSpPr>
              <p:spPr>
                <a:xfrm rot="2700000">
                  <a:off x="391555" y="695240"/>
                  <a:ext cx="122813" cy="122813"/>
                </a:xfrm>
                <a:prstGeom prst="corner">
                  <a:avLst>
                    <a:gd name="adj1" fmla="val 28070"/>
                    <a:gd name="adj2" fmla="val 25851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" name="직사각형 10"/>
                <p:cNvSpPr/>
                <p:nvPr/>
              </p:nvSpPr>
              <p:spPr>
                <a:xfrm>
                  <a:off x="391553" y="734476"/>
                  <a:ext cx="180000" cy="36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23" name="그룹 22"/>
            <p:cNvGrpSpPr/>
            <p:nvPr/>
          </p:nvGrpSpPr>
          <p:grpSpPr>
            <a:xfrm>
              <a:off x="733972" y="504669"/>
              <a:ext cx="288000" cy="288000"/>
              <a:chOff x="743025" y="606143"/>
              <a:chExt cx="288000" cy="288000"/>
            </a:xfrm>
          </p:grpSpPr>
          <p:sp>
            <p:nvSpPr>
              <p:cNvPr id="20" name="타원 19"/>
              <p:cNvSpPr/>
              <p:nvPr/>
            </p:nvSpPr>
            <p:spPr>
              <a:xfrm>
                <a:off x="743025" y="606143"/>
                <a:ext cx="288000" cy="288000"/>
              </a:xfrm>
              <a:prstGeom prst="ellipse">
                <a:avLst/>
              </a:prstGeom>
              <a:gradFill flip="none" rotWithShape="1">
                <a:gsLst>
                  <a:gs pos="14000">
                    <a:srgbClr val="B7D4E7"/>
                  </a:gs>
                  <a:gs pos="50000">
                    <a:srgbClr val="D6E9F5"/>
                  </a:gs>
                  <a:gs pos="50000">
                    <a:srgbClr val="B3D7EC"/>
                  </a:gs>
                </a:gsLst>
                <a:lin ang="5400000" scaled="1"/>
                <a:tileRect/>
              </a:gra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자유형 21"/>
              <p:cNvSpPr/>
              <p:nvPr/>
            </p:nvSpPr>
            <p:spPr>
              <a:xfrm flipH="1">
                <a:off x="807038" y="690774"/>
                <a:ext cx="161093" cy="140662"/>
              </a:xfrm>
              <a:custGeom>
                <a:avLst/>
                <a:gdLst>
                  <a:gd name="connsiteX0" fmla="*/ 76368 w 174921"/>
                  <a:gd name="connsiteY0" fmla="*/ 0 h 152736"/>
                  <a:gd name="connsiteX1" fmla="*/ 0 w 174921"/>
                  <a:gd name="connsiteY1" fmla="*/ 76368 h 152736"/>
                  <a:gd name="connsiteX2" fmla="*/ 76368 w 174921"/>
                  <a:gd name="connsiteY2" fmla="*/ 152736 h 152736"/>
                  <a:gd name="connsiteX3" fmla="*/ 102566 w 174921"/>
                  <a:gd name="connsiteY3" fmla="*/ 126537 h 152736"/>
                  <a:gd name="connsiteX4" fmla="*/ 66366 w 174921"/>
                  <a:gd name="connsiteY4" fmla="*/ 90337 h 152736"/>
                  <a:gd name="connsiteX5" fmla="*/ 174921 w 174921"/>
                  <a:gd name="connsiteY5" fmla="*/ 90337 h 152736"/>
                  <a:gd name="connsiteX6" fmla="*/ 174921 w 174921"/>
                  <a:gd name="connsiteY6" fmla="*/ 54337 h 152736"/>
                  <a:gd name="connsiteX7" fmla="*/ 71040 w 174921"/>
                  <a:gd name="connsiteY7" fmla="*/ 54337 h 152736"/>
                  <a:gd name="connsiteX8" fmla="*/ 100872 w 174921"/>
                  <a:gd name="connsiteY8" fmla="*/ 24505 h 1527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4921" h="152736">
                    <a:moveTo>
                      <a:pt x="76368" y="0"/>
                    </a:moveTo>
                    <a:lnTo>
                      <a:pt x="0" y="76368"/>
                    </a:lnTo>
                    <a:lnTo>
                      <a:pt x="76368" y="152736"/>
                    </a:lnTo>
                    <a:lnTo>
                      <a:pt x="102566" y="126537"/>
                    </a:lnTo>
                    <a:lnTo>
                      <a:pt x="66366" y="90337"/>
                    </a:lnTo>
                    <a:lnTo>
                      <a:pt x="174921" y="90337"/>
                    </a:lnTo>
                    <a:lnTo>
                      <a:pt x="174921" y="54337"/>
                    </a:lnTo>
                    <a:lnTo>
                      <a:pt x="71040" y="54337"/>
                    </a:lnTo>
                    <a:lnTo>
                      <a:pt x="100872" y="24505"/>
                    </a:lnTo>
                    <a:close/>
                  </a:path>
                </a:pathLst>
              </a:custGeom>
              <a:solidFill>
                <a:srgbClr val="EBF3FA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0" name="직사각형 29"/>
            <p:cNvSpPr/>
            <p:nvPr/>
          </p:nvSpPr>
          <p:spPr>
            <a:xfrm>
              <a:off x="8055984" y="489670"/>
              <a:ext cx="1820094" cy="40262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ko-KR" altLang="en-US" sz="3200" kern="0" dirty="0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9876078" y="488262"/>
              <a:ext cx="398222" cy="404035"/>
            </a:xfrm>
            <a:prstGeom prst="rect">
              <a:avLst/>
            </a:prstGeom>
            <a:gradFill flip="none" rotWithShape="1">
              <a:gsLst>
                <a:gs pos="0">
                  <a:srgbClr val="D6E9F5"/>
                </a:gs>
                <a:gs pos="100000">
                  <a:srgbClr val="B3D7EC"/>
                </a:gs>
              </a:gsLst>
              <a:lin ang="16200000" scaled="1"/>
              <a:tileRect/>
            </a:gra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0" name="그룹 59"/>
            <p:cNvGrpSpPr/>
            <p:nvPr/>
          </p:nvGrpSpPr>
          <p:grpSpPr>
            <a:xfrm>
              <a:off x="10554660" y="271668"/>
              <a:ext cx="1077857" cy="516319"/>
              <a:chOff x="10554660" y="309768"/>
              <a:chExt cx="1077857" cy="516319"/>
            </a:xfrm>
          </p:grpSpPr>
          <p:sp>
            <p:nvSpPr>
              <p:cNvPr id="33" name="모서리가 둥근 직사각형 32"/>
              <p:cNvSpPr/>
              <p:nvPr/>
            </p:nvSpPr>
            <p:spPr>
              <a:xfrm>
                <a:off x="10554660" y="309768"/>
                <a:ext cx="322889" cy="152040"/>
              </a:xfrm>
              <a:prstGeom prst="roundRect">
                <a:avLst/>
              </a:prstGeom>
              <a:gradFill flip="none" rotWithShape="1">
                <a:gsLst>
                  <a:gs pos="14000">
                    <a:srgbClr val="B7D4E7"/>
                  </a:gs>
                  <a:gs pos="50000">
                    <a:srgbClr val="D6E9F5"/>
                  </a:gs>
                  <a:gs pos="50000">
                    <a:srgbClr val="B3D7EC"/>
                  </a:gs>
                </a:gsLst>
                <a:lin ang="5400000" scaled="1"/>
                <a:tileRect/>
              </a:gra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모서리가 둥근 직사각형 33"/>
              <p:cNvSpPr/>
              <p:nvPr/>
            </p:nvSpPr>
            <p:spPr>
              <a:xfrm>
                <a:off x="10626104" y="385788"/>
                <a:ext cx="180000" cy="36000"/>
              </a:xfrm>
              <a:prstGeom prst="round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모서리가 둥근 직사각형 34"/>
              <p:cNvSpPr/>
              <p:nvPr/>
            </p:nvSpPr>
            <p:spPr>
              <a:xfrm>
                <a:off x="10932144" y="309768"/>
                <a:ext cx="322889" cy="152040"/>
              </a:xfrm>
              <a:prstGeom prst="roundRect">
                <a:avLst/>
              </a:prstGeom>
              <a:gradFill flip="none" rotWithShape="1">
                <a:gsLst>
                  <a:gs pos="14000">
                    <a:srgbClr val="B7D4E7"/>
                  </a:gs>
                  <a:gs pos="50000">
                    <a:srgbClr val="D6E9F5"/>
                  </a:gs>
                  <a:gs pos="50000">
                    <a:srgbClr val="B3D7EC"/>
                  </a:gs>
                </a:gsLst>
                <a:lin ang="5400000" scaled="1"/>
                <a:tileRect/>
              </a:gra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액자 35"/>
              <p:cNvSpPr/>
              <p:nvPr/>
            </p:nvSpPr>
            <p:spPr>
              <a:xfrm>
                <a:off x="11041116" y="345281"/>
                <a:ext cx="104943" cy="76507"/>
              </a:xfrm>
              <a:prstGeom prst="frame">
                <a:avLst>
                  <a:gd name="adj1" fmla="val 34286"/>
                </a:avLst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모서리가 둥근 직사각형 36"/>
              <p:cNvSpPr/>
              <p:nvPr/>
            </p:nvSpPr>
            <p:spPr>
              <a:xfrm>
                <a:off x="11309628" y="309768"/>
                <a:ext cx="322889" cy="152040"/>
              </a:xfrm>
              <a:prstGeom prst="roundRect">
                <a:avLst/>
              </a:prstGeom>
              <a:gradFill flip="none" rotWithShape="1">
                <a:gsLst>
                  <a:gs pos="50000">
                    <a:srgbClr val="FA9E93"/>
                  </a:gs>
                  <a:gs pos="50000">
                    <a:srgbClr val="E66958"/>
                  </a:gs>
                </a:gsLst>
                <a:lin ang="5400000" scaled="1"/>
                <a:tileRect/>
              </a:gra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덧셈 기호 37"/>
              <p:cNvSpPr/>
              <p:nvPr/>
            </p:nvSpPr>
            <p:spPr>
              <a:xfrm rot="2700000">
                <a:off x="11402111" y="320249"/>
                <a:ext cx="137922" cy="137922"/>
              </a:xfrm>
              <a:prstGeom prst="mathPlus">
                <a:avLst>
                  <a:gd name="adj1" fmla="val 15175"/>
                </a:avLst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3" name="Freeform 9"/>
              <p:cNvSpPr>
                <a:spLocks noEditPoints="1"/>
              </p:cNvSpPr>
              <p:nvPr/>
            </p:nvSpPr>
            <p:spPr bwMode="auto">
              <a:xfrm>
                <a:off x="11449385" y="647299"/>
                <a:ext cx="178924" cy="178788"/>
              </a:xfrm>
              <a:custGeom>
                <a:avLst/>
                <a:gdLst>
                  <a:gd name="T0" fmla="*/ 11090 w 13233"/>
                  <a:gd name="T1" fmla="*/ 4455 h 13229"/>
                  <a:gd name="T2" fmla="*/ 11990 w 13233"/>
                  <a:gd name="T3" fmla="*/ 2957 h 13229"/>
                  <a:gd name="T4" fmla="*/ 11323 w 13233"/>
                  <a:gd name="T5" fmla="*/ 1949 h 13229"/>
                  <a:gd name="T6" fmla="*/ 10821 w 13233"/>
                  <a:gd name="T7" fmla="*/ 1758 h 13229"/>
                  <a:gd name="T8" fmla="*/ 9177 w 13233"/>
                  <a:gd name="T9" fmla="*/ 2363 h 13229"/>
                  <a:gd name="T10" fmla="*/ 7918 w 13233"/>
                  <a:gd name="T11" fmla="*/ 1831 h 13229"/>
                  <a:gd name="T12" fmla="*/ 7428 w 13233"/>
                  <a:gd name="T13" fmla="*/ 171 h 13229"/>
                  <a:gd name="T14" fmla="*/ 6230 w 13233"/>
                  <a:gd name="T15" fmla="*/ 0 h 13229"/>
                  <a:gd name="T16" fmla="*/ 5755 w 13233"/>
                  <a:gd name="T17" fmla="*/ 248 h 13229"/>
                  <a:gd name="T18" fmla="*/ 5163 w 13233"/>
                  <a:gd name="T19" fmla="*/ 1878 h 13229"/>
                  <a:gd name="T20" fmla="*/ 4128 w 13233"/>
                  <a:gd name="T21" fmla="*/ 2332 h 13229"/>
                  <a:gd name="T22" fmla="*/ 2648 w 13233"/>
                  <a:gd name="T23" fmla="*/ 1511 h 13229"/>
                  <a:gd name="T24" fmla="*/ 1681 w 13233"/>
                  <a:gd name="T25" fmla="*/ 2236 h 13229"/>
                  <a:gd name="T26" fmla="*/ 1521 w 13233"/>
                  <a:gd name="T27" fmla="*/ 2748 h 13229"/>
                  <a:gd name="T28" fmla="*/ 2245 w 13233"/>
                  <a:gd name="T29" fmla="*/ 4292 h 13229"/>
                  <a:gd name="T30" fmla="*/ 1832 w 13233"/>
                  <a:gd name="T31" fmla="*/ 5339 h 13229"/>
                  <a:gd name="T32" fmla="*/ 171 w 13233"/>
                  <a:gd name="T33" fmla="*/ 5811 h 13229"/>
                  <a:gd name="T34" fmla="*/ 0 w 13233"/>
                  <a:gd name="T35" fmla="*/ 7007 h 13229"/>
                  <a:gd name="T36" fmla="*/ 248 w 13233"/>
                  <a:gd name="T37" fmla="*/ 7483 h 13229"/>
                  <a:gd name="T38" fmla="*/ 1941 w 13233"/>
                  <a:gd name="T39" fmla="*/ 8249 h 13229"/>
                  <a:gd name="T40" fmla="*/ 1331 w 13233"/>
                  <a:gd name="T41" fmla="*/ 10120 h 13229"/>
                  <a:gd name="T42" fmla="*/ 1397 w 13233"/>
                  <a:gd name="T43" fmla="*/ 10695 h 13229"/>
                  <a:gd name="T44" fmla="*/ 2254 w 13233"/>
                  <a:gd name="T45" fmla="*/ 11503 h 13229"/>
                  <a:gd name="T46" fmla="*/ 3830 w 13233"/>
                  <a:gd name="T47" fmla="*/ 10713 h 13229"/>
                  <a:gd name="T48" fmla="*/ 4905 w 13233"/>
                  <a:gd name="T49" fmla="*/ 11265 h 13229"/>
                  <a:gd name="T50" fmla="*/ 5704 w 13233"/>
                  <a:gd name="T51" fmla="*/ 12894 h 13229"/>
                  <a:gd name="T52" fmla="*/ 6177 w 13233"/>
                  <a:gd name="T53" fmla="*/ 13228 h 13229"/>
                  <a:gd name="T54" fmla="*/ 7351 w 13233"/>
                  <a:gd name="T55" fmla="*/ 13123 h 13229"/>
                  <a:gd name="T56" fmla="*/ 7807 w 13233"/>
                  <a:gd name="T57" fmla="*/ 11428 h 13229"/>
                  <a:gd name="T58" fmla="*/ 8775 w 13233"/>
                  <a:gd name="T59" fmla="*/ 11080 h 13229"/>
                  <a:gd name="T60" fmla="*/ 10429 w 13233"/>
                  <a:gd name="T61" fmla="*/ 11726 h 13229"/>
                  <a:gd name="T62" fmla="*/ 11000 w 13233"/>
                  <a:gd name="T63" fmla="*/ 11627 h 13229"/>
                  <a:gd name="T64" fmla="*/ 11755 w 13233"/>
                  <a:gd name="T65" fmla="*/ 10723 h 13229"/>
                  <a:gd name="T66" fmla="*/ 10864 w 13233"/>
                  <a:gd name="T67" fmla="*/ 9182 h 13229"/>
                  <a:gd name="T68" fmla="*/ 11303 w 13233"/>
                  <a:gd name="T69" fmla="*/ 8253 h 13229"/>
                  <a:gd name="T70" fmla="*/ 12898 w 13233"/>
                  <a:gd name="T71" fmla="*/ 7533 h 13229"/>
                  <a:gd name="T72" fmla="*/ 13232 w 13233"/>
                  <a:gd name="T73" fmla="*/ 7060 h 13229"/>
                  <a:gd name="T74" fmla="*/ 13126 w 13233"/>
                  <a:gd name="T75" fmla="*/ 5887 h 13229"/>
                  <a:gd name="T76" fmla="*/ 6637 w 13233"/>
                  <a:gd name="T77" fmla="*/ 9096 h 13229"/>
                  <a:gd name="T78" fmla="*/ 5958 w 13233"/>
                  <a:gd name="T79" fmla="*/ 9002 h 13229"/>
                  <a:gd name="T80" fmla="*/ 5300 w 13233"/>
                  <a:gd name="T81" fmla="*/ 8705 h 13229"/>
                  <a:gd name="T82" fmla="*/ 4761 w 13233"/>
                  <a:gd name="T83" fmla="*/ 8239 h 13229"/>
                  <a:gd name="T84" fmla="*/ 4375 w 13233"/>
                  <a:gd name="T85" fmla="*/ 7635 h 13229"/>
                  <a:gd name="T86" fmla="*/ 4176 w 13233"/>
                  <a:gd name="T87" fmla="*/ 6931 h 13229"/>
                  <a:gd name="T88" fmla="*/ 4176 w 13233"/>
                  <a:gd name="T89" fmla="*/ 6299 h 13229"/>
                  <a:gd name="T90" fmla="*/ 4375 w 13233"/>
                  <a:gd name="T91" fmla="*/ 5594 h 13229"/>
                  <a:gd name="T92" fmla="*/ 4761 w 13233"/>
                  <a:gd name="T93" fmla="*/ 4992 h 13229"/>
                  <a:gd name="T94" fmla="*/ 5300 w 13233"/>
                  <a:gd name="T95" fmla="*/ 4525 h 13229"/>
                  <a:gd name="T96" fmla="*/ 5958 w 13233"/>
                  <a:gd name="T97" fmla="*/ 4228 h 13229"/>
                  <a:gd name="T98" fmla="*/ 6637 w 13233"/>
                  <a:gd name="T99" fmla="*/ 4135 h 13229"/>
                  <a:gd name="T100" fmla="*/ 7316 w 13233"/>
                  <a:gd name="T101" fmla="*/ 4228 h 13229"/>
                  <a:gd name="T102" fmla="*/ 7974 w 13233"/>
                  <a:gd name="T103" fmla="*/ 4525 h 13229"/>
                  <a:gd name="T104" fmla="*/ 8513 w 13233"/>
                  <a:gd name="T105" fmla="*/ 4992 h 13229"/>
                  <a:gd name="T106" fmla="*/ 8899 w 13233"/>
                  <a:gd name="T107" fmla="*/ 5594 h 13229"/>
                  <a:gd name="T108" fmla="*/ 9098 w 13233"/>
                  <a:gd name="T109" fmla="*/ 6299 h 13229"/>
                  <a:gd name="T110" fmla="*/ 9098 w 13233"/>
                  <a:gd name="T111" fmla="*/ 6931 h 13229"/>
                  <a:gd name="T112" fmla="*/ 8899 w 13233"/>
                  <a:gd name="T113" fmla="*/ 7635 h 13229"/>
                  <a:gd name="T114" fmla="*/ 8513 w 13233"/>
                  <a:gd name="T115" fmla="*/ 8239 h 13229"/>
                  <a:gd name="T116" fmla="*/ 7974 w 13233"/>
                  <a:gd name="T117" fmla="*/ 8705 h 13229"/>
                  <a:gd name="T118" fmla="*/ 7316 w 13233"/>
                  <a:gd name="T119" fmla="*/ 9002 h 13229"/>
                  <a:gd name="T120" fmla="*/ 6637 w 13233"/>
                  <a:gd name="T121" fmla="*/ 9096 h 13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3233" h="13229">
                    <a:moveTo>
                      <a:pt x="12749" y="5652"/>
                    </a:moveTo>
                    <a:lnTo>
                      <a:pt x="11437" y="5433"/>
                    </a:lnTo>
                    <a:lnTo>
                      <a:pt x="11401" y="5288"/>
                    </a:lnTo>
                    <a:lnTo>
                      <a:pt x="11313" y="5002"/>
                    </a:lnTo>
                    <a:lnTo>
                      <a:pt x="11209" y="4725"/>
                    </a:lnTo>
                    <a:lnTo>
                      <a:pt x="11090" y="4455"/>
                    </a:lnTo>
                    <a:lnTo>
                      <a:pt x="11023" y="4324"/>
                    </a:lnTo>
                    <a:lnTo>
                      <a:pt x="11862" y="3285"/>
                    </a:lnTo>
                    <a:lnTo>
                      <a:pt x="11894" y="3243"/>
                    </a:lnTo>
                    <a:lnTo>
                      <a:pt x="11944" y="3152"/>
                    </a:lnTo>
                    <a:lnTo>
                      <a:pt x="11976" y="3056"/>
                    </a:lnTo>
                    <a:lnTo>
                      <a:pt x="11990" y="2957"/>
                    </a:lnTo>
                    <a:lnTo>
                      <a:pt x="11988" y="2857"/>
                    </a:lnTo>
                    <a:lnTo>
                      <a:pt x="11968" y="2759"/>
                    </a:lnTo>
                    <a:lnTo>
                      <a:pt x="11931" y="2664"/>
                    </a:lnTo>
                    <a:lnTo>
                      <a:pt x="11878" y="2577"/>
                    </a:lnTo>
                    <a:lnTo>
                      <a:pt x="11844" y="2536"/>
                    </a:lnTo>
                    <a:lnTo>
                      <a:pt x="11323" y="1949"/>
                    </a:lnTo>
                    <a:lnTo>
                      <a:pt x="11287" y="1910"/>
                    </a:lnTo>
                    <a:lnTo>
                      <a:pt x="11205" y="1847"/>
                    </a:lnTo>
                    <a:lnTo>
                      <a:pt x="11115" y="1800"/>
                    </a:lnTo>
                    <a:lnTo>
                      <a:pt x="11020" y="1769"/>
                    </a:lnTo>
                    <a:lnTo>
                      <a:pt x="10921" y="1754"/>
                    </a:lnTo>
                    <a:lnTo>
                      <a:pt x="10821" y="1758"/>
                    </a:lnTo>
                    <a:lnTo>
                      <a:pt x="10722" y="1779"/>
                    </a:lnTo>
                    <a:lnTo>
                      <a:pt x="10627" y="1816"/>
                    </a:lnTo>
                    <a:lnTo>
                      <a:pt x="10581" y="1844"/>
                    </a:lnTo>
                    <a:lnTo>
                      <a:pt x="9460" y="2548"/>
                    </a:lnTo>
                    <a:lnTo>
                      <a:pt x="9367" y="2484"/>
                    </a:lnTo>
                    <a:lnTo>
                      <a:pt x="9177" y="2363"/>
                    </a:lnTo>
                    <a:lnTo>
                      <a:pt x="8980" y="2251"/>
                    </a:lnTo>
                    <a:lnTo>
                      <a:pt x="8778" y="2148"/>
                    </a:lnTo>
                    <a:lnTo>
                      <a:pt x="8570" y="2055"/>
                    </a:lnTo>
                    <a:lnTo>
                      <a:pt x="8358" y="1970"/>
                    </a:lnTo>
                    <a:lnTo>
                      <a:pt x="8141" y="1896"/>
                    </a:lnTo>
                    <a:lnTo>
                      <a:pt x="7918" y="1831"/>
                    </a:lnTo>
                    <a:lnTo>
                      <a:pt x="7807" y="1802"/>
                    </a:lnTo>
                    <a:lnTo>
                      <a:pt x="7587" y="484"/>
                    </a:lnTo>
                    <a:lnTo>
                      <a:pt x="7577" y="432"/>
                    </a:lnTo>
                    <a:lnTo>
                      <a:pt x="7542" y="336"/>
                    </a:lnTo>
                    <a:lnTo>
                      <a:pt x="7492" y="248"/>
                    </a:lnTo>
                    <a:lnTo>
                      <a:pt x="7428" y="171"/>
                    </a:lnTo>
                    <a:lnTo>
                      <a:pt x="7351" y="107"/>
                    </a:lnTo>
                    <a:lnTo>
                      <a:pt x="7265" y="56"/>
                    </a:lnTo>
                    <a:lnTo>
                      <a:pt x="7171" y="20"/>
                    </a:lnTo>
                    <a:lnTo>
                      <a:pt x="7069" y="3"/>
                    </a:lnTo>
                    <a:lnTo>
                      <a:pt x="7016" y="0"/>
                    </a:lnTo>
                    <a:lnTo>
                      <a:pt x="6230" y="0"/>
                    </a:lnTo>
                    <a:lnTo>
                      <a:pt x="6177" y="3"/>
                    </a:lnTo>
                    <a:lnTo>
                      <a:pt x="6076" y="20"/>
                    </a:lnTo>
                    <a:lnTo>
                      <a:pt x="5981" y="56"/>
                    </a:lnTo>
                    <a:lnTo>
                      <a:pt x="5895" y="107"/>
                    </a:lnTo>
                    <a:lnTo>
                      <a:pt x="5818" y="171"/>
                    </a:lnTo>
                    <a:lnTo>
                      <a:pt x="5755" y="248"/>
                    </a:lnTo>
                    <a:lnTo>
                      <a:pt x="5704" y="336"/>
                    </a:lnTo>
                    <a:lnTo>
                      <a:pt x="5670" y="432"/>
                    </a:lnTo>
                    <a:lnTo>
                      <a:pt x="5660" y="484"/>
                    </a:lnTo>
                    <a:lnTo>
                      <a:pt x="5440" y="1802"/>
                    </a:lnTo>
                    <a:lnTo>
                      <a:pt x="5347" y="1825"/>
                    </a:lnTo>
                    <a:lnTo>
                      <a:pt x="5163" y="1878"/>
                    </a:lnTo>
                    <a:lnTo>
                      <a:pt x="4982" y="1938"/>
                    </a:lnTo>
                    <a:lnTo>
                      <a:pt x="4805" y="2003"/>
                    </a:lnTo>
                    <a:lnTo>
                      <a:pt x="4630" y="2077"/>
                    </a:lnTo>
                    <a:lnTo>
                      <a:pt x="4459" y="2155"/>
                    </a:lnTo>
                    <a:lnTo>
                      <a:pt x="4292" y="2240"/>
                    </a:lnTo>
                    <a:lnTo>
                      <a:pt x="4128" y="2332"/>
                    </a:lnTo>
                    <a:lnTo>
                      <a:pt x="4048" y="2380"/>
                    </a:lnTo>
                    <a:lnTo>
                      <a:pt x="2982" y="1619"/>
                    </a:lnTo>
                    <a:lnTo>
                      <a:pt x="2939" y="1590"/>
                    </a:lnTo>
                    <a:lnTo>
                      <a:pt x="2845" y="1546"/>
                    </a:lnTo>
                    <a:lnTo>
                      <a:pt x="2748" y="1521"/>
                    </a:lnTo>
                    <a:lnTo>
                      <a:pt x="2648" y="1511"/>
                    </a:lnTo>
                    <a:lnTo>
                      <a:pt x="2549" y="1520"/>
                    </a:lnTo>
                    <a:lnTo>
                      <a:pt x="2451" y="1545"/>
                    </a:lnTo>
                    <a:lnTo>
                      <a:pt x="2359" y="1586"/>
                    </a:lnTo>
                    <a:lnTo>
                      <a:pt x="2275" y="1645"/>
                    </a:lnTo>
                    <a:lnTo>
                      <a:pt x="2236" y="1681"/>
                    </a:lnTo>
                    <a:lnTo>
                      <a:pt x="1681" y="2236"/>
                    </a:lnTo>
                    <a:lnTo>
                      <a:pt x="1645" y="2275"/>
                    </a:lnTo>
                    <a:lnTo>
                      <a:pt x="1586" y="2360"/>
                    </a:lnTo>
                    <a:lnTo>
                      <a:pt x="1545" y="2452"/>
                    </a:lnTo>
                    <a:lnTo>
                      <a:pt x="1520" y="2548"/>
                    </a:lnTo>
                    <a:lnTo>
                      <a:pt x="1511" y="2648"/>
                    </a:lnTo>
                    <a:lnTo>
                      <a:pt x="1521" y="2748"/>
                    </a:lnTo>
                    <a:lnTo>
                      <a:pt x="1546" y="2845"/>
                    </a:lnTo>
                    <a:lnTo>
                      <a:pt x="1591" y="2938"/>
                    </a:lnTo>
                    <a:lnTo>
                      <a:pt x="1620" y="2982"/>
                    </a:lnTo>
                    <a:lnTo>
                      <a:pt x="2382" y="4050"/>
                    </a:lnTo>
                    <a:lnTo>
                      <a:pt x="2335" y="4129"/>
                    </a:lnTo>
                    <a:lnTo>
                      <a:pt x="2245" y="4292"/>
                    </a:lnTo>
                    <a:lnTo>
                      <a:pt x="2160" y="4458"/>
                    </a:lnTo>
                    <a:lnTo>
                      <a:pt x="2082" y="4628"/>
                    </a:lnTo>
                    <a:lnTo>
                      <a:pt x="2010" y="4800"/>
                    </a:lnTo>
                    <a:lnTo>
                      <a:pt x="1944" y="4977"/>
                    </a:lnTo>
                    <a:lnTo>
                      <a:pt x="1885" y="5156"/>
                    </a:lnTo>
                    <a:lnTo>
                      <a:pt x="1832" y="5339"/>
                    </a:lnTo>
                    <a:lnTo>
                      <a:pt x="1809" y="5431"/>
                    </a:lnTo>
                    <a:lnTo>
                      <a:pt x="484" y="5652"/>
                    </a:lnTo>
                    <a:lnTo>
                      <a:pt x="432" y="5662"/>
                    </a:lnTo>
                    <a:lnTo>
                      <a:pt x="336" y="5696"/>
                    </a:lnTo>
                    <a:lnTo>
                      <a:pt x="248" y="5747"/>
                    </a:lnTo>
                    <a:lnTo>
                      <a:pt x="171" y="5811"/>
                    </a:lnTo>
                    <a:lnTo>
                      <a:pt x="106" y="5887"/>
                    </a:lnTo>
                    <a:lnTo>
                      <a:pt x="55" y="5973"/>
                    </a:lnTo>
                    <a:lnTo>
                      <a:pt x="20" y="6068"/>
                    </a:lnTo>
                    <a:lnTo>
                      <a:pt x="1" y="6170"/>
                    </a:lnTo>
                    <a:lnTo>
                      <a:pt x="0" y="6222"/>
                    </a:lnTo>
                    <a:lnTo>
                      <a:pt x="0" y="7007"/>
                    </a:lnTo>
                    <a:lnTo>
                      <a:pt x="1" y="7060"/>
                    </a:lnTo>
                    <a:lnTo>
                      <a:pt x="20" y="7161"/>
                    </a:lnTo>
                    <a:lnTo>
                      <a:pt x="55" y="7256"/>
                    </a:lnTo>
                    <a:lnTo>
                      <a:pt x="106" y="7343"/>
                    </a:lnTo>
                    <a:lnTo>
                      <a:pt x="171" y="7419"/>
                    </a:lnTo>
                    <a:lnTo>
                      <a:pt x="248" y="7483"/>
                    </a:lnTo>
                    <a:lnTo>
                      <a:pt x="336" y="7533"/>
                    </a:lnTo>
                    <a:lnTo>
                      <a:pt x="432" y="7568"/>
                    </a:lnTo>
                    <a:lnTo>
                      <a:pt x="484" y="7579"/>
                    </a:lnTo>
                    <a:lnTo>
                      <a:pt x="1809" y="7799"/>
                    </a:lnTo>
                    <a:lnTo>
                      <a:pt x="1849" y="7951"/>
                    </a:lnTo>
                    <a:lnTo>
                      <a:pt x="1941" y="8249"/>
                    </a:lnTo>
                    <a:lnTo>
                      <a:pt x="2050" y="8538"/>
                    </a:lnTo>
                    <a:lnTo>
                      <a:pt x="2176" y="8818"/>
                    </a:lnTo>
                    <a:lnTo>
                      <a:pt x="2247" y="8953"/>
                    </a:lnTo>
                    <a:lnTo>
                      <a:pt x="1412" y="9987"/>
                    </a:lnTo>
                    <a:lnTo>
                      <a:pt x="1381" y="10029"/>
                    </a:lnTo>
                    <a:lnTo>
                      <a:pt x="1331" y="10120"/>
                    </a:lnTo>
                    <a:lnTo>
                      <a:pt x="1299" y="10215"/>
                    </a:lnTo>
                    <a:lnTo>
                      <a:pt x="1285" y="10315"/>
                    </a:lnTo>
                    <a:lnTo>
                      <a:pt x="1287" y="10415"/>
                    </a:lnTo>
                    <a:lnTo>
                      <a:pt x="1306" y="10513"/>
                    </a:lnTo>
                    <a:lnTo>
                      <a:pt x="1342" y="10607"/>
                    </a:lnTo>
                    <a:lnTo>
                      <a:pt x="1397" y="10695"/>
                    </a:lnTo>
                    <a:lnTo>
                      <a:pt x="1430" y="10736"/>
                    </a:lnTo>
                    <a:lnTo>
                      <a:pt x="1952" y="11323"/>
                    </a:lnTo>
                    <a:lnTo>
                      <a:pt x="1988" y="11360"/>
                    </a:lnTo>
                    <a:lnTo>
                      <a:pt x="2069" y="11424"/>
                    </a:lnTo>
                    <a:lnTo>
                      <a:pt x="2159" y="11472"/>
                    </a:lnTo>
                    <a:lnTo>
                      <a:pt x="2254" y="11503"/>
                    </a:lnTo>
                    <a:lnTo>
                      <a:pt x="2353" y="11516"/>
                    </a:lnTo>
                    <a:lnTo>
                      <a:pt x="2453" y="11514"/>
                    </a:lnTo>
                    <a:lnTo>
                      <a:pt x="2552" y="11493"/>
                    </a:lnTo>
                    <a:lnTo>
                      <a:pt x="2647" y="11454"/>
                    </a:lnTo>
                    <a:lnTo>
                      <a:pt x="2693" y="11428"/>
                    </a:lnTo>
                    <a:lnTo>
                      <a:pt x="3830" y="10713"/>
                    </a:lnTo>
                    <a:lnTo>
                      <a:pt x="3921" y="10774"/>
                    </a:lnTo>
                    <a:lnTo>
                      <a:pt x="4107" y="10890"/>
                    </a:lnTo>
                    <a:lnTo>
                      <a:pt x="4299" y="10997"/>
                    </a:lnTo>
                    <a:lnTo>
                      <a:pt x="4496" y="11094"/>
                    </a:lnTo>
                    <a:lnTo>
                      <a:pt x="4697" y="11184"/>
                    </a:lnTo>
                    <a:lnTo>
                      <a:pt x="4905" y="11265"/>
                    </a:lnTo>
                    <a:lnTo>
                      <a:pt x="5115" y="11337"/>
                    </a:lnTo>
                    <a:lnTo>
                      <a:pt x="5331" y="11400"/>
                    </a:lnTo>
                    <a:lnTo>
                      <a:pt x="5440" y="11428"/>
                    </a:lnTo>
                    <a:lnTo>
                      <a:pt x="5660" y="12745"/>
                    </a:lnTo>
                    <a:lnTo>
                      <a:pt x="5670" y="12797"/>
                    </a:lnTo>
                    <a:lnTo>
                      <a:pt x="5704" y="12894"/>
                    </a:lnTo>
                    <a:lnTo>
                      <a:pt x="5755" y="12982"/>
                    </a:lnTo>
                    <a:lnTo>
                      <a:pt x="5818" y="13059"/>
                    </a:lnTo>
                    <a:lnTo>
                      <a:pt x="5895" y="13123"/>
                    </a:lnTo>
                    <a:lnTo>
                      <a:pt x="5981" y="13174"/>
                    </a:lnTo>
                    <a:lnTo>
                      <a:pt x="6076" y="13209"/>
                    </a:lnTo>
                    <a:lnTo>
                      <a:pt x="6177" y="13228"/>
                    </a:lnTo>
                    <a:lnTo>
                      <a:pt x="6230" y="13229"/>
                    </a:lnTo>
                    <a:lnTo>
                      <a:pt x="7016" y="13229"/>
                    </a:lnTo>
                    <a:lnTo>
                      <a:pt x="7069" y="13228"/>
                    </a:lnTo>
                    <a:lnTo>
                      <a:pt x="7171" y="13209"/>
                    </a:lnTo>
                    <a:lnTo>
                      <a:pt x="7265" y="13174"/>
                    </a:lnTo>
                    <a:lnTo>
                      <a:pt x="7351" y="13123"/>
                    </a:lnTo>
                    <a:lnTo>
                      <a:pt x="7428" y="13059"/>
                    </a:lnTo>
                    <a:lnTo>
                      <a:pt x="7492" y="12982"/>
                    </a:lnTo>
                    <a:lnTo>
                      <a:pt x="7542" y="12894"/>
                    </a:lnTo>
                    <a:lnTo>
                      <a:pt x="7577" y="12797"/>
                    </a:lnTo>
                    <a:lnTo>
                      <a:pt x="7587" y="12745"/>
                    </a:lnTo>
                    <a:lnTo>
                      <a:pt x="7807" y="11428"/>
                    </a:lnTo>
                    <a:lnTo>
                      <a:pt x="7898" y="11404"/>
                    </a:lnTo>
                    <a:lnTo>
                      <a:pt x="8080" y="11352"/>
                    </a:lnTo>
                    <a:lnTo>
                      <a:pt x="8258" y="11295"/>
                    </a:lnTo>
                    <a:lnTo>
                      <a:pt x="8435" y="11229"/>
                    </a:lnTo>
                    <a:lnTo>
                      <a:pt x="8606" y="11158"/>
                    </a:lnTo>
                    <a:lnTo>
                      <a:pt x="8775" y="11080"/>
                    </a:lnTo>
                    <a:lnTo>
                      <a:pt x="8941" y="10997"/>
                    </a:lnTo>
                    <a:lnTo>
                      <a:pt x="9102" y="10907"/>
                    </a:lnTo>
                    <a:lnTo>
                      <a:pt x="9182" y="10860"/>
                    </a:lnTo>
                    <a:lnTo>
                      <a:pt x="10292" y="11652"/>
                    </a:lnTo>
                    <a:lnTo>
                      <a:pt x="10336" y="11681"/>
                    </a:lnTo>
                    <a:lnTo>
                      <a:pt x="10429" y="11726"/>
                    </a:lnTo>
                    <a:lnTo>
                      <a:pt x="10527" y="11752"/>
                    </a:lnTo>
                    <a:lnTo>
                      <a:pt x="10627" y="11761"/>
                    </a:lnTo>
                    <a:lnTo>
                      <a:pt x="10726" y="11753"/>
                    </a:lnTo>
                    <a:lnTo>
                      <a:pt x="10823" y="11728"/>
                    </a:lnTo>
                    <a:lnTo>
                      <a:pt x="10915" y="11686"/>
                    </a:lnTo>
                    <a:lnTo>
                      <a:pt x="11000" y="11627"/>
                    </a:lnTo>
                    <a:lnTo>
                      <a:pt x="11039" y="11590"/>
                    </a:lnTo>
                    <a:lnTo>
                      <a:pt x="11594" y="11036"/>
                    </a:lnTo>
                    <a:lnTo>
                      <a:pt x="11629" y="10997"/>
                    </a:lnTo>
                    <a:lnTo>
                      <a:pt x="11688" y="10913"/>
                    </a:lnTo>
                    <a:lnTo>
                      <a:pt x="11730" y="10821"/>
                    </a:lnTo>
                    <a:lnTo>
                      <a:pt x="11755" y="10723"/>
                    </a:lnTo>
                    <a:lnTo>
                      <a:pt x="11764" y="10625"/>
                    </a:lnTo>
                    <a:lnTo>
                      <a:pt x="11754" y="10525"/>
                    </a:lnTo>
                    <a:lnTo>
                      <a:pt x="11729" y="10427"/>
                    </a:lnTo>
                    <a:lnTo>
                      <a:pt x="11684" y="10334"/>
                    </a:lnTo>
                    <a:lnTo>
                      <a:pt x="11654" y="10290"/>
                    </a:lnTo>
                    <a:lnTo>
                      <a:pt x="10864" y="9182"/>
                    </a:lnTo>
                    <a:lnTo>
                      <a:pt x="10911" y="9102"/>
                    </a:lnTo>
                    <a:lnTo>
                      <a:pt x="11002" y="8940"/>
                    </a:lnTo>
                    <a:lnTo>
                      <a:pt x="11087" y="8772"/>
                    </a:lnTo>
                    <a:lnTo>
                      <a:pt x="11165" y="8603"/>
                    </a:lnTo>
                    <a:lnTo>
                      <a:pt x="11238" y="8429"/>
                    </a:lnTo>
                    <a:lnTo>
                      <a:pt x="11303" y="8253"/>
                    </a:lnTo>
                    <a:lnTo>
                      <a:pt x="11362" y="8073"/>
                    </a:lnTo>
                    <a:lnTo>
                      <a:pt x="11415" y="7890"/>
                    </a:lnTo>
                    <a:lnTo>
                      <a:pt x="11438" y="7797"/>
                    </a:lnTo>
                    <a:lnTo>
                      <a:pt x="12749" y="7579"/>
                    </a:lnTo>
                    <a:lnTo>
                      <a:pt x="12801" y="7568"/>
                    </a:lnTo>
                    <a:lnTo>
                      <a:pt x="12898" y="7533"/>
                    </a:lnTo>
                    <a:lnTo>
                      <a:pt x="12986" y="7483"/>
                    </a:lnTo>
                    <a:lnTo>
                      <a:pt x="13062" y="7419"/>
                    </a:lnTo>
                    <a:lnTo>
                      <a:pt x="13126" y="7343"/>
                    </a:lnTo>
                    <a:lnTo>
                      <a:pt x="13177" y="7256"/>
                    </a:lnTo>
                    <a:lnTo>
                      <a:pt x="13213" y="7161"/>
                    </a:lnTo>
                    <a:lnTo>
                      <a:pt x="13232" y="7060"/>
                    </a:lnTo>
                    <a:lnTo>
                      <a:pt x="13233" y="7007"/>
                    </a:lnTo>
                    <a:lnTo>
                      <a:pt x="13233" y="6222"/>
                    </a:lnTo>
                    <a:lnTo>
                      <a:pt x="13231" y="6170"/>
                    </a:lnTo>
                    <a:lnTo>
                      <a:pt x="13213" y="6068"/>
                    </a:lnTo>
                    <a:lnTo>
                      <a:pt x="13177" y="5973"/>
                    </a:lnTo>
                    <a:lnTo>
                      <a:pt x="13126" y="5887"/>
                    </a:lnTo>
                    <a:lnTo>
                      <a:pt x="13062" y="5811"/>
                    </a:lnTo>
                    <a:lnTo>
                      <a:pt x="12985" y="5747"/>
                    </a:lnTo>
                    <a:lnTo>
                      <a:pt x="12897" y="5696"/>
                    </a:lnTo>
                    <a:lnTo>
                      <a:pt x="12801" y="5662"/>
                    </a:lnTo>
                    <a:lnTo>
                      <a:pt x="12749" y="5652"/>
                    </a:lnTo>
                    <a:close/>
                    <a:moveTo>
                      <a:pt x="6637" y="9096"/>
                    </a:moveTo>
                    <a:lnTo>
                      <a:pt x="6573" y="9095"/>
                    </a:lnTo>
                    <a:lnTo>
                      <a:pt x="6446" y="9088"/>
                    </a:lnTo>
                    <a:lnTo>
                      <a:pt x="6321" y="9076"/>
                    </a:lnTo>
                    <a:lnTo>
                      <a:pt x="6198" y="9057"/>
                    </a:lnTo>
                    <a:lnTo>
                      <a:pt x="6076" y="9033"/>
                    </a:lnTo>
                    <a:lnTo>
                      <a:pt x="5958" y="9002"/>
                    </a:lnTo>
                    <a:lnTo>
                      <a:pt x="5842" y="8965"/>
                    </a:lnTo>
                    <a:lnTo>
                      <a:pt x="5728" y="8923"/>
                    </a:lnTo>
                    <a:lnTo>
                      <a:pt x="5616" y="8876"/>
                    </a:lnTo>
                    <a:lnTo>
                      <a:pt x="5507" y="8824"/>
                    </a:lnTo>
                    <a:lnTo>
                      <a:pt x="5402" y="8767"/>
                    </a:lnTo>
                    <a:lnTo>
                      <a:pt x="5300" y="8705"/>
                    </a:lnTo>
                    <a:lnTo>
                      <a:pt x="5201" y="8637"/>
                    </a:lnTo>
                    <a:lnTo>
                      <a:pt x="5105" y="8566"/>
                    </a:lnTo>
                    <a:lnTo>
                      <a:pt x="5013" y="8490"/>
                    </a:lnTo>
                    <a:lnTo>
                      <a:pt x="4926" y="8410"/>
                    </a:lnTo>
                    <a:lnTo>
                      <a:pt x="4841" y="8326"/>
                    </a:lnTo>
                    <a:lnTo>
                      <a:pt x="4761" y="8239"/>
                    </a:lnTo>
                    <a:lnTo>
                      <a:pt x="4685" y="8147"/>
                    </a:lnTo>
                    <a:lnTo>
                      <a:pt x="4613" y="8050"/>
                    </a:lnTo>
                    <a:lnTo>
                      <a:pt x="4547" y="7952"/>
                    </a:lnTo>
                    <a:lnTo>
                      <a:pt x="4485" y="7850"/>
                    </a:lnTo>
                    <a:lnTo>
                      <a:pt x="4427" y="7744"/>
                    </a:lnTo>
                    <a:lnTo>
                      <a:pt x="4375" y="7635"/>
                    </a:lnTo>
                    <a:lnTo>
                      <a:pt x="4327" y="7524"/>
                    </a:lnTo>
                    <a:lnTo>
                      <a:pt x="4287" y="7410"/>
                    </a:lnTo>
                    <a:lnTo>
                      <a:pt x="4250" y="7294"/>
                    </a:lnTo>
                    <a:lnTo>
                      <a:pt x="4219" y="7175"/>
                    </a:lnTo>
                    <a:lnTo>
                      <a:pt x="4195" y="7054"/>
                    </a:lnTo>
                    <a:lnTo>
                      <a:pt x="4176" y="6931"/>
                    </a:lnTo>
                    <a:lnTo>
                      <a:pt x="4164" y="6806"/>
                    </a:lnTo>
                    <a:lnTo>
                      <a:pt x="4157" y="6678"/>
                    </a:lnTo>
                    <a:lnTo>
                      <a:pt x="4156" y="6615"/>
                    </a:lnTo>
                    <a:lnTo>
                      <a:pt x="4157" y="6551"/>
                    </a:lnTo>
                    <a:lnTo>
                      <a:pt x="4164" y="6424"/>
                    </a:lnTo>
                    <a:lnTo>
                      <a:pt x="4176" y="6299"/>
                    </a:lnTo>
                    <a:lnTo>
                      <a:pt x="4195" y="6176"/>
                    </a:lnTo>
                    <a:lnTo>
                      <a:pt x="4219" y="6055"/>
                    </a:lnTo>
                    <a:lnTo>
                      <a:pt x="4250" y="5935"/>
                    </a:lnTo>
                    <a:lnTo>
                      <a:pt x="4287" y="5819"/>
                    </a:lnTo>
                    <a:lnTo>
                      <a:pt x="4327" y="5705"/>
                    </a:lnTo>
                    <a:lnTo>
                      <a:pt x="4375" y="5594"/>
                    </a:lnTo>
                    <a:lnTo>
                      <a:pt x="4427" y="5486"/>
                    </a:lnTo>
                    <a:lnTo>
                      <a:pt x="4485" y="5381"/>
                    </a:lnTo>
                    <a:lnTo>
                      <a:pt x="4547" y="5278"/>
                    </a:lnTo>
                    <a:lnTo>
                      <a:pt x="4613" y="5179"/>
                    </a:lnTo>
                    <a:lnTo>
                      <a:pt x="4685" y="5084"/>
                    </a:lnTo>
                    <a:lnTo>
                      <a:pt x="4761" y="4992"/>
                    </a:lnTo>
                    <a:lnTo>
                      <a:pt x="4841" y="4903"/>
                    </a:lnTo>
                    <a:lnTo>
                      <a:pt x="4926" y="4819"/>
                    </a:lnTo>
                    <a:lnTo>
                      <a:pt x="5013" y="4740"/>
                    </a:lnTo>
                    <a:lnTo>
                      <a:pt x="5105" y="4663"/>
                    </a:lnTo>
                    <a:lnTo>
                      <a:pt x="5201" y="4592"/>
                    </a:lnTo>
                    <a:lnTo>
                      <a:pt x="5300" y="4525"/>
                    </a:lnTo>
                    <a:lnTo>
                      <a:pt x="5402" y="4463"/>
                    </a:lnTo>
                    <a:lnTo>
                      <a:pt x="5507" y="4406"/>
                    </a:lnTo>
                    <a:lnTo>
                      <a:pt x="5616" y="4353"/>
                    </a:lnTo>
                    <a:lnTo>
                      <a:pt x="5728" y="4307"/>
                    </a:lnTo>
                    <a:lnTo>
                      <a:pt x="5842" y="4265"/>
                    </a:lnTo>
                    <a:lnTo>
                      <a:pt x="5958" y="4228"/>
                    </a:lnTo>
                    <a:lnTo>
                      <a:pt x="6076" y="4198"/>
                    </a:lnTo>
                    <a:lnTo>
                      <a:pt x="6198" y="4173"/>
                    </a:lnTo>
                    <a:lnTo>
                      <a:pt x="6321" y="4154"/>
                    </a:lnTo>
                    <a:lnTo>
                      <a:pt x="6446" y="4142"/>
                    </a:lnTo>
                    <a:lnTo>
                      <a:pt x="6573" y="4135"/>
                    </a:lnTo>
                    <a:lnTo>
                      <a:pt x="6637" y="4135"/>
                    </a:lnTo>
                    <a:lnTo>
                      <a:pt x="6701" y="4135"/>
                    </a:lnTo>
                    <a:lnTo>
                      <a:pt x="6829" y="4142"/>
                    </a:lnTo>
                    <a:lnTo>
                      <a:pt x="6954" y="4154"/>
                    </a:lnTo>
                    <a:lnTo>
                      <a:pt x="7077" y="4173"/>
                    </a:lnTo>
                    <a:lnTo>
                      <a:pt x="7197" y="4198"/>
                    </a:lnTo>
                    <a:lnTo>
                      <a:pt x="7316" y="4228"/>
                    </a:lnTo>
                    <a:lnTo>
                      <a:pt x="7433" y="4265"/>
                    </a:lnTo>
                    <a:lnTo>
                      <a:pt x="7547" y="4307"/>
                    </a:lnTo>
                    <a:lnTo>
                      <a:pt x="7658" y="4353"/>
                    </a:lnTo>
                    <a:lnTo>
                      <a:pt x="7767" y="4406"/>
                    </a:lnTo>
                    <a:lnTo>
                      <a:pt x="7872" y="4463"/>
                    </a:lnTo>
                    <a:lnTo>
                      <a:pt x="7974" y="4525"/>
                    </a:lnTo>
                    <a:lnTo>
                      <a:pt x="8073" y="4592"/>
                    </a:lnTo>
                    <a:lnTo>
                      <a:pt x="8169" y="4663"/>
                    </a:lnTo>
                    <a:lnTo>
                      <a:pt x="8261" y="4740"/>
                    </a:lnTo>
                    <a:lnTo>
                      <a:pt x="8349" y="4819"/>
                    </a:lnTo>
                    <a:lnTo>
                      <a:pt x="8433" y="4903"/>
                    </a:lnTo>
                    <a:lnTo>
                      <a:pt x="8513" y="4992"/>
                    </a:lnTo>
                    <a:lnTo>
                      <a:pt x="8590" y="5084"/>
                    </a:lnTo>
                    <a:lnTo>
                      <a:pt x="8661" y="5179"/>
                    </a:lnTo>
                    <a:lnTo>
                      <a:pt x="8727" y="5278"/>
                    </a:lnTo>
                    <a:lnTo>
                      <a:pt x="8790" y="5381"/>
                    </a:lnTo>
                    <a:lnTo>
                      <a:pt x="8847" y="5486"/>
                    </a:lnTo>
                    <a:lnTo>
                      <a:pt x="8899" y="5594"/>
                    </a:lnTo>
                    <a:lnTo>
                      <a:pt x="8946" y="5705"/>
                    </a:lnTo>
                    <a:lnTo>
                      <a:pt x="8988" y="5819"/>
                    </a:lnTo>
                    <a:lnTo>
                      <a:pt x="9024" y="5935"/>
                    </a:lnTo>
                    <a:lnTo>
                      <a:pt x="9055" y="6055"/>
                    </a:lnTo>
                    <a:lnTo>
                      <a:pt x="9079" y="6176"/>
                    </a:lnTo>
                    <a:lnTo>
                      <a:pt x="9098" y="6299"/>
                    </a:lnTo>
                    <a:lnTo>
                      <a:pt x="9111" y="6424"/>
                    </a:lnTo>
                    <a:lnTo>
                      <a:pt x="9118" y="6551"/>
                    </a:lnTo>
                    <a:lnTo>
                      <a:pt x="9118" y="6615"/>
                    </a:lnTo>
                    <a:lnTo>
                      <a:pt x="9118" y="6678"/>
                    </a:lnTo>
                    <a:lnTo>
                      <a:pt x="9111" y="6806"/>
                    </a:lnTo>
                    <a:lnTo>
                      <a:pt x="9098" y="6931"/>
                    </a:lnTo>
                    <a:lnTo>
                      <a:pt x="9079" y="7054"/>
                    </a:lnTo>
                    <a:lnTo>
                      <a:pt x="9055" y="7175"/>
                    </a:lnTo>
                    <a:lnTo>
                      <a:pt x="9024" y="7294"/>
                    </a:lnTo>
                    <a:lnTo>
                      <a:pt x="8988" y="7410"/>
                    </a:lnTo>
                    <a:lnTo>
                      <a:pt x="8946" y="7524"/>
                    </a:lnTo>
                    <a:lnTo>
                      <a:pt x="8899" y="7635"/>
                    </a:lnTo>
                    <a:lnTo>
                      <a:pt x="8847" y="7744"/>
                    </a:lnTo>
                    <a:lnTo>
                      <a:pt x="8790" y="7850"/>
                    </a:lnTo>
                    <a:lnTo>
                      <a:pt x="8727" y="7952"/>
                    </a:lnTo>
                    <a:lnTo>
                      <a:pt x="8661" y="8050"/>
                    </a:lnTo>
                    <a:lnTo>
                      <a:pt x="8590" y="8147"/>
                    </a:lnTo>
                    <a:lnTo>
                      <a:pt x="8513" y="8239"/>
                    </a:lnTo>
                    <a:lnTo>
                      <a:pt x="8433" y="8326"/>
                    </a:lnTo>
                    <a:lnTo>
                      <a:pt x="8349" y="8410"/>
                    </a:lnTo>
                    <a:lnTo>
                      <a:pt x="8261" y="8490"/>
                    </a:lnTo>
                    <a:lnTo>
                      <a:pt x="8169" y="8566"/>
                    </a:lnTo>
                    <a:lnTo>
                      <a:pt x="8073" y="8637"/>
                    </a:lnTo>
                    <a:lnTo>
                      <a:pt x="7974" y="8705"/>
                    </a:lnTo>
                    <a:lnTo>
                      <a:pt x="7872" y="8767"/>
                    </a:lnTo>
                    <a:lnTo>
                      <a:pt x="7767" y="8824"/>
                    </a:lnTo>
                    <a:lnTo>
                      <a:pt x="7658" y="8876"/>
                    </a:lnTo>
                    <a:lnTo>
                      <a:pt x="7547" y="8923"/>
                    </a:lnTo>
                    <a:lnTo>
                      <a:pt x="7433" y="8965"/>
                    </a:lnTo>
                    <a:lnTo>
                      <a:pt x="7316" y="9002"/>
                    </a:lnTo>
                    <a:lnTo>
                      <a:pt x="7197" y="9033"/>
                    </a:lnTo>
                    <a:lnTo>
                      <a:pt x="7077" y="9057"/>
                    </a:lnTo>
                    <a:lnTo>
                      <a:pt x="6954" y="9076"/>
                    </a:lnTo>
                    <a:lnTo>
                      <a:pt x="6829" y="9088"/>
                    </a:lnTo>
                    <a:lnTo>
                      <a:pt x="6701" y="9095"/>
                    </a:lnTo>
                    <a:lnTo>
                      <a:pt x="6637" y="9096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54" name="Group 12"/>
              <p:cNvGrpSpPr>
                <a:grpSpLocks noChangeAspect="1"/>
              </p:cNvGrpSpPr>
              <p:nvPr/>
            </p:nvGrpSpPr>
            <p:grpSpPr bwMode="auto">
              <a:xfrm>
                <a:off x="10864951" y="643633"/>
                <a:ext cx="218340" cy="173685"/>
                <a:chOff x="2015" y="2759"/>
                <a:chExt cx="841" cy="669"/>
              </a:xfrm>
              <a:solidFill>
                <a:schemeClr val="bg1"/>
              </a:solidFill>
            </p:grpSpPr>
            <p:sp>
              <p:nvSpPr>
                <p:cNvPr id="56" name="Freeform 13"/>
                <p:cNvSpPr>
                  <a:spLocks/>
                </p:cNvSpPr>
                <p:nvPr/>
              </p:nvSpPr>
              <p:spPr bwMode="auto">
                <a:xfrm>
                  <a:off x="2135" y="2894"/>
                  <a:ext cx="601" cy="534"/>
                </a:xfrm>
                <a:custGeom>
                  <a:avLst/>
                  <a:gdLst>
                    <a:gd name="T0" fmla="*/ 902 w 1802"/>
                    <a:gd name="T1" fmla="*/ 0 h 1602"/>
                    <a:gd name="T2" fmla="*/ 2 w 1802"/>
                    <a:gd name="T3" fmla="*/ 742 h 1602"/>
                    <a:gd name="T4" fmla="*/ 2 w 1802"/>
                    <a:gd name="T5" fmla="*/ 743 h 1602"/>
                    <a:gd name="T6" fmla="*/ 2 w 1802"/>
                    <a:gd name="T7" fmla="*/ 746 h 1602"/>
                    <a:gd name="T8" fmla="*/ 0 w 1802"/>
                    <a:gd name="T9" fmla="*/ 749 h 1602"/>
                    <a:gd name="T10" fmla="*/ 0 w 1802"/>
                    <a:gd name="T11" fmla="*/ 751 h 1602"/>
                    <a:gd name="T12" fmla="*/ 0 w 1802"/>
                    <a:gd name="T13" fmla="*/ 1501 h 1602"/>
                    <a:gd name="T14" fmla="*/ 2 w 1802"/>
                    <a:gd name="T15" fmla="*/ 1521 h 1602"/>
                    <a:gd name="T16" fmla="*/ 16 w 1802"/>
                    <a:gd name="T17" fmla="*/ 1557 h 1602"/>
                    <a:gd name="T18" fmla="*/ 30 w 1802"/>
                    <a:gd name="T19" fmla="*/ 1572 h 1602"/>
                    <a:gd name="T20" fmla="*/ 45 w 1802"/>
                    <a:gd name="T21" fmla="*/ 1586 h 1602"/>
                    <a:gd name="T22" fmla="*/ 81 w 1802"/>
                    <a:gd name="T23" fmla="*/ 1601 h 1602"/>
                    <a:gd name="T24" fmla="*/ 100 w 1802"/>
                    <a:gd name="T25" fmla="*/ 1602 h 1602"/>
                    <a:gd name="T26" fmla="*/ 702 w 1802"/>
                    <a:gd name="T27" fmla="*/ 1602 h 1602"/>
                    <a:gd name="T28" fmla="*/ 702 w 1802"/>
                    <a:gd name="T29" fmla="*/ 1001 h 1602"/>
                    <a:gd name="T30" fmla="*/ 1102 w 1802"/>
                    <a:gd name="T31" fmla="*/ 1001 h 1602"/>
                    <a:gd name="T32" fmla="*/ 1102 w 1802"/>
                    <a:gd name="T33" fmla="*/ 1602 h 1602"/>
                    <a:gd name="T34" fmla="*/ 1703 w 1802"/>
                    <a:gd name="T35" fmla="*/ 1602 h 1602"/>
                    <a:gd name="T36" fmla="*/ 1723 w 1802"/>
                    <a:gd name="T37" fmla="*/ 1601 h 1602"/>
                    <a:gd name="T38" fmla="*/ 1758 w 1802"/>
                    <a:gd name="T39" fmla="*/ 1586 h 1602"/>
                    <a:gd name="T40" fmla="*/ 1773 w 1802"/>
                    <a:gd name="T41" fmla="*/ 1572 h 1602"/>
                    <a:gd name="T42" fmla="*/ 1786 w 1802"/>
                    <a:gd name="T43" fmla="*/ 1557 h 1602"/>
                    <a:gd name="T44" fmla="*/ 1802 w 1802"/>
                    <a:gd name="T45" fmla="*/ 1521 h 1602"/>
                    <a:gd name="T46" fmla="*/ 1802 w 1802"/>
                    <a:gd name="T47" fmla="*/ 1501 h 1602"/>
                    <a:gd name="T48" fmla="*/ 1802 w 1802"/>
                    <a:gd name="T49" fmla="*/ 751 h 1602"/>
                    <a:gd name="T50" fmla="*/ 1802 w 1802"/>
                    <a:gd name="T51" fmla="*/ 745 h 1602"/>
                    <a:gd name="T52" fmla="*/ 1801 w 1802"/>
                    <a:gd name="T53" fmla="*/ 742 h 1602"/>
                    <a:gd name="T54" fmla="*/ 902 w 1802"/>
                    <a:gd name="T55" fmla="*/ 0 h 16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02" h="1602">
                      <a:moveTo>
                        <a:pt x="902" y="0"/>
                      </a:moveTo>
                      <a:lnTo>
                        <a:pt x="2" y="742"/>
                      </a:lnTo>
                      <a:lnTo>
                        <a:pt x="2" y="743"/>
                      </a:lnTo>
                      <a:lnTo>
                        <a:pt x="2" y="746"/>
                      </a:lnTo>
                      <a:lnTo>
                        <a:pt x="0" y="749"/>
                      </a:lnTo>
                      <a:lnTo>
                        <a:pt x="0" y="751"/>
                      </a:lnTo>
                      <a:lnTo>
                        <a:pt x="0" y="1501"/>
                      </a:lnTo>
                      <a:lnTo>
                        <a:pt x="2" y="1521"/>
                      </a:lnTo>
                      <a:lnTo>
                        <a:pt x="16" y="1557"/>
                      </a:lnTo>
                      <a:lnTo>
                        <a:pt x="30" y="1572"/>
                      </a:lnTo>
                      <a:lnTo>
                        <a:pt x="45" y="1586"/>
                      </a:lnTo>
                      <a:lnTo>
                        <a:pt x="81" y="1601"/>
                      </a:lnTo>
                      <a:lnTo>
                        <a:pt x="100" y="1602"/>
                      </a:lnTo>
                      <a:lnTo>
                        <a:pt x="702" y="1602"/>
                      </a:lnTo>
                      <a:lnTo>
                        <a:pt x="702" y="1001"/>
                      </a:lnTo>
                      <a:lnTo>
                        <a:pt x="1102" y="1001"/>
                      </a:lnTo>
                      <a:lnTo>
                        <a:pt x="1102" y="1602"/>
                      </a:lnTo>
                      <a:lnTo>
                        <a:pt x="1703" y="1602"/>
                      </a:lnTo>
                      <a:lnTo>
                        <a:pt x="1723" y="1601"/>
                      </a:lnTo>
                      <a:lnTo>
                        <a:pt x="1758" y="1586"/>
                      </a:lnTo>
                      <a:lnTo>
                        <a:pt x="1773" y="1572"/>
                      </a:lnTo>
                      <a:lnTo>
                        <a:pt x="1786" y="1557"/>
                      </a:lnTo>
                      <a:lnTo>
                        <a:pt x="1802" y="1521"/>
                      </a:lnTo>
                      <a:lnTo>
                        <a:pt x="1802" y="1501"/>
                      </a:lnTo>
                      <a:lnTo>
                        <a:pt x="1802" y="751"/>
                      </a:lnTo>
                      <a:lnTo>
                        <a:pt x="1802" y="745"/>
                      </a:lnTo>
                      <a:lnTo>
                        <a:pt x="1801" y="742"/>
                      </a:lnTo>
                      <a:lnTo>
                        <a:pt x="902" y="0"/>
                      </a:lnTo>
                      <a:close/>
                    </a:path>
                  </a:pathLst>
                </a:cu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7" name="Freeform 14"/>
                <p:cNvSpPr>
                  <a:spLocks/>
                </p:cNvSpPr>
                <p:nvPr/>
              </p:nvSpPr>
              <p:spPr bwMode="auto">
                <a:xfrm>
                  <a:off x="2015" y="2759"/>
                  <a:ext cx="841" cy="394"/>
                </a:xfrm>
                <a:custGeom>
                  <a:avLst/>
                  <a:gdLst>
                    <a:gd name="T0" fmla="*/ 2505 w 2522"/>
                    <a:gd name="T1" fmla="*/ 978 h 1181"/>
                    <a:gd name="T2" fmla="*/ 2162 w 2522"/>
                    <a:gd name="T3" fmla="*/ 694 h 1181"/>
                    <a:gd name="T4" fmla="*/ 2162 w 2522"/>
                    <a:gd name="T5" fmla="*/ 54 h 1181"/>
                    <a:gd name="T6" fmla="*/ 2162 w 2522"/>
                    <a:gd name="T7" fmla="*/ 44 h 1181"/>
                    <a:gd name="T8" fmla="*/ 2155 w 2522"/>
                    <a:gd name="T9" fmla="*/ 26 h 1181"/>
                    <a:gd name="T10" fmla="*/ 2149 w 2522"/>
                    <a:gd name="T11" fmla="*/ 18 h 1181"/>
                    <a:gd name="T12" fmla="*/ 2141 w 2522"/>
                    <a:gd name="T13" fmla="*/ 13 h 1181"/>
                    <a:gd name="T14" fmla="*/ 2123 w 2522"/>
                    <a:gd name="T15" fmla="*/ 5 h 1181"/>
                    <a:gd name="T16" fmla="*/ 2113 w 2522"/>
                    <a:gd name="T17" fmla="*/ 5 h 1181"/>
                    <a:gd name="T18" fmla="*/ 1812 w 2522"/>
                    <a:gd name="T19" fmla="*/ 5 h 1181"/>
                    <a:gd name="T20" fmla="*/ 1802 w 2522"/>
                    <a:gd name="T21" fmla="*/ 5 h 1181"/>
                    <a:gd name="T22" fmla="*/ 1783 w 2522"/>
                    <a:gd name="T23" fmla="*/ 13 h 1181"/>
                    <a:gd name="T24" fmla="*/ 1776 w 2522"/>
                    <a:gd name="T25" fmla="*/ 18 h 1181"/>
                    <a:gd name="T26" fmla="*/ 1770 w 2522"/>
                    <a:gd name="T27" fmla="*/ 26 h 1181"/>
                    <a:gd name="T28" fmla="*/ 1763 w 2522"/>
                    <a:gd name="T29" fmla="*/ 44 h 1181"/>
                    <a:gd name="T30" fmla="*/ 1762 w 2522"/>
                    <a:gd name="T31" fmla="*/ 54 h 1181"/>
                    <a:gd name="T32" fmla="*/ 1762 w 2522"/>
                    <a:gd name="T33" fmla="*/ 360 h 1181"/>
                    <a:gd name="T34" fmla="*/ 1380 w 2522"/>
                    <a:gd name="T35" fmla="*/ 41 h 1181"/>
                    <a:gd name="T36" fmla="*/ 1354 w 2522"/>
                    <a:gd name="T37" fmla="*/ 23 h 1181"/>
                    <a:gd name="T38" fmla="*/ 1295 w 2522"/>
                    <a:gd name="T39" fmla="*/ 1 h 1181"/>
                    <a:gd name="T40" fmla="*/ 1262 w 2522"/>
                    <a:gd name="T41" fmla="*/ 0 h 1181"/>
                    <a:gd name="T42" fmla="*/ 1227 w 2522"/>
                    <a:gd name="T43" fmla="*/ 1 h 1181"/>
                    <a:gd name="T44" fmla="*/ 1168 w 2522"/>
                    <a:gd name="T45" fmla="*/ 23 h 1181"/>
                    <a:gd name="T46" fmla="*/ 1142 w 2522"/>
                    <a:gd name="T47" fmla="*/ 41 h 1181"/>
                    <a:gd name="T48" fmla="*/ 17 w 2522"/>
                    <a:gd name="T49" fmla="*/ 978 h 1181"/>
                    <a:gd name="T50" fmla="*/ 10 w 2522"/>
                    <a:gd name="T51" fmla="*/ 985 h 1181"/>
                    <a:gd name="T52" fmla="*/ 1 w 2522"/>
                    <a:gd name="T53" fmla="*/ 1001 h 1181"/>
                    <a:gd name="T54" fmla="*/ 0 w 2522"/>
                    <a:gd name="T55" fmla="*/ 1012 h 1181"/>
                    <a:gd name="T56" fmla="*/ 0 w 2522"/>
                    <a:gd name="T57" fmla="*/ 1023 h 1181"/>
                    <a:gd name="T58" fmla="*/ 6 w 2522"/>
                    <a:gd name="T59" fmla="*/ 1040 h 1181"/>
                    <a:gd name="T60" fmla="*/ 12 w 2522"/>
                    <a:gd name="T61" fmla="*/ 1048 h 1181"/>
                    <a:gd name="T62" fmla="*/ 108 w 2522"/>
                    <a:gd name="T63" fmla="*/ 1164 h 1181"/>
                    <a:gd name="T64" fmla="*/ 122 w 2522"/>
                    <a:gd name="T65" fmla="*/ 1177 h 1181"/>
                    <a:gd name="T66" fmla="*/ 141 w 2522"/>
                    <a:gd name="T67" fmla="*/ 1181 h 1181"/>
                    <a:gd name="T68" fmla="*/ 160 w 2522"/>
                    <a:gd name="T69" fmla="*/ 1181 h 1181"/>
                    <a:gd name="T70" fmla="*/ 179 w 2522"/>
                    <a:gd name="T71" fmla="*/ 1171 h 1181"/>
                    <a:gd name="T72" fmla="*/ 1262 w 2522"/>
                    <a:gd name="T73" fmla="*/ 268 h 1181"/>
                    <a:gd name="T74" fmla="*/ 2344 w 2522"/>
                    <a:gd name="T75" fmla="*/ 1171 h 1181"/>
                    <a:gd name="T76" fmla="*/ 2358 w 2522"/>
                    <a:gd name="T77" fmla="*/ 1180 h 1181"/>
                    <a:gd name="T78" fmla="*/ 2377 w 2522"/>
                    <a:gd name="T79" fmla="*/ 1181 h 1181"/>
                    <a:gd name="T80" fmla="*/ 2383 w 2522"/>
                    <a:gd name="T81" fmla="*/ 1181 h 1181"/>
                    <a:gd name="T82" fmla="*/ 2401 w 2522"/>
                    <a:gd name="T83" fmla="*/ 1177 h 1181"/>
                    <a:gd name="T84" fmla="*/ 2414 w 2522"/>
                    <a:gd name="T85" fmla="*/ 1164 h 1181"/>
                    <a:gd name="T86" fmla="*/ 2512 w 2522"/>
                    <a:gd name="T87" fmla="*/ 1048 h 1181"/>
                    <a:gd name="T88" fmla="*/ 2518 w 2522"/>
                    <a:gd name="T89" fmla="*/ 1040 h 1181"/>
                    <a:gd name="T90" fmla="*/ 2522 w 2522"/>
                    <a:gd name="T91" fmla="*/ 1023 h 1181"/>
                    <a:gd name="T92" fmla="*/ 2522 w 2522"/>
                    <a:gd name="T93" fmla="*/ 1012 h 1181"/>
                    <a:gd name="T94" fmla="*/ 2521 w 2522"/>
                    <a:gd name="T95" fmla="*/ 1001 h 1181"/>
                    <a:gd name="T96" fmla="*/ 2512 w 2522"/>
                    <a:gd name="T97" fmla="*/ 985 h 1181"/>
                    <a:gd name="T98" fmla="*/ 2505 w 2522"/>
                    <a:gd name="T99" fmla="*/ 978 h 11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522" h="1181">
                      <a:moveTo>
                        <a:pt x="2505" y="978"/>
                      </a:moveTo>
                      <a:lnTo>
                        <a:pt x="2162" y="694"/>
                      </a:lnTo>
                      <a:lnTo>
                        <a:pt x="2162" y="54"/>
                      </a:lnTo>
                      <a:lnTo>
                        <a:pt x="2162" y="44"/>
                      </a:lnTo>
                      <a:lnTo>
                        <a:pt x="2155" y="26"/>
                      </a:lnTo>
                      <a:lnTo>
                        <a:pt x="2149" y="18"/>
                      </a:lnTo>
                      <a:lnTo>
                        <a:pt x="2141" y="13"/>
                      </a:lnTo>
                      <a:lnTo>
                        <a:pt x="2123" y="5"/>
                      </a:lnTo>
                      <a:lnTo>
                        <a:pt x="2113" y="5"/>
                      </a:lnTo>
                      <a:lnTo>
                        <a:pt x="1812" y="5"/>
                      </a:lnTo>
                      <a:lnTo>
                        <a:pt x="1802" y="5"/>
                      </a:lnTo>
                      <a:lnTo>
                        <a:pt x="1783" y="13"/>
                      </a:lnTo>
                      <a:lnTo>
                        <a:pt x="1776" y="18"/>
                      </a:lnTo>
                      <a:lnTo>
                        <a:pt x="1770" y="26"/>
                      </a:lnTo>
                      <a:lnTo>
                        <a:pt x="1763" y="44"/>
                      </a:lnTo>
                      <a:lnTo>
                        <a:pt x="1762" y="54"/>
                      </a:lnTo>
                      <a:lnTo>
                        <a:pt x="1762" y="360"/>
                      </a:lnTo>
                      <a:lnTo>
                        <a:pt x="1380" y="41"/>
                      </a:lnTo>
                      <a:lnTo>
                        <a:pt x="1354" y="23"/>
                      </a:lnTo>
                      <a:lnTo>
                        <a:pt x="1295" y="1"/>
                      </a:lnTo>
                      <a:lnTo>
                        <a:pt x="1262" y="0"/>
                      </a:lnTo>
                      <a:lnTo>
                        <a:pt x="1227" y="1"/>
                      </a:lnTo>
                      <a:lnTo>
                        <a:pt x="1168" y="23"/>
                      </a:lnTo>
                      <a:lnTo>
                        <a:pt x="1142" y="41"/>
                      </a:lnTo>
                      <a:lnTo>
                        <a:pt x="17" y="978"/>
                      </a:lnTo>
                      <a:lnTo>
                        <a:pt x="10" y="985"/>
                      </a:lnTo>
                      <a:lnTo>
                        <a:pt x="1" y="1001"/>
                      </a:lnTo>
                      <a:lnTo>
                        <a:pt x="0" y="1012"/>
                      </a:lnTo>
                      <a:lnTo>
                        <a:pt x="0" y="1023"/>
                      </a:lnTo>
                      <a:lnTo>
                        <a:pt x="6" y="1040"/>
                      </a:lnTo>
                      <a:lnTo>
                        <a:pt x="12" y="1048"/>
                      </a:lnTo>
                      <a:lnTo>
                        <a:pt x="108" y="1164"/>
                      </a:lnTo>
                      <a:lnTo>
                        <a:pt x="122" y="1177"/>
                      </a:lnTo>
                      <a:lnTo>
                        <a:pt x="141" y="1181"/>
                      </a:lnTo>
                      <a:lnTo>
                        <a:pt x="160" y="1181"/>
                      </a:lnTo>
                      <a:lnTo>
                        <a:pt x="179" y="1171"/>
                      </a:lnTo>
                      <a:lnTo>
                        <a:pt x="1262" y="268"/>
                      </a:lnTo>
                      <a:lnTo>
                        <a:pt x="2344" y="1171"/>
                      </a:lnTo>
                      <a:lnTo>
                        <a:pt x="2358" y="1180"/>
                      </a:lnTo>
                      <a:lnTo>
                        <a:pt x="2377" y="1181"/>
                      </a:lnTo>
                      <a:lnTo>
                        <a:pt x="2383" y="1181"/>
                      </a:lnTo>
                      <a:lnTo>
                        <a:pt x="2401" y="1177"/>
                      </a:lnTo>
                      <a:lnTo>
                        <a:pt x="2414" y="1164"/>
                      </a:lnTo>
                      <a:lnTo>
                        <a:pt x="2512" y="1048"/>
                      </a:lnTo>
                      <a:lnTo>
                        <a:pt x="2518" y="1040"/>
                      </a:lnTo>
                      <a:lnTo>
                        <a:pt x="2522" y="1023"/>
                      </a:lnTo>
                      <a:lnTo>
                        <a:pt x="2522" y="1012"/>
                      </a:lnTo>
                      <a:lnTo>
                        <a:pt x="2521" y="1001"/>
                      </a:lnTo>
                      <a:lnTo>
                        <a:pt x="2512" y="985"/>
                      </a:lnTo>
                      <a:lnTo>
                        <a:pt x="2505" y="978"/>
                      </a:lnTo>
                      <a:close/>
                    </a:path>
                  </a:pathLst>
                </a:cu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59" name="포인트가 5개인 별 58"/>
              <p:cNvSpPr/>
              <p:nvPr/>
            </p:nvSpPr>
            <p:spPr>
              <a:xfrm>
                <a:off x="11189035" y="637971"/>
                <a:ext cx="179348" cy="179348"/>
              </a:xfrm>
              <a:prstGeom prst="star5">
                <a:avLst>
                  <a:gd name="adj" fmla="val 20625"/>
                  <a:gd name="hf" fmla="val 105146"/>
                  <a:gd name="vf" fmla="val 110557"/>
                </a:avLst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3" name="덧셈 기호 62"/>
            <p:cNvSpPr/>
            <p:nvPr/>
          </p:nvSpPr>
          <p:spPr>
            <a:xfrm rot="18900000">
              <a:off x="9643221" y="617053"/>
              <a:ext cx="180000" cy="180000"/>
            </a:xfrm>
            <a:prstGeom prst="mathPlus">
              <a:avLst>
                <a:gd name="adj1" fmla="val 8552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" name="직사각형 5"/>
          <p:cNvSpPr/>
          <p:nvPr/>
        </p:nvSpPr>
        <p:spPr>
          <a:xfrm>
            <a:off x="1132845" y="489669"/>
            <a:ext cx="6824663" cy="323850"/>
          </a:xfrm>
          <a:prstGeom prst="rect">
            <a:avLst/>
          </a:prstGeom>
          <a:solidFill>
            <a:srgbClr val="EBF3FA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1400" b="1" i="1" kern="0" dirty="0">
                <a:solidFill>
                  <a:prstClr val="black">
                    <a:lumMod val="50000"/>
                    <a:lumOff val="50000"/>
                  </a:prstClr>
                </a:solidFill>
                <a:hlinkClick r:id="rId2"/>
              </a:rPr>
              <a:t>http://</a:t>
            </a:r>
            <a:r>
              <a:rPr lang="en-US" altLang="ko-KR" sz="1400" b="1" i="1" kern="0" dirty="0" smtClean="0">
                <a:solidFill>
                  <a:prstClr val="black">
                    <a:lumMod val="50000"/>
                    <a:lumOff val="50000"/>
                  </a:prstClr>
                </a:solidFill>
                <a:hlinkClick r:id="rId2"/>
              </a:rPr>
              <a:t>127.0.0.1:9090/ROOT/Admin/</a:t>
            </a:r>
            <a:r>
              <a:rPr lang="en-US" altLang="ko-KR" sz="1400" b="1" i="1" kern="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register</a:t>
            </a:r>
            <a:endParaRPr lang="ko-KR" altLang="en-US" sz="3200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6934019" y="565763"/>
            <a:ext cx="932285" cy="180000"/>
            <a:chOff x="6934019" y="667237"/>
            <a:chExt cx="932285" cy="180000"/>
          </a:xfrm>
        </p:grpSpPr>
        <p:sp>
          <p:nvSpPr>
            <p:cNvPr id="24" name="자유형 10">
              <a:extLst>
                <a:ext uri="{FF2B5EF4-FFF2-40B4-BE49-F238E27FC236}">
                  <a16:creationId xmlns:a16="http://schemas.microsoft.com/office/drawing/2014/main" id="{081E68D0-4833-4797-B459-B55FFECDFF38}"/>
                </a:ext>
              </a:extLst>
            </p:cNvPr>
            <p:cNvSpPr/>
            <p:nvPr/>
          </p:nvSpPr>
          <p:spPr>
            <a:xfrm>
              <a:off x="6934019" y="681248"/>
              <a:ext cx="167797" cy="165121"/>
            </a:xfrm>
            <a:custGeom>
              <a:avLst/>
              <a:gdLst>
                <a:gd name="connsiteX0" fmla="*/ 128587 w 337165"/>
                <a:gd name="connsiteY0" fmla="*/ 35720 h 331788"/>
                <a:gd name="connsiteX1" fmla="*/ 35719 w 337165"/>
                <a:gd name="connsiteY1" fmla="*/ 128588 h 331788"/>
                <a:gd name="connsiteX2" fmla="*/ 128587 w 337165"/>
                <a:gd name="connsiteY2" fmla="*/ 221456 h 331788"/>
                <a:gd name="connsiteX3" fmla="*/ 221455 w 337165"/>
                <a:gd name="connsiteY3" fmla="*/ 128588 h 331788"/>
                <a:gd name="connsiteX4" fmla="*/ 128587 w 337165"/>
                <a:gd name="connsiteY4" fmla="*/ 35720 h 331788"/>
                <a:gd name="connsiteX5" fmla="*/ 128588 w 337165"/>
                <a:gd name="connsiteY5" fmla="*/ 0 h 331788"/>
                <a:gd name="connsiteX6" fmla="*/ 257176 w 337165"/>
                <a:gd name="connsiteY6" fmla="*/ 128588 h 331788"/>
                <a:gd name="connsiteX7" fmla="*/ 247071 w 337165"/>
                <a:gd name="connsiteY7" fmla="*/ 178640 h 331788"/>
                <a:gd name="connsiteX8" fmla="*/ 234445 w 337165"/>
                <a:gd name="connsiteY8" fmla="*/ 197368 h 331788"/>
                <a:gd name="connsiteX9" fmla="*/ 235519 w 337165"/>
                <a:gd name="connsiteY9" fmla="*/ 197813 h 331788"/>
                <a:gd name="connsiteX10" fmla="*/ 330470 w 337165"/>
                <a:gd name="connsiteY10" fmla="*/ 292765 h 331788"/>
                <a:gd name="connsiteX11" fmla="*/ 330470 w 337165"/>
                <a:gd name="connsiteY11" fmla="*/ 325094 h 331788"/>
                <a:gd name="connsiteX12" fmla="*/ 330470 w 337165"/>
                <a:gd name="connsiteY12" fmla="*/ 325092 h 331788"/>
                <a:gd name="connsiteX13" fmla="*/ 298141 w 337165"/>
                <a:gd name="connsiteY13" fmla="*/ 325092 h 331788"/>
                <a:gd name="connsiteX14" fmla="*/ 203415 w 337165"/>
                <a:gd name="connsiteY14" fmla="*/ 230367 h 331788"/>
                <a:gd name="connsiteX15" fmla="*/ 178640 w 337165"/>
                <a:gd name="connsiteY15" fmla="*/ 247071 h 331788"/>
                <a:gd name="connsiteX16" fmla="*/ 128588 w 337165"/>
                <a:gd name="connsiteY16" fmla="*/ 257176 h 331788"/>
                <a:gd name="connsiteX17" fmla="*/ 0 w 337165"/>
                <a:gd name="connsiteY17" fmla="*/ 128588 h 331788"/>
                <a:gd name="connsiteX18" fmla="*/ 128588 w 337165"/>
                <a:gd name="connsiteY18" fmla="*/ 0 h 331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37165" h="331788">
                  <a:moveTo>
                    <a:pt x="128587" y="35720"/>
                  </a:moveTo>
                  <a:cubicBezTo>
                    <a:pt x="77297" y="35720"/>
                    <a:pt x="35719" y="77298"/>
                    <a:pt x="35719" y="128588"/>
                  </a:cubicBezTo>
                  <a:cubicBezTo>
                    <a:pt x="35719" y="179878"/>
                    <a:pt x="77297" y="221456"/>
                    <a:pt x="128587" y="221456"/>
                  </a:cubicBezTo>
                  <a:cubicBezTo>
                    <a:pt x="179877" y="221456"/>
                    <a:pt x="221455" y="179878"/>
                    <a:pt x="221455" y="128588"/>
                  </a:cubicBezTo>
                  <a:cubicBezTo>
                    <a:pt x="221455" y="77298"/>
                    <a:pt x="179877" y="35720"/>
                    <a:pt x="128587" y="35720"/>
                  </a:cubicBezTo>
                  <a:close/>
                  <a:moveTo>
                    <a:pt x="128588" y="0"/>
                  </a:moveTo>
                  <a:cubicBezTo>
                    <a:pt x="199605" y="0"/>
                    <a:pt x="257176" y="57571"/>
                    <a:pt x="257176" y="128588"/>
                  </a:cubicBezTo>
                  <a:cubicBezTo>
                    <a:pt x="257176" y="146342"/>
                    <a:pt x="253578" y="163256"/>
                    <a:pt x="247071" y="178640"/>
                  </a:cubicBezTo>
                  <a:lnTo>
                    <a:pt x="234445" y="197368"/>
                  </a:lnTo>
                  <a:lnTo>
                    <a:pt x="235519" y="197813"/>
                  </a:lnTo>
                  <a:cubicBezTo>
                    <a:pt x="267170" y="229463"/>
                    <a:pt x="298820" y="261115"/>
                    <a:pt x="330470" y="292765"/>
                  </a:cubicBezTo>
                  <a:cubicBezTo>
                    <a:pt x="339397" y="301692"/>
                    <a:pt x="339397" y="316167"/>
                    <a:pt x="330470" y="325094"/>
                  </a:cubicBezTo>
                  <a:lnTo>
                    <a:pt x="330470" y="325092"/>
                  </a:lnTo>
                  <a:cubicBezTo>
                    <a:pt x="321542" y="334020"/>
                    <a:pt x="307068" y="334020"/>
                    <a:pt x="298141" y="325092"/>
                  </a:cubicBezTo>
                  <a:lnTo>
                    <a:pt x="203415" y="230367"/>
                  </a:lnTo>
                  <a:lnTo>
                    <a:pt x="178640" y="247071"/>
                  </a:lnTo>
                  <a:cubicBezTo>
                    <a:pt x="163256" y="253578"/>
                    <a:pt x="146343" y="257176"/>
                    <a:pt x="128588" y="257176"/>
                  </a:cubicBezTo>
                  <a:cubicBezTo>
                    <a:pt x="57571" y="257176"/>
                    <a:pt x="0" y="199605"/>
                    <a:pt x="0" y="128588"/>
                  </a:cubicBezTo>
                  <a:cubicBezTo>
                    <a:pt x="0" y="57571"/>
                    <a:pt x="57571" y="0"/>
                    <a:pt x="128588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이등변 삼각형 24"/>
            <p:cNvSpPr/>
            <p:nvPr/>
          </p:nvSpPr>
          <p:spPr>
            <a:xfrm rot="10800000">
              <a:off x="7238999" y="719767"/>
              <a:ext cx="104556" cy="60369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덧셈 기호 25"/>
            <p:cNvSpPr/>
            <p:nvPr/>
          </p:nvSpPr>
          <p:spPr>
            <a:xfrm rot="18900000">
              <a:off x="7686304" y="667237"/>
              <a:ext cx="180000" cy="180000"/>
            </a:xfrm>
            <a:prstGeom prst="mathPlus">
              <a:avLst>
                <a:gd name="adj1" fmla="val 8552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원호 26"/>
            <p:cNvSpPr/>
            <p:nvPr/>
          </p:nvSpPr>
          <p:spPr>
            <a:xfrm>
              <a:off x="7464940" y="690773"/>
              <a:ext cx="133173" cy="133173"/>
            </a:xfrm>
            <a:prstGeom prst="arc">
              <a:avLst>
                <a:gd name="adj1" fmla="val 16200000"/>
                <a:gd name="adj2" fmla="val 13365011"/>
              </a:avLst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262950" y="892299"/>
            <a:ext cx="11628000" cy="570852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  <a:effectLst>
            <a:outerShdw dist="12700" dir="16200000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1715749" y="901067"/>
            <a:ext cx="175201" cy="569975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 latinLnBrk="0">
              <a:defRPr/>
            </a:pPr>
            <a:r>
              <a:rPr lang="ko-KR" altLang="en-US" sz="800" kern="0" dirty="0">
                <a:solidFill>
                  <a:prstClr val="white">
                    <a:lumMod val="75000"/>
                  </a:prstClr>
                </a:solidFill>
              </a:rPr>
              <a:t>▲                                                                                                                                                   ▼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658" y="997995"/>
            <a:ext cx="4090423" cy="525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54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4C5365"/>
          </a:solidFill>
          <a:ln>
            <a:noFill/>
          </a:ln>
          <a:effectLst>
            <a:outerShdw dist="38100" dir="5400000" algn="t" rotWithShape="0">
              <a:srgbClr val="353B49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i="1" kern="0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Goal</a:t>
            </a:r>
            <a:endParaRPr kumimoji="0" lang="ko-KR" altLang="en-US" sz="4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5833290" y="224776"/>
            <a:ext cx="126186" cy="153940"/>
            <a:chOff x="9869099" y="267769"/>
            <a:chExt cx="234693" cy="286312"/>
          </a:xfrm>
          <a:solidFill>
            <a:srgbClr val="4C5365"/>
          </a:solidFill>
        </p:grpSpPr>
        <p:sp>
          <p:nvSpPr>
            <p:cNvPr id="13" name="원형: 비어 있음 8">
              <a:extLst>
                <a:ext uri="{FF2B5EF4-FFF2-40B4-BE49-F238E27FC236}">
                  <a16:creationId xmlns:a16="http://schemas.microsoft.com/office/drawing/2014/main" id="{24691D8F-A34D-4208-B337-BFB0C227FEB9}"/>
                </a:ext>
              </a:extLst>
            </p:cNvPr>
            <p:cNvSpPr/>
            <p:nvPr/>
          </p:nvSpPr>
          <p:spPr>
            <a:xfrm>
              <a:off x="9869099" y="267769"/>
              <a:ext cx="209550" cy="209550"/>
            </a:xfrm>
            <a:prstGeom prst="donut">
              <a:avLst>
                <a:gd name="adj" fmla="val 1476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" name="사각형: 둥근 모서리 10">
              <a:extLst>
                <a:ext uri="{FF2B5EF4-FFF2-40B4-BE49-F238E27FC236}">
                  <a16:creationId xmlns:a16="http://schemas.microsoft.com/office/drawing/2014/main" id="{5EF75DE8-682B-4DB3-B8F5-10BD07C33A06}"/>
                </a:ext>
              </a:extLst>
            </p:cNvPr>
            <p:cNvSpPr/>
            <p:nvPr/>
          </p:nvSpPr>
          <p:spPr>
            <a:xfrm rot="18900000">
              <a:off x="10067792" y="410081"/>
              <a:ext cx="36000" cy="144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9" name="타원 28"/>
          <p:cNvSpPr/>
          <p:nvPr/>
        </p:nvSpPr>
        <p:spPr>
          <a:xfrm>
            <a:off x="1974662" y="3730714"/>
            <a:ext cx="154051" cy="15405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altLang="ko-KR" sz="1000" dirty="0">
              <a:solidFill>
                <a:prstClr val="white"/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3867720" y="3732365"/>
            <a:ext cx="154051" cy="154051"/>
          </a:xfrm>
          <a:prstGeom prst="ellipse">
            <a:avLst/>
          </a:prstGeom>
          <a:solidFill>
            <a:srgbClr val="FF68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altLang="ko-KR" sz="1000" dirty="0">
              <a:solidFill>
                <a:prstClr val="white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5760778" y="3746880"/>
            <a:ext cx="154051" cy="154051"/>
          </a:xfrm>
          <a:prstGeom prst="ellipse">
            <a:avLst/>
          </a:prstGeom>
          <a:solidFill>
            <a:srgbClr val="FF6834"/>
          </a:solidFill>
          <a:ln>
            <a:solidFill>
              <a:srgbClr val="FF68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altLang="ko-KR" sz="1000" dirty="0">
              <a:solidFill>
                <a:prstClr val="white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7653836" y="3746880"/>
            <a:ext cx="154051" cy="15405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altLang="ko-KR" sz="1000" dirty="0">
              <a:solidFill>
                <a:prstClr val="white"/>
              </a:solidFill>
            </a:endParaRPr>
          </a:p>
        </p:txBody>
      </p:sp>
      <p:cxnSp>
        <p:nvCxnSpPr>
          <p:cNvPr id="33" name="직선 연결선 32"/>
          <p:cNvCxnSpPr>
            <a:stCxn id="29" idx="0"/>
            <a:endCxn id="48" idx="0"/>
          </p:cNvCxnSpPr>
          <p:nvPr/>
        </p:nvCxnSpPr>
        <p:spPr>
          <a:xfrm flipH="1" flipV="1">
            <a:off x="2051687" y="2626717"/>
            <a:ext cx="1" cy="1103997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그룹 33"/>
          <p:cNvGrpSpPr/>
          <p:nvPr/>
        </p:nvGrpSpPr>
        <p:grpSpPr>
          <a:xfrm>
            <a:off x="7460565" y="4988764"/>
            <a:ext cx="540588" cy="540588"/>
            <a:chOff x="6518667" y="2662022"/>
            <a:chExt cx="693961" cy="693961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35" name="타원 34"/>
            <p:cNvSpPr/>
            <p:nvPr/>
          </p:nvSpPr>
          <p:spPr>
            <a:xfrm flipH="1">
              <a:off x="6518667" y="2662022"/>
              <a:ext cx="693961" cy="693961"/>
            </a:xfrm>
            <a:prstGeom prst="ellipse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37" name="자유형 36"/>
            <p:cNvSpPr>
              <a:spLocks/>
            </p:cNvSpPr>
            <p:nvPr/>
          </p:nvSpPr>
          <p:spPr bwMode="auto">
            <a:xfrm>
              <a:off x="6737367" y="2896735"/>
              <a:ext cx="256556" cy="224536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1400">
                <a:solidFill>
                  <a:prstClr val="black"/>
                </a:solidFill>
              </a:endParaRP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5567508" y="2098062"/>
            <a:ext cx="540588" cy="540588"/>
            <a:chOff x="6518667" y="4399632"/>
            <a:chExt cx="693961" cy="693961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39" name="타원 38"/>
            <p:cNvSpPr/>
            <p:nvPr/>
          </p:nvSpPr>
          <p:spPr>
            <a:xfrm flipH="1" flipV="1">
              <a:off x="6518667" y="4399632"/>
              <a:ext cx="693961" cy="693961"/>
            </a:xfrm>
            <a:prstGeom prst="ellipse">
              <a:avLst/>
            </a:prstGeom>
            <a:noFill/>
            <a:ln w="19050">
              <a:solidFill>
                <a:srgbClr val="FF683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40" name="Freeform 36"/>
            <p:cNvSpPr>
              <a:spLocks noEditPoints="1"/>
            </p:cNvSpPr>
            <p:nvPr/>
          </p:nvSpPr>
          <p:spPr bwMode="auto">
            <a:xfrm>
              <a:off x="6789927" y="4619259"/>
              <a:ext cx="151435" cy="254701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FF683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</a:endParaRP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3674449" y="4988764"/>
            <a:ext cx="540588" cy="540588"/>
            <a:chOff x="4726150" y="2662022"/>
            <a:chExt cx="693961" cy="693961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42" name="타원 41"/>
            <p:cNvSpPr/>
            <p:nvPr/>
          </p:nvSpPr>
          <p:spPr>
            <a:xfrm>
              <a:off x="4726150" y="2662022"/>
              <a:ext cx="693961" cy="693961"/>
            </a:xfrm>
            <a:prstGeom prst="ellipse">
              <a:avLst/>
            </a:prstGeom>
            <a:noFill/>
            <a:ln w="19050">
              <a:solidFill>
                <a:srgbClr val="FF683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43" name="자유형 42"/>
            <p:cNvSpPr>
              <a:spLocks/>
            </p:cNvSpPr>
            <p:nvPr/>
          </p:nvSpPr>
          <p:spPr bwMode="auto">
            <a:xfrm>
              <a:off x="4958956" y="2868173"/>
              <a:ext cx="228350" cy="253098"/>
            </a:xfrm>
            <a:custGeom>
              <a:avLst/>
              <a:gdLst>
                <a:gd name="connsiteX0" fmla="*/ 320012 w 439877"/>
                <a:gd name="connsiteY0" fmla="*/ 171183 h 487550"/>
                <a:gd name="connsiteX1" fmla="*/ 323091 w 439877"/>
                <a:gd name="connsiteY1" fmla="*/ 171646 h 487550"/>
                <a:gd name="connsiteX2" fmla="*/ 326169 w 439877"/>
                <a:gd name="connsiteY2" fmla="*/ 172881 h 487550"/>
                <a:gd name="connsiteX3" fmla="*/ 329094 w 439877"/>
                <a:gd name="connsiteY3" fmla="*/ 174578 h 487550"/>
                <a:gd name="connsiteX4" fmla="*/ 331557 w 439877"/>
                <a:gd name="connsiteY4" fmla="*/ 176894 h 487550"/>
                <a:gd name="connsiteX5" fmla="*/ 333404 w 439877"/>
                <a:gd name="connsiteY5" fmla="*/ 179517 h 487550"/>
                <a:gd name="connsiteX6" fmla="*/ 334944 w 439877"/>
                <a:gd name="connsiteY6" fmla="*/ 182758 h 487550"/>
                <a:gd name="connsiteX7" fmla="*/ 335713 w 439877"/>
                <a:gd name="connsiteY7" fmla="*/ 185845 h 487550"/>
                <a:gd name="connsiteX8" fmla="*/ 335867 w 439877"/>
                <a:gd name="connsiteY8" fmla="*/ 188932 h 487550"/>
                <a:gd name="connsiteX9" fmla="*/ 335405 w 439877"/>
                <a:gd name="connsiteY9" fmla="*/ 192173 h 487550"/>
                <a:gd name="connsiteX10" fmla="*/ 334328 w 439877"/>
                <a:gd name="connsiteY10" fmla="*/ 195260 h 487550"/>
                <a:gd name="connsiteX11" fmla="*/ 332481 w 439877"/>
                <a:gd name="connsiteY11" fmla="*/ 198192 h 487550"/>
                <a:gd name="connsiteX12" fmla="*/ 330326 w 439877"/>
                <a:gd name="connsiteY12" fmla="*/ 200662 h 487550"/>
                <a:gd name="connsiteX13" fmla="*/ 307544 w 439877"/>
                <a:gd name="connsiteY13" fmla="*/ 221035 h 487550"/>
                <a:gd name="connsiteX14" fmla="*/ 304773 w 439877"/>
                <a:gd name="connsiteY14" fmla="*/ 223041 h 487550"/>
                <a:gd name="connsiteX15" fmla="*/ 301848 w 439877"/>
                <a:gd name="connsiteY15" fmla="*/ 224584 h 487550"/>
                <a:gd name="connsiteX16" fmla="*/ 298616 w 439877"/>
                <a:gd name="connsiteY16" fmla="*/ 225356 h 487550"/>
                <a:gd name="connsiteX17" fmla="*/ 295383 w 439877"/>
                <a:gd name="connsiteY17" fmla="*/ 225356 h 487550"/>
                <a:gd name="connsiteX18" fmla="*/ 292304 w 439877"/>
                <a:gd name="connsiteY18" fmla="*/ 224893 h 487550"/>
                <a:gd name="connsiteX19" fmla="*/ 289226 w 439877"/>
                <a:gd name="connsiteY19" fmla="*/ 223658 h 487550"/>
                <a:gd name="connsiteX20" fmla="*/ 286301 w 439877"/>
                <a:gd name="connsiteY20" fmla="*/ 222115 h 487550"/>
                <a:gd name="connsiteX21" fmla="*/ 283838 w 439877"/>
                <a:gd name="connsiteY21" fmla="*/ 219800 h 487550"/>
                <a:gd name="connsiteX22" fmla="*/ 281837 w 439877"/>
                <a:gd name="connsiteY22" fmla="*/ 217022 h 487550"/>
                <a:gd name="connsiteX23" fmla="*/ 280452 w 439877"/>
                <a:gd name="connsiteY23" fmla="*/ 213935 h 487550"/>
                <a:gd name="connsiteX24" fmla="*/ 279682 w 439877"/>
                <a:gd name="connsiteY24" fmla="*/ 210848 h 487550"/>
                <a:gd name="connsiteX25" fmla="*/ 279528 w 439877"/>
                <a:gd name="connsiteY25" fmla="*/ 207607 h 487550"/>
                <a:gd name="connsiteX26" fmla="*/ 279990 w 439877"/>
                <a:gd name="connsiteY26" fmla="*/ 204366 h 487550"/>
                <a:gd name="connsiteX27" fmla="*/ 281067 w 439877"/>
                <a:gd name="connsiteY27" fmla="*/ 201433 h 487550"/>
                <a:gd name="connsiteX28" fmla="*/ 282915 w 439877"/>
                <a:gd name="connsiteY28" fmla="*/ 198655 h 487550"/>
                <a:gd name="connsiteX29" fmla="*/ 285224 w 439877"/>
                <a:gd name="connsiteY29" fmla="*/ 196032 h 487550"/>
                <a:gd name="connsiteX30" fmla="*/ 307698 w 439877"/>
                <a:gd name="connsiteY30" fmla="*/ 175659 h 487550"/>
                <a:gd name="connsiteX31" fmla="*/ 310622 w 439877"/>
                <a:gd name="connsiteY31" fmla="*/ 173652 h 487550"/>
                <a:gd name="connsiteX32" fmla="*/ 313547 w 439877"/>
                <a:gd name="connsiteY32" fmla="*/ 172263 h 487550"/>
                <a:gd name="connsiteX33" fmla="*/ 316626 w 439877"/>
                <a:gd name="connsiteY33" fmla="*/ 171337 h 487550"/>
                <a:gd name="connsiteX34" fmla="*/ 153539 w 439877"/>
                <a:gd name="connsiteY34" fmla="*/ 169017 h 487550"/>
                <a:gd name="connsiteX35" fmla="*/ 320698 w 439877"/>
                <a:gd name="connsiteY35" fmla="*/ 355370 h 487550"/>
                <a:gd name="connsiteX36" fmla="*/ 208949 w 439877"/>
                <a:gd name="connsiteY36" fmla="*/ 455666 h 487550"/>
                <a:gd name="connsiteX37" fmla="*/ 202603 w 439877"/>
                <a:gd name="connsiteY37" fmla="*/ 460928 h 487550"/>
                <a:gd name="connsiteX38" fmla="*/ 195948 w 439877"/>
                <a:gd name="connsiteY38" fmla="*/ 465572 h 487550"/>
                <a:gd name="connsiteX39" fmla="*/ 188828 w 439877"/>
                <a:gd name="connsiteY39" fmla="*/ 470060 h 487550"/>
                <a:gd name="connsiteX40" fmla="*/ 181399 w 439877"/>
                <a:gd name="connsiteY40" fmla="*/ 473930 h 487550"/>
                <a:gd name="connsiteX41" fmla="*/ 173660 w 439877"/>
                <a:gd name="connsiteY41" fmla="*/ 477490 h 487550"/>
                <a:gd name="connsiteX42" fmla="*/ 165612 w 439877"/>
                <a:gd name="connsiteY42" fmla="*/ 480276 h 487550"/>
                <a:gd name="connsiteX43" fmla="*/ 157563 w 439877"/>
                <a:gd name="connsiteY43" fmla="*/ 482752 h 487550"/>
                <a:gd name="connsiteX44" fmla="*/ 149205 w 439877"/>
                <a:gd name="connsiteY44" fmla="*/ 484764 h 487550"/>
                <a:gd name="connsiteX45" fmla="*/ 140847 w 439877"/>
                <a:gd name="connsiteY45" fmla="*/ 486312 h 487550"/>
                <a:gd name="connsiteX46" fmla="*/ 132489 w 439877"/>
                <a:gd name="connsiteY46" fmla="*/ 487241 h 487550"/>
                <a:gd name="connsiteX47" fmla="*/ 123976 w 439877"/>
                <a:gd name="connsiteY47" fmla="*/ 487550 h 487550"/>
                <a:gd name="connsiteX48" fmla="*/ 115618 w 439877"/>
                <a:gd name="connsiteY48" fmla="*/ 487395 h 487550"/>
                <a:gd name="connsiteX49" fmla="*/ 107415 w 439877"/>
                <a:gd name="connsiteY49" fmla="*/ 486621 h 487550"/>
                <a:gd name="connsiteX50" fmla="*/ 99367 w 439877"/>
                <a:gd name="connsiteY50" fmla="*/ 485383 h 487550"/>
                <a:gd name="connsiteX51" fmla="*/ 91628 w 439877"/>
                <a:gd name="connsiteY51" fmla="*/ 483526 h 487550"/>
                <a:gd name="connsiteX52" fmla="*/ 83889 w 439877"/>
                <a:gd name="connsiteY52" fmla="*/ 480895 h 487550"/>
                <a:gd name="connsiteX53" fmla="*/ 76460 w 439877"/>
                <a:gd name="connsiteY53" fmla="*/ 477799 h 487550"/>
                <a:gd name="connsiteX54" fmla="*/ 69495 w 439877"/>
                <a:gd name="connsiteY54" fmla="*/ 474084 h 487550"/>
                <a:gd name="connsiteX55" fmla="*/ 62839 w 439877"/>
                <a:gd name="connsiteY55" fmla="*/ 469751 h 487550"/>
                <a:gd name="connsiteX56" fmla="*/ 56803 w 439877"/>
                <a:gd name="connsiteY56" fmla="*/ 464643 h 487550"/>
                <a:gd name="connsiteX57" fmla="*/ 51076 w 439877"/>
                <a:gd name="connsiteY57" fmla="*/ 459071 h 487550"/>
                <a:gd name="connsiteX58" fmla="*/ 21359 w 439877"/>
                <a:gd name="connsiteY58" fmla="*/ 426103 h 487550"/>
                <a:gd name="connsiteX59" fmla="*/ 16406 w 439877"/>
                <a:gd name="connsiteY59" fmla="*/ 419757 h 487550"/>
                <a:gd name="connsiteX60" fmla="*/ 11918 w 439877"/>
                <a:gd name="connsiteY60" fmla="*/ 413102 h 487550"/>
                <a:gd name="connsiteX61" fmla="*/ 8358 w 439877"/>
                <a:gd name="connsiteY61" fmla="*/ 406137 h 487550"/>
                <a:gd name="connsiteX62" fmla="*/ 5417 w 439877"/>
                <a:gd name="connsiteY62" fmla="*/ 398708 h 487550"/>
                <a:gd name="connsiteX63" fmla="*/ 3095 w 439877"/>
                <a:gd name="connsiteY63" fmla="*/ 391123 h 487550"/>
                <a:gd name="connsiteX64" fmla="*/ 1393 w 439877"/>
                <a:gd name="connsiteY64" fmla="*/ 383230 h 487550"/>
                <a:gd name="connsiteX65" fmla="*/ 464 w 439877"/>
                <a:gd name="connsiteY65" fmla="*/ 375027 h 487550"/>
                <a:gd name="connsiteX66" fmla="*/ 0 w 439877"/>
                <a:gd name="connsiteY66" fmla="*/ 366823 h 487550"/>
                <a:gd name="connsiteX67" fmla="*/ 155 w 439877"/>
                <a:gd name="connsiteY67" fmla="*/ 358620 h 487550"/>
                <a:gd name="connsiteX68" fmla="*/ 929 w 439877"/>
                <a:gd name="connsiteY68" fmla="*/ 350262 h 487550"/>
                <a:gd name="connsiteX69" fmla="*/ 2167 w 439877"/>
                <a:gd name="connsiteY69" fmla="*/ 341904 h 487550"/>
                <a:gd name="connsiteX70" fmla="*/ 4024 w 439877"/>
                <a:gd name="connsiteY70" fmla="*/ 333701 h 487550"/>
                <a:gd name="connsiteX71" fmla="*/ 6346 w 439877"/>
                <a:gd name="connsiteY71" fmla="*/ 325498 h 487550"/>
                <a:gd name="connsiteX72" fmla="*/ 9286 w 439877"/>
                <a:gd name="connsiteY72" fmla="*/ 317449 h 487550"/>
                <a:gd name="connsiteX73" fmla="*/ 12537 w 439877"/>
                <a:gd name="connsiteY73" fmla="*/ 309555 h 487550"/>
                <a:gd name="connsiteX74" fmla="*/ 16406 w 439877"/>
                <a:gd name="connsiteY74" fmla="*/ 302126 h 487550"/>
                <a:gd name="connsiteX75" fmla="*/ 20585 w 439877"/>
                <a:gd name="connsiteY75" fmla="*/ 294852 h 487550"/>
                <a:gd name="connsiteX76" fmla="*/ 25383 w 439877"/>
                <a:gd name="connsiteY76" fmla="*/ 287886 h 487550"/>
                <a:gd name="connsiteX77" fmla="*/ 30491 w 439877"/>
                <a:gd name="connsiteY77" fmla="*/ 281231 h 487550"/>
                <a:gd name="connsiteX78" fmla="*/ 35908 w 439877"/>
                <a:gd name="connsiteY78" fmla="*/ 275040 h 487550"/>
                <a:gd name="connsiteX79" fmla="*/ 41790 w 439877"/>
                <a:gd name="connsiteY79" fmla="*/ 269468 h 487550"/>
                <a:gd name="connsiteX80" fmla="*/ 367585 w 439877"/>
                <a:gd name="connsiteY80" fmla="*/ 156016 h 487550"/>
                <a:gd name="connsiteX81" fmla="*/ 376834 w 439877"/>
                <a:gd name="connsiteY81" fmla="*/ 166314 h 487550"/>
                <a:gd name="connsiteX82" fmla="*/ 382846 w 439877"/>
                <a:gd name="connsiteY82" fmla="*/ 173648 h 487550"/>
                <a:gd name="connsiteX83" fmla="*/ 388087 w 439877"/>
                <a:gd name="connsiteY83" fmla="*/ 181293 h 487550"/>
                <a:gd name="connsiteX84" fmla="*/ 392403 w 439877"/>
                <a:gd name="connsiteY84" fmla="*/ 189407 h 487550"/>
                <a:gd name="connsiteX85" fmla="*/ 396103 w 439877"/>
                <a:gd name="connsiteY85" fmla="*/ 197676 h 487550"/>
                <a:gd name="connsiteX86" fmla="*/ 398877 w 439877"/>
                <a:gd name="connsiteY86" fmla="*/ 206102 h 487550"/>
                <a:gd name="connsiteX87" fmla="*/ 401035 w 439877"/>
                <a:gd name="connsiteY87" fmla="*/ 214840 h 487550"/>
                <a:gd name="connsiteX88" fmla="*/ 402423 w 439877"/>
                <a:gd name="connsiteY88" fmla="*/ 223577 h 487550"/>
                <a:gd name="connsiteX89" fmla="*/ 403039 w 439877"/>
                <a:gd name="connsiteY89" fmla="*/ 232471 h 487550"/>
                <a:gd name="connsiteX90" fmla="*/ 402885 w 439877"/>
                <a:gd name="connsiteY90" fmla="*/ 241365 h 487550"/>
                <a:gd name="connsiteX91" fmla="*/ 402114 w 439877"/>
                <a:gd name="connsiteY91" fmla="*/ 250103 h 487550"/>
                <a:gd name="connsiteX92" fmla="*/ 400573 w 439877"/>
                <a:gd name="connsiteY92" fmla="*/ 258840 h 487550"/>
                <a:gd name="connsiteX93" fmla="*/ 398261 w 439877"/>
                <a:gd name="connsiteY93" fmla="*/ 267422 h 487550"/>
                <a:gd name="connsiteX94" fmla="*/ 395178 w 439877"/>
                <a:gd name="connsiteY94" fmla="*/ 275848 h 487550"/>
                <a:gd name="connsiteX95" fmla="*/ 391324 w 439877"/>
                <a:gd name="connsiteY95" fmla="*/ 283805 h 487550"/>
                <a:gd name="connsiteX96" fmla="*/ 387008 w 439877"/>
                <a:gd name="connsiteY96" fmla="*/ 291763 h 487550"/>
                <a:gd name="connsiteX97" fmla="*/ 381613 w 439877"/>
                <a:gd name="connsiteY97" fmla="*/ 299252 h 487550"/>
                <a:gd name="connsiteX98" fmla="*/ 375601 w 439877"/>
                <a:gd name="connsiteY98" fmla="*/ 306274 h 487550"/>
                <a:gd name="connsiteX99" fmla="*/ 369127 w 439877"/>
                <a:gd name="connsiteY99" fmla="*/ 312983 h 487550"/>
                <a:gd name="connsiteX100" fmla="*/ 329511 w 439877"/>
                <a:gd name="connsiteY100" fmla="*/ 348870 h 487550"/>
                <a:gd name="connsiteX101" fmla="*/ 251358 w 439877"/>
                <a:gd name="connsiteY101" fmla="*/ 260713 h 487550"/>
                <a:gd name="connsiteX102" fmla="*/ 279105 w 439877"/>
                <a:gd name="connsiteY102" fmla="*/ 235436 h 487550"/>
                <a:gd name="connsiteX103" fmla="*/ 279105 w 439877"/>
                <a:gd name="connsiteY103" fmla="*/ 235124 h 487550"/>
                <a:gd name="connsiteX104" fmla="*/ 282958 w 439877"/>
                <a:gd name="connsiteY104" fmla="*/ 238712 h 487550"/>
                <a:gd name="connsiteX105" fmla="*/ 286658 w 439877"/>
                <a:gd name="connsiteY105" fmla="*/ 241521 h 487550"/>
                <a:gd name="connsiteX106" fmla="*/ 290512 w 439877"/>
                <a:gd name="connsiteY106" fmla="*/ 243237 h 487550"/>
                <a:gd name="connsiteX107" fmla="*/ 294365 w 439877"/>
                <a:gd name="connsiteY107" fmla="*/ 244329 h 487550"/>
                <a:gd name="connsiteX108" fmla="*/ 298065 w 439877"/>
                <a:gd name="connsiteY108" fmla="*/ 244798 h 487550"/>
                <a:gd name="connsiteX109" fmla="*/ 301918 w 439877"/>
                <a:gd name="connsiteY109" fmla="*/ 244641 h 487550"/>
                <a:gd name="connsiteX110" fmla="*/ 305310 w 439877"/>
                <a:gd name="connsiteY110" fmla="*/ 244173 h 487550"/>
                <a:gd name="connsiteX111" fmla="*/ 308701 w 439877"/>
                <a:gd name="connsiteY111" fmla="*/ 243237 h 487550"/>
                <a:gd name="connsiteX112" fmla="*/ 311630 w 439877"/>
                <a:gd name="connsiteY112" fmla="*/ 242145 h 487550"/>
                <a:gd name="connsiteX113" fmla="*/ 314404 w 439877"/>
                <a:gd name="connsiteY113" fmla="*/ 241053 h 487550"/>
                <a:gd name="connsiteX114" fmla="*/ 316562 w 439877"/>
                <a:gd name="connsiteY114" fmla="*/ 239649 h 487550"/>
                <a:gd name="connsiteX115" fmla="*/ 318566 w 439877"/>
                <a:gd name="connsiteY115" fmla="*/ 238556 h 487550"/>
                <a:gd name="connsiteX116" fmla="*/ 319954 w 439877"/>
                <a:gd name="connsiteY116" fmla="*/ 237620 h 487550"/>
                <a:gd name="connsiteX117" fmla="*/ 320879 w 439877"/>
                <a:gd name="connsiteY117" fmla="*/ 236996 h 487550"/>
                <a:gd name="connsiteX118" fmla="*/ 321187 w 439877"/>
                <a:gd name="connsiteY118" fmla="*/ 236840 h 487550"/>
                <a:gd name="connsiteX119" fmla="*/ 343076 w 439877"/>
                <a:gd name="connsiteY119" fmla="*/ 217024 h 487550"/>
                <a:gd name="connsiteX120" fmla="*/ 346621 w 439877"/>
                <a:gd name="connsiteY120" fmla="*/ 213123 h 487550"/>
                <a:gd name="connsiteX121" fmla="*/ 349242 w 439877"/>
                <a:gd name="connsiteY121" fmla="*/ 209379 h 487550"/>
                <a:gd name="connsiteX122" fmla="*/ 351091 w 439877"/>
                <a:gd name="connsiteY122" fmla="*/ 205478 h 487550"/>
                <a:gd name="connsiteX123" fmla="*/ 352325 w 439877"/>
                <a:gd name="connsiteY123" fmla="*/ 201733 h 487550"/>
                <a:gd name="connsiteX124" fmla="*/ 352941 w 439877"/>
                <a:gd name="connsiteY124" fmla="*/ 197988 h 487550"/>
                <a:gd name="connsiteX125" fmla="*/ 352941 w 439877"/>
                <a:gd name="connsiteY125" fmla="*/ 194400 h 487550"/>
                <a:gd name="connsiteX126" fmla="*/ 352479 w 439877"/>
                <a:gd name="connsiteY126" fmla="*/ 190967 h 487550"/>
                <a:gd name="connsiteX127" fmla="*/ 351708 w 439877"/>
                <a:gd name="connsiteY127" fmla="*/ 187690 h 487550"/>
                <a:gd name="connsiteX128" fmla="*/ 350629 w 439877"/>
                <a:gd name="connsiteY128" fmla="*/ 184882 h 487550"/>
                <a:gd name="connsiteX129" fmla="*/ 349550 w 439877"/>
                <a:gd name="connsiteY129" fmla="*/ 182385 h 487550"/>
                <a:gd name="connsiteX130" fmla="*/ 348471 w 439877"/>
                <a:gd name="connsiteY130" fmla="*/ 180045 h 487550"/>
                <a:gd name="connsiteX131" fmla="*/ 347546 w 439877"/>
                <a:gd name="connsiteY131" fmla="*/ 178172 h 487550"/>
                <a:gd name="connsiteX132" fmla="*/ 346621 w 439877"/>
                <a:gd name="connsiteY132" fmla="*/ 176924 h 487550"/>
                <a:gd name="connsiteX133" fmla="*/ 346005 w 439877"/>
                <a:gd name="connsiteY133" fmla="*/ 175988 h 487550"/>
                <a:gd name="connsiteX134" fmla="*/ 345850 w 439877"/>
                <a:gd name="connsiteY134" fmla="*/ 175832 h 487550"/>
                <a:gd name="connsiteX135" fmla="*/ 267011 w 439877"/>
                <a:gd name="connsiteY135" fmla="*/ 99677 h 487550"/>
                <a:gd name="connsiteX136" fmla="*/ 275617 w 439877"/>
                <a:gd name="connsiteY136" fmla="*/ 99832 h 487550"/>
                <a:gd name="connsiteX137" fmla="*/ 284376 w 439877"/>
                <a:gd name="connsiteY137" fmla="*/ 100609 h 487550"/>
                <a:gd name="connsiteX138" fmla="*/ 292981 w 439877"/>
                <a:gd name="connsiteY138" fmla="*/ 102316 h 487550"/>
                <a:gd name="connsiteX139" fmla="*/ 301433 w 439877"/>
                <a:gd name="connsiteY139" fmla="*/ 104645 h 487550"/>
                <a:gd name="connsiteX140" fmla="*/ 309731 w 439877"/>
                <a:gd name="connsiteY140" fmla="*/ 107751 h 487550"/>
                <a:gd name="connsiteX141" fmla="*/ 317722 w 439877"/>
                <a:gd name="connsiteY141" fmla="*/ 111632 h 487550"/>
                <a:gd name="connsiteX142" fmla="*/ 325405 w 439877"/>
                <a:gd name="connsiteY142" fmla="*/ 115979 h 487550"/>
                <a:gd name="connsiteX143" fmla="*/ 332627 w 439877"/>
                <a:gd name="connsiteY143" fmla="*/ 121414 h 487550"/>
                <a:gd name="connsiteX144" fmla="*/ 339696 w 439877"/>
                <a:gd name="connsiteY144" fmla="*/ 127313 h 487550"/>
                <a:gd name="connsiteX145" fmla="*/ 346150 w 439877"/>
                <a:gd name="connsiteY145" fmla="*/ 133990 h 487550"/>
                <a:gd name="connsiteX146" fmla="*/ 355370 w 439877"/>
                <a:gd name="connsiteY146" fmla="*/ 144237 h 487550"/>
                <a:gd name="connsiteX147" fmla="*/ 334010 w 439877"/>
                <a:gd name="connsiteY147" fmla="*/ 163800 h 487550"/>
                <a:gd name="connsiteX148" fmla="*/ 330476 w 439877"/>
                <a:gd name="connsiteY148" fmla="*/ 160384 h 487550"/>
                <a:gd name="connsiteX149" fmla="*/ 326942 w 439877"/>
                <a:gd name="connsiteY149" fmla="*/ 157900 h 487550"/>
                <a:gd name="connsiteX150" fmla="*/ 323100 w 439877"/>
                <a:gd name="connsiteY150" fmla="*/ 156192 h 487550"/>
                <a:gd name="connsiteX151" fmla="*/ 319412 w 439877"/>
                <a:gd name="connsiteY151" fmla="*/ 155105 h 487550"/>
                <a:gd name="connsiteX152" fmla="*/ 315724 w 439877"/>
                <a:gd name="connsiteY152" fmla="*/ 154639 h 487550"/>
                <a:gd name="connsiteX153" fmla="*/ 312190 w 439877"/>
                <a:gd name="connsiteY153" fmla="*/ 154639 h 487550"/>
                <a:gd name="connsiteX154" fmla="*/ 308809 w 439877"/>
                <a:gd name="connsiteY154" fmla="*/ 154950 h 487550"/>
                <a:gd name="connsiteX155" fmla="*/ 305428 w 439877"/>
                <a:gd name="connsiteY155" fmla="*/ 155726 h 487550"/>
                <a:gd name="connsiteX156" fmla="*/ 302508 w 439877"/>
                <a:gd name="connsiteY156" fmla="*/ 156658 h 487550"/>
                <a:gd name="connsiteX157" fmla="*/ 299896 w 439877"/>
                <a:gd name="connsiteY157" fmla="*/ 157589 h 487550"/>
                <a:gd name="connsiteX158" fmla="*/ 297437 w 439877"/>
                <a:gd name="connsiteY158" fmla="*/ 158676 h 487550"/>
                <a:gd name="connsiteX159" fmla="*/ 295593 w 439877"/>
                <a:gd name="connsiteY159" fmla="*/ 159608 h 487550"/>
                <a:gd name="connsiteX160" fmla="*/ 294210 w 439877"/>
                <a:gd name="connsiteY160" fmla="*/ 160384 h 487550"/>
                <a:gd name="connsiteX161" fmla="*/ 293288 w 439877"/>
                <a:gd name="connsiteY161" fmla="*/ 161005 h 487550"/>
                <a:gd name="connsiteX162" fmla="*/ 292981 w 439877"/>
                <a:gd name="connsiteY162" fmla="*/ 161160 h 487550"/>
                <a:gd name="connsiteX163" fmla="*/ 269931 w 439877"/>
                <a:gd name="connsiteY163" fmla="*/ 182276 h 487550"/>
                <a:gd name="connsiteX164" fmla="*/ 266397 w 439877"/>
                <a:gd name="connsiteY164" fmla="*/ 186002 h 487550"/>
                <a:gd name="connsiteX165" fmla="*/ 263477 w 439877"/>
                <a:gd name="connsiteY165" fmla="*/ 189883 h 487550"/>
                <a:gd name="connsiteX166" fmla="*/ 261633 w 439877"/>
                <a:gd name="connsiteY166" fmla="*/ 193610 h 487550"/>
                <a:gd name="connsiteX167" fmla="*/ 260557 w 439877"/>
                <a:gd name="connsiteY167" fmla="*/ 197647 h 487550"/>
                <a:gd name="connsiteX168" fmla="*/ 260096 w 439877"/>
                <a:gd name="connsiteY168" fmla="*/ 201217 h 487550"/>
                <a:gd name="connsiteX169" fmla="*/ 260096 w 439877"/>
                <a:gd name="connsiteY169" fmla="*/ 204788 h 487550"/>
                <a:gd name="connsiteX170" fmla="*/ 260557 w 439877"/>
                <a:gd name="connsiteY170" fmla="*/ 208359 h 487550"/>
                <a:gd name="connsiteX171" fmla="*/ 261325 w 439877"/>
                <a:gd name="connsiteY171" fmla="*/ 211465 h 487550"/>
                <a:gd name="connsiteX172" fmla="*/ 262401 w 439877"/>
                <a:gd name="connsiteY172" fmla="*/ 214415 h 487550"/>
                <a:gd name="connsiteX173" fmla="*/ 263477 w 439877"/>
                <a:gd name="connsiteY173" fmla="*/ 217209 h 487550"/>
                <a:gd name="connsiteX174" fmla="*/ 264860 w 439877"/>
                <a:gd name="connsiteY174" fmla="*/ 219383 h 487550"/>
                <a:gd name="connsiteX175" fmla="*/ 265936 w 439877"/>
                <a:gd name="connsiteY175" fmla="*/ 221246 h 487550"/>
                <a:gd name="connsiteX176" fmla="*/ 266858 w 439877"/>
                <a:gd name="connsiteY176" fmla="*/ 222643 h 487550"/>
                <a:gd name="connsiteX177" fmla="*/ 267626 w 439877"/>
                <a:gd name="connsiteY177" fmla="*/ 223730 h 487550"/>
                <a:gd name="connsiteX178" fmla="*/ 267933 w 439877"/>
                <a:gd name="connsiteY178" fmla="*/ 224196 h 487550"/>
                <a:gd name="connsiteX179" fmla="*/ 240119 w 439877"/>
                <a:gd name="connsiteY179" fmla="*/ 249193 h 487550"/>
                <a:gd name="connsiteX180" fmla="*/ 162517 w 439877"/>
                <a:gd name="connsiteY180" fmla="*/ 161781 h 487550"/>
                <a:gd name="connsiteX181" fmla="*/ 201702 w 439877"/>
                <a:gd name="connsiteY181" fmla="*/ 126071 h 487550"/>
                <a:gd name="connsiteX182" fmla="*/ 208925 w 439877"/>
                <a:gd name="connsiteY182" fmla="*/ 120327 h 487550"/>
                <a:gd name="connsiteX183" fmla="*/ 216608 w 439877"/>
                <a:gd name="connsiteY183" fmla="*/ 115048 h 487550"/>
                <a:gd name="connsiteX184" fmla="*/ 224445 w 439877"/>
                <a:gd name="connsiteY184" fmla="*/ 110701 h 487550"/>
                <a:gd name="connsiteX185" fmla="*/ 232743 w 439877"/>
                <a:gd name="connsiteY185" fmla="*/ 106819 h 487550"/>
                <a:gd name="connsiteX186" fmla="*/ 241041 w 439877"/>
                <a:gd name="connsiteY186" fmla="*/ 104024 h 487550"/>
                <a:gd name="connsiteX187" fmla="*/ 249647 w 439877"/>
                <a:gd name="connsiteY187" fmla="*/ 101695 h 487550"/>
                <a:gd name="connsiteX188" fmla="*/ 258252 w 439877"/>
                <a:gd name="connsiteY188" fmla="*/ 100298 h 487550"/>
                <a:gd name="connsiteX189" fmla="*/ 396694 w 439877"/>
                <a:gd name="connsiteY189" fmla="*/ 0 h 487550"/>
                <a:gd name="connsiteX190" fmla="*/ 403195 w 439877"/>
                <a:gd name="connsiteY190" fmla="*/ 0 h 487550"/>
                <a:gd name="connsiteX191" fmla="*/ 409695 w 439877"/>
                <a:gd name="connsiteY191" fmla="*/ 461 h 487550"/>
                <a:gd name="connsiteX192" fmla="*/ 416660 w 439877"/>
                <a:gd name="connsiteY192" fmla="*/ 1689 h 487550"/>
                <a:gd name="connsiteX193" fmla="*/ 423780 w 439877"/>
                <a:gd name="connsiteY193" fmla="*/ 3532 h 487550"/>
                <a:gd name="connsiteX194" fmla="*/ 431210 w 439877"/>
                <a:gd name="connsiteY194" fmla="*/ 5989 h 487550"/>
                <a:gd name="connsiteX195" fmla="*/ 438639 w 439877"/>
                <a:gd name="connsiteY195" fmla="*/ 9214 h 487550"/>
                <a:gd name="connsiteX196" fmla="*/ 439568 w 439877"/>
                <a:gd name="connsiteY196" fmla="*/ 9828 h 487550"/>
                <a:gd name="connsiteX197" fmla="*/ 439877 w 439877"/>
                <a:gd name="connsiteY197" fmla="*/ 11056 h 487550"/>
                <a:gd name="connsiteX198" fmla="*/ 439722 w 439877"/>
                <a:gd name="connsiteY198" fmla="*/ 12438 h 487550"/>
                <a:gd name="connsiteX199" fmla="*/ 438948 w 439877"/>
                <a:gd name="connsiteY199" fmla="*/ 13974 h 487550"/>
                <a:gd name="connsiteX200" fmla="*/ 437710 w 439877"/>
                <a:gd name="connsiteY200" fmla="*/ 15663 h 487550"/>
                <a:gd name="connsiteX201" fmla="*/ 436008 w 439877"/>
                <a:gd name="connsiteY201" fmla="*/ 17352 h 487550"/>
                <a:gd name="connsiteX202" fmla="*/ 434305 w 439877"/>
                <a:gd name="connsiteY202" fmla="*/ 18427 h 487550"/>
                <a:gd name="connsiteX203" fmla="*/ 432603 w 439877"/>
                <a:gd name="connsiteY203" fmla="*/ 19195 h 487550"/>
                <a:gd name="connsiteX204" fmla="*/ 431055 w 439877"/>
                <a:gd name="connsiteY204" fmla="*/ 19502 h 487550"/>
                <a:gd name="connsiteX205" fmla="*/ 429662 w 439877"/>
                <a:gd name="connsiteY205" fmla="*/ 19195 h 487550"/>
                <a:gd name="connsiteX206" fmla="*/ 422232 w 439877"/>
                <a:gd name="connsiteY206" fmla="*/ 16124 h 487550"/>
                <a:gd name="connsiteX207" fmla="*/ 415113 w 439877"/>
                <a:gd name="connsiteY207" fmla="*/ 13667 h 487550"/>
                <a:gd name="connsiteX208" fmla="*/ 408612 w 439877"/>
                <a:gd name="connsiteY208" fmla="*/ 12131 h 487550"/>
                <a:gd name="connsiteX209" fmla="*/ 402576 w 439877"/>
                <a:gd name="connsiteY209" fmla="*/ 11056 h 487550"/>
                <a:gd name="connsiteX210" fmla="*/ 396849 w 439877"/>
                <a:gd name="connsiteY210" fmla="*/ 10442 h 487550"/>
                <a:gd name="connsiteX211" fmla="*/ 391741 w 439877"/>
                <a:gd name="connsiteY211" fmla="*/ 10442 h 487550"/>
                <a:gd name="connsiteX212" fmla="*/ 387098 w 439877"/>
                <a:gd name="connsiteY212" fmla="*/ 10749 h 487550"/>
                <a:gd name="connsiteX213" fmla="*/ 382919 w 439877"/>
                <a:gd name="connsiteY213" fmla="*/ 11517 h 487550"/>
                <a:gd name="connsiteX214" fmla="*/ 379359 w 439877"/>
                <a:gd name="connsiteY214" fmla="*/ 12592 h 487550"/>
                <a:gd name="connsiteX215" fmla="*/ 376418 w 439877"/>
                <a:gd name="connsiteY215" fmla="*/ 13820 h 487550"/>
                <a:gd name="connsiteX216" fmla="*/ 373787 w 439877"/>
                <a:gd name="connsiteY216" fmla="*/ 15356 h 487550"/>
                <a:gd name="connsiteX217" fmla="*/ 371929 w 439877"/>
                <a:gd name="connsiteY217" fmla="*/ 17045 h 487550"/>
                <a:gd name="connsiteX218" fmla="*/ 370227 w 439877"/>
                <a:gd name="connsiteY218" fmla="*/ 19348 h 487550"/>
                <a:gd name="connsiteX219" fmla="*/ 368989 w 439877"/>
                <a:gd name="connsiteY219" fmla="*/ 22266 h 487550"/>
                <a:gd name="connsiteX220" fmla="*/ 368215 w 439877"/>
                <a:gd name="connsiteY220" fmla="*/ 25644 h 487550"/>
                <a:gd name="connsiteX221" fmla="*/ 368060 w 439877"/>
                <a:gd name="connsiteY221" fmla="*/ 29330 h 487550"/>
                <a:gd name="connsiteX222" fmla="*/ 368524 w 439877"/>
                <a:gd name="connsiteY222" fmla="*/ 33476 h 487550"/>
                <a:gd name="connsiteX223" fmla="*/ 369763 w 439877"/>
                <a:gd name="connsiteY223" fmla="*/ 37929 h 487550"/>
                <a:gd name="connsiteX224" fmla="*/ 371620 w 439877"/>
                <a:gd name="connsiteY224" fmla="*/ 42689 h 487550"/>
                <a:gd name="connsiteX225" fmla="*/ 374561 w 439877"/>
                <a:gd name="connsiteY225" fmla="*/ 47603 h 487550"/>
                <a:gd name="connsiteX226" fmla="*/ 378430 w 439877"/>
                <a:gd name="connsiteY226" fmla="*/ 52671 h 487550"/>
                <a:gd name="connsiteX227" fmla="*/ 383228 w 439877"/>
                <a:gd name="connsiteY227" fmla="*/ 57892 h 487550"/>
                <a:gd name="connsiteX228" fmla="*/ 389265 w 439877"/>
                <a:gd name="connsiteY228" fmla="*/ 63113 h 487550"/>
                <a:gd name="connsiteX229" fmla="*/ 395920 w 439877"/>
                <a:gd name="connsiteY229" fmla="*/ 68948 h 487550"/>
                <a:gd name="connsiteX230" fmla="*/ 401492 w 439877"/>
                <a:gd name="connsiteY230" fmla="*/ 74630 h 487550"/>
                <a:gd name="connsiteX231" fmla="*/ 406445 w 439877"/>
                <a:gd name="connsiteY231" fmla="*/ 80311 h 487550"/>
                <a:gd name="connsiteX232" fmla="*/ 410005 w 439877"/>
                <a:gd name="connsiteY232" fmla="*/ 85839 h 487550"/>
                <a:gd name="connsiteX233" fmla="*/ 412946 w 439877"/>
                <a:gd name="connsiteY233" fmla="*/ 91214 h 487550"/>
                <a:gd name="connsiteX234" fmla="*/ 414648 w 439877"/>
                <a:gd name="connsiteY234" fmla="*/ 96742 h 487550"/>
                <a:gd name="connsiteX235" fmla="*/ 415577 w 439877"/>
                <a:gd name="connsiteY235" fmla="*/ 102117 h 487550"/>
                <a:gd name="connsiteX236" fmla="*/ 415422 w 439877"/>
                <a:gd name="connsiteY236" fmla="*/ 107338 h 487550"/>
                <a:gd name="connsiteX237" fmla="*/ 414339 w 439877"/>
                <a:gd name="connsiteY237" fmla="*/ 112559 h 487550"/>
                <a:gd name="connsiteX238" fmla="*/ 412327 w 439877"/>
                <a:gd name="connsiteY238" fmla="*/ 117626 h 487550"/>
                <a:gd name="connsiteX239" fmla="*/ 409076 w 439877"/>
                <a:gd name="connsiteY239" fmla="*/ 122694 h 487550"/>
                <a:gd name="connsiteX240" fmla="*/ 405826 w 439877"/>
                <a:gd name="connsiteY240" fmla="*/ 127147 h 487550"/>
                <a:gd name="connsiteX241" fmla="*/ 402111 w 439877"/>
                <a:gd name="connsiteY241" fmla="*/ 131447 h 487550"/>
                <a:gd name="connsiteX242" fmla="*/ 398397 w 439877"/>
                <a:gd name="connsiteY242" fmla="*/ 135132 h 487550"/>
                <a:gd name="connsiteX243" fmla="*/ 394527 w 439877"/>
                <a:gd name="connsiteY243" fmla="*/ 138817 h 487550"/>
                <a:gd name="connsiteX244" fmla="*/ 390503 w 439877"/>
                <a:gd name="connsiteY244" fmla="*/ 141889 h 487550"/>
                <a:gd name="connsiteX245" fmla="*/ 386633 w 439877"/>
                <a:gd name="connsiteY245" fmla="*/ 144960 h 487550"/>
                <a:gd name="connsiteX246" fmla="*/ 382764 w 439877"/>
                <a:gd name="connsiteY246" fmla="*/ 147417 h 487550"/>
                <a:gd name="connsiteX247" fmla="*/ 379204 w 439877"/>
                <a:gd name="connsiteY247" fmla="*/ 149567 h 487550"/>
                <a:gd name="connsiteX248" fmla="*/ 375799 w 439877"/>
                <a:gd name="connsiteY248" fmla="*/ 151409 h 487550"/>
                <a:gd name="connsiteX249" fmla="*/ 373013 w 439877"/>
                <a:gd name="connsiteY249" fmla="*/ 152945 h 487550"/>
                <a:gd name="connsiteX250" fmla="*/ 370536 w 439877"/>
                <a:gd name="connsiteY250" fmla="*/ 154327 h 487550"/>
                <a:gd name="connsiteX251" fmla="*/ 368524 w 439877"/>
                <a:gd name="connsiteY251" fmla="*/ 155248 h 487550"/>
                <a:gd name="connsiteX252" fmla="*/ 367131 w 439877"/>
                <a:gd name="connsiteY252" fmla="*/ 155862 h 487550"/>
                <a:gd name="connsiteX253" fmla="*/ 366357 w 439877"/>
                <a:gd name="connsiteY253" fmla="*/ 156016 h 487550"/>
                <a:gd name="connsiteX254" fmla="*/ 355368 w 439877"/>
                <a:gd name="connsiteY254" fmla="*/ 144192 h 487550"/>
                <a:gd name="connsiteX255" fmla="*/ 356142 w 439877"/>
                <a:gd name="connsiteY255" fmla="*/ 143117 h 487550"/>
                <a:gd name="connsiteX256" fmla="*/ 357535 w 439877"/>
                <a:gd name="connsiteY256" fmla="*/ 142349 h 487550"/>
                <a:gd name="connsiteX257" fmla="*/ 359702 w 439877"/>
                <a:gd name="connsiteY257" fmla="*/ 141735 h 487550"/>
                <a:gd name="connsiteX258" fmla="*/ 361869 w 439877"/>
                <a:gd name="connsiteY258" fmla="*/ 141121 h 487550"/>
                <a:gd name="connsiteX259" fmla="*/ 364190 w 439877"/>
                <a:gd name="connsiteY259" fmla="*/ 140660 h 487550"/>
                <a:gd name="connsiteX260" fmla="*/ 366512 w 439877"/>
                <a:gd name="connsiteY260" fmla="*/ 140199 h 487550"/>
                <a:gd name="connsiteX261" fmla="*/ 368524 w 439877"/>
                <a:gd name="connsiteY261" fmla="*/ 139892 h 487550"/>
                <a:gd name="connsiteX262" fmla="*/ 369917 w 439877"/>
                <a:gd name="connsiteY262" fmla="*/ 139739 h 487550"/>
                <a:gd name="connsiteX263" fmla="*/ 376108 w 439877"/>
                <a:gd name="connsiteY263" fmla="*/ 137435 h 487550"/>
                <a:gd name="connsiteX264" fmla="*/ 381526 w 439877"/>
                <a:gd name="connsiteY264" fmla="*/ 134978 h 487550"/>
                <a:gd name="connsiteX265" fmla="*/ 386169 w 439877"/>
                <a:gd name="connsiteY265" fmla="*/ 132368 h 487550"/>
                <a:gd name="connsiteX266" fmla="*/ 389884 w 439877"/>
                <a:gd name="connsiteY266" fmla="*/ 129911 h 487550"/>
                <a:gd name="connsiteX267" fmla="*/ 392824 w 439877"/>
                <a:gd name="connsiteY267" fmla="*/ 127300 h 487550"/>
                <a:gd name="connsiteX268" fmla="*/ 395301 w 439877"/>
                <a:gd name="connsiteY268" fmla="*/ 125151 h 487550"/>
                <a:gd name="connsiteX269" fmla="*/ 397004 w 439877"/>
                <a:gd name="connsiteY269" fmla="*/ 123154 h 487550"/>
                <a:gd name="connsiteX270" fmla="*/ 398242 w 439877"/>
                <a:gd name="connsiteY270" fmla="*/ 121619 h 487550"/>
                <a:gd name="connsiteX271" fmla="*/ 398861 w 439877"/>
                <a:gd name="connsiteY271" fmla="*/ 120697 h 487550"/>
                <a:gd name="connsiteX272" fmla="*/ 399016 w 439877"/>
                <a:gd name="connsiteY272" fmla="*/ 120390 h 487550"/>
                <a:gd name="connsiteX273" fmla="*/ 400099 w 439877"/>
                <a:gd name="connsiteY273" fmla="*/ 118701 h 487550"/>
                <a:gd name="connsiteX274" fmla="*/ 401028 w 439877"/>
                <a:gd name="connsiteY274" fmla="*/ 116858 h 487550"/>
                <a:gd name="connsiteX275" fmla="*/ 401956 w 439877"/>
                <a:gd name="connsiteY275" fmla="*/ 114862 h 487550"/>
                <a:gd name="connsiteX276" fmla="*/ 402730 w 439877"/>
                <a:gd name="connsiteY276" fmla="*/ 112712 h 487550"/>
                <a:gd name="connsiteX277" fmla="*/ 403195 w 439877"/>
                <a:gd name="connsiteY277" fmla="*/ 110102 h 487550"/>
                <a:gd name="connsiteX278" fmla="*/ 403349 w 439877"/>
                <a:gd name="connsiteY278" fmla="*/ 107491 h 487550"/>
                <a:gd name="connsiteX279" fmla="*/ 403040 w 439877"/>
                <a:gd name="connsiteY279" fmla="*/ 104574 h 487550"/>
                <a:gd name="connsiteX280" fmla="*/ 402111 w 439877"/>
                <a:gd name="connsiteY280" fmla="*/ 101349 h 487550"/>
                <a:gd name="connsiteX281" fmla="*/ 401028 w 439877"/>
                <a:gd name="connsiteY281" fmla="*/ 98124 h 487550"/>
                <a:gd name="connsiteX282" fmla="*/ 399170 w 439877"/>
                <a:gd name="connsiteY282" fmla="*/ 94592 h 487550"/>
                <a:gd name="connsiteX283" fmla="*/ 396849 w 439877"/>
                <a:gd name="connsiteY283" fmla="*/ 90600 h 487550"/>
                <a:gd name="connsiteX284" fmla="*/ 393753 w 439877"/>
                <a:gd name="connsiteY284" fmla="*/ 86607 h 487550"/>
                <a:gd name="connsiteX285" fmla="*/ 389729 w 439877"/>
                <a:gd name="connsiteY285" fmla="*/ 82154 h 487550"/>
                <a:gd name="connsiteX286" fmla="*/ 385086 w 439877"/>
                <a:gd name="connsiteY286" fmla="*/ 77547 h 487550"/>
                <a:gd name="connsiteX287" fmla="*/ 379359 w 439877"/>
                <a:gd name="connsiteY287" fmla="*/ 72633 h 487550"/>
                <a:gd name="connsiteX288" fmla="*/ 373632 w 439877"/>
                <a:gd name="connsiteY288" fmla="*/ 67720 h 487550"/>
                <a:gd name="connsiteX289" fmla="*/ 368834 w 439877"/>
                <a:gd name="connsiteY289" fmla="*/ 62499 h 487550"/>
                <a:gd name="connsiteX290" fmla="*/ 364655 w 439877"/>
                <a:gd name="connsiteY290" fmla="*/ 57277 h 487550"/>
                <a:gd name="connsiteX291" fmla="*/ 361404 w 439877"/>
                <a:gd name="connsiteY291" fmla="*/ 52210 h 487550"/>
                <a:gd name="connsiteX292" fmla="*/ 359083 w 439877"/>
                <a:gd name="connsiteY292" fmla="*/ 46989 h 487550"/>
                <a:gd name="connsiteX293" fmla="*/ 357225 w 439877"/>
                <a:gd name="connsiteY293" fmla="*/ 41768 h 487550"/>
                <a:gd name="connsiteX294" fmla="*/ 356452 w 439877"/>
                <a:gd name="connsiteY294" fmla="*/ 36701 h 487550"/>
                <a:gd name="connsiteX295" fmla="*/ 356606 w 439877"/>
                <a:gd name="connsiteY295" fmla="*/ 31633 h 487550"/>
                <a:gd name="connsiteX296" fmla="*/ 357535 w 439877"/>
                <a:gd name="connsiteY296" fmla="*/ 26873 h 487550"/>
                <a:gd name="connsiteX297" fmla="*/ 359547 w 439877"/>
                <a:gd name="connsiteY297" fmla="*/ 22112 h 487550"/>
                <a:gd name="connsiteX298" fmla="*/ 362178 w 439877"/>
                <a:gd name="connsiteY298" fmla="*/ 17659 h 487550"/>
                <a:gd name="connsiteX299" fmla="*/ 365738 w 439877"/>
                <a:gd name="connsiteY299" fmla="*/ 13206 h 487550"/>
                <a:gd name="connsiteX300" fmla="*/ 369917 w 439877"/>
                <a:gd name="connsiteY300" fmla="*/ 9521 h 487550"/>
                <a:gd name="connsiteX301" fmla="*/ 374406 w 439877"/>
                <a:gd name="connsiteY301" fmla="*/ 6296 h 487550"/>
                <a:gd name="connsiteX302" fmla="*/ 379514 w 439877"/>
                <a:gd name="connsiteY302" fmla="*/ 3839 h 487550"/>
                <a:gd name="connsiteX303" fmla="*/ 384776 w 439877"/>
                <a:gd name="connsiteY303" fmla="*/ 1996 h 487550"/>
                <a:gd name="connsiteX304" fmla="*/ 390503 w 439877"/>
                <a:gd name="connsiteY304" fmla="*/ 614 h 48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</a:cxnLst>
              <a:rect l="l" t="t" r="r" b="b"/>
              <a:pathLst>
                <a:path w="439877" h="487550">
                  <a:moveTo>
                    <a:pt x="320012" y="171183"/>
                  </a:moveTo>
                  <a:lnTo>
                    <a:pt x="323091" y="171646"/>
                  </a:lnTo>
                  <a:lnTo>
                    <a:pt x="326169" y="172881"/>
                  </a:lnTo>
                  <a:lnTo>
                    <a:pt x="329094" y="174578"/>
                  </a:lnTo>
                  <a:lnTo>
                    <a:pt x="331557" y="176894"/>
                  </a:lnTo>
                  <a:lnTo>
                    <a:pt x="333404" y="179517"/>
                  </a:lnTo>
                  <a:lnTo>
                    <a:pt x="334944" y="182758"/>
                  </a:lnTo>
                  <a:lnTo>
                    <a:pt x="335713" y="185845"/>
                  </a:lnTo>
                  <a:lnTo>
                    <a:pt x="335867" y="188932"/>
                  </a:lnTo>
                  <a:lnTo>
                    <a:pt x="335405" y="192173"/>
                  </a:lnTo>
                  <a:lnTo>
                    <a:pt x="334328" y="195260"/>
                  </a:lnTo>
                  <a:lnTo>
                    <a:pt x="332481" y="198192"/>
                  </a:lnTo>
                  <a:lnTo>
                    <a:pt x="330326" y="200662"/>
                  </a:lnTo>
                  <a:lnTo>
                    <a:pt x="307544" y="221035"/>
                  </a:lnTo>
                  <a:lnTo>
                    <a:pt x="304773" y="223041"/>
                  </a:lnTo>
                  <a:lnTo>
                    <a:pt x="301848" y="224584"/>
                  </a:lnTo>
                  <a:lnTo>
                    <a:pt x="298616" y="225356"/>
                  </a:lnTo>
                  <a:lnTo>
                    <a:pt x="295383" y="225356"/>
                  </a:lnTo>
                  <a:lnTo>
                    <a:pt x="292304" y="224893"/>
                  </a:lnTo>
                  <a:lnTo>
                    <a:pt x="289226" y="223658"/>
                  </a:lnTo>
                  <a:lnTo>
                    <a:pt x="286301" y="222115"/>
                  </a:lnTo>
                  <a:lnTo>
                    <a:pt x="283838" y="219800"/>
                  </a:lnTo>
                  <a:lnTo>
                    <a:pt x="281837" y="217022"/>
                  </a:lnTo>
                  <a:lnTo>
                    <a:pt x="280452" y="213935"/>
                  </a:lnTo>
                  <a:lnTo>
                    <a:pt x="279682" y="210848"/>
                  </a:lnTo>
                  <a:lnTo>
                    <a:pt x="279528" y="207607"/>
                  </a:lnTo>
                  <a:lnTo>
                    <a:pt x="279990" y="204366"/>
                  </a:lnTo>
                  <a:lnTo>
                    <a:pt x="281067" y="201433"/>
                  </a:lnTo>
                  <a:lnTo>
                    <a:pt x="282915" y="198655"/>
                  </a:lnTo>
                  <a:lnTo>
                    <a:pt x="285224" y="196032"/>
                  </a:lnTo>
                  <a:lnTo>
                    <a:pt x="307698" y="175659"/>
                  </a:lnTo>
                  <a:lnTo>
                    <a:pt x="310622" y="173652"/>
                  </a:lnTo>
                  <a:lnTo>
                    <a:pt x="313547" y="172263"/>
                  </a:lnTo>
                  <a:lnTo>
                    <a:pt x="316626" y="171337"/>
                  </a:lnTo>
                  <a:close/>
                  <a:moveTo>
                    <a:pt x="153539" y="169017"/>
                  </a:moveTo>
                  <a:lnTo>
                    <a:pt x="320698" y="355370"/>
                  </a:lnTo>
                  <a:lnTo>
                    <a:pt x="208949" y="455666"/>
                  </a:lnTo>
                  <a:lnTo>
                    <a:pt x="202603" y="460928"/>
                  </a:lnTo>
                  <a:lnTo>
                    <a:pt x="195948" y="465572"/>
                  </a:lnTo>
                  <a:lnTo>
                    <a:pt x="188828" y="470060"/>
                  </a:lnTo>
                  <a:lnTo>
                    <a:pt x="181399" y="473930"/>
                  </a:lnTo>
                  <a:lnTo>
                    <a:pt x="173660" y="477490"/>
                  </a:lnTo>
                  <a:lnTo>
                    <a:pt x="165612" y="480276"/>
                  </a:lnTo>
                  <a:lnTo>
                    <a:pt x="157563" y="482752"/>
                  </a:lnTo>
                  <a:lnTo>
                    <a:pt x="149205" y="484764"/>
                  </a:lnTo>
                  <a:lnTo>
                    <a:pt x="140847" y="486312"/>
                  </a:lnTo>
                  <a:lnTo>
                    <a:pt x="132489" y="487241"/>
                  </a:lnTo>
                  <a:lnTo>
                    <a:pt x="123976" y="487550"/>
                  </a:lnTo>
                  <a:lnTo>
                    <a:pt x="115618" y="487395"/>
                  </a:lnTo>
                  <a:lnTo>
                    <a:pt x="107415" y="486621"/>
                  </a:lnTo>
                  <a:lnTo>
                    <a:pt x="99367" y="485383"/>
                  </a:lnTo>
                  <a:lnTo>
                    <a:pt x="91628" y="483526"/>
                  </a:lnTo>
                  <a:lnTo>
                    <a:pt x="83889" y="480895"/>
                  </a:lnTo>
                  <a:lnTo>
                    <a:pt x="76460" y="477799"/>
                  </a:lnTo>
                  <a:lnTo>
                    <a:pt x="69495" y="474084"/>
                  </a:lnTo>
                  <a:lnTo>
                    <a:pt x="62839" y="469751"/>
                  </a:lnTo>
                  <a:lnTo>
                    <a:pt x="56803" y="464643"/>
                  </a:lnTo>
                  <a:lnTo>
                    <a:pt x="51076" y="459071"/>
                  </a:lnTo>
                  <a:lnTo>
                    <a:pt x="21359" y="426103"/>
                  </a:lnTo>
                  <a:lnTo>
                    <a:pt x="16406" y="419757"/>
                  </a:lnTo>
                  <a:lnTo>
                    <a:pt x="11918" y="413102"/>
                  </a:lnTo>
                  <a:lnTo>
                    <a:pt x="8358" y="406137"/>
                  </a:lnTo>
                  <a:lnTo>
                    <a:pt x="5417" y="398708"/>
                  </a:lnTo>
                  <a:lnTo>
                    <a:pt x="3095" y="391123"/>
                  </a:lnTo>
                  <a:lnTo>
                    <a:pt x="1393" y="383230"/>
                  </a:lnTo>
                  <a:lnTo>
                    <a:pt x="464" y="375027"/>
                  </a:lnTo>
                  <a:lnTo>
                    <a:pt x="0" y="366823"/>
                  </a:lnTo>
                  <a:lnTo>
                    <a:pt x="155" y="358620"/>
                  </a:lnTo>
                  <a:lnTo>
                    <a:pt x="929" y="350262"/>
                  </a:lnTo>
                  <a:lnTo>
                    <a:pt x="2167" y="341904"/>
                  </a:lnTo>
                  <a:lnTo>
                    <a:pt x="4024" y="333701"/>
                  </a:lnTo>
                  <a:lnTo>
                    <a:pt x="6346" y="325498"/>
                  </a:lnTo>
                  <a:lnTo>
                    <a:pt x="9286" y="317449"/>
                  </a:lnTo>
                  <a:lnTo>
                    <a:pt x="12537" y="309555"/>
                  </a:lnTo>
                  <a:lnTo>
                    <a:pt x="16406" y="302126"/>
                  </a:lnTo>
                  <a:lnTo>
                    <a:pt x="20585" y="294852"/>
                  </a:lnTo>
                  <a:lnTo>
                    <a:pt x="25383" y="287886"/>
                  </a:lnTo>
                  <a:lnTo>
                    <a:pt x="30491" y="281231"/>
                  </a:lnTo>
                  <a:lnTo>
                    <a:pt x="35908" y="275040"/>
                  </a:lnTo>
                  <a:lnTo>
                    <a:pt x="41790" y="269468"/>
                  </a:lnTo>
                  <a:close/>
                  <a:moveTo>
                    <a:pt x="367585" y="156016"/>
                  </a:moveTo>
                  <a:lnTo>
                    <a:pt x="376834" y="166314"/>
                  </a:lnTo>
                  <a:lnTo>
                    <a:pt x="382846" y="173648"/>
                  </a:lnTo>
                  <a:lnTo>
                    <a:pt x="388087" y="181293"/>
                  </a:lnTo>
                  <a:lnTo>
                    <a:pt x="392403" y="189407"/>
                  </a:lnTo>
                  <a:lnTo>
                    <a:pt x="396103" y="197676"/>
                  </a:lnTo>
                  <a:lnTo>
                    <a:pt x="398877" y="206102"/>
                  </a:lnTo>
                  <a:lnTo>
                    <a:pt x="401035" y="214840"/>
                  </a:lnTo>
                  <a:lnTo>
                    <a:pt x="402423" y="223577"/>
                  </a:lnTo>
                  <a:lnTo>
                    <a:pt x="403039" y="232471"/>
                  </a:lnTo>
                  <a:lnTo>
                    <a:pt x="402885" y="241365"/>
                  </a:lnTo>
                  <a:lnTo>
                    <a:pt x="402114" y="250103"/>
                  </a:lnTo>
                  <a:lnTo>
                    <a:pt x="400573" y="258840"/>
                  </a:lnTo>
                  <a:lnTo>
                    <a:pt x="398261" y="267422"/>
                  </a:lnTo>
                  <a:lnTo>
                    <a:pt x="395178" y="275848"/>
                  </a:lnTo>
                  <a:lnTo>
                    <a:pt x="391324" y="283805"/>
                  </a:lnTo>
                  <a:lnTo>
                    <a:pt x="387008" y="291763"/>
                  </a:lnTo>
                  <a:lnTo>
                    <a:pt x="381613" y="299252"/>
                  </a:lnTo>
                  <a:lnTo>
                    <a:pt x="375601" y="306274"/>
                  </a:lnTo>
                  <a:lnTo>
                    <a:pt x="369127" y="312983"/>
                  </a:lnTo>
                  <a:lnTo>
                    <a:pt x="329511" y="348870"/>
                  </a:lnTo>
                  <a:lnTo>
                    <a:pt x="251358" y="260713"/>
                  </a:lnTo>
                  <a:lnTo>
                    <a:pt x="279105" y="235436"/>
                  </a:lnTo>
                  <a:lnTo>
                    <a:pt x="279105" y="235124"/>
                  </a:lnTo>
                  <a:lnTo>
                    <a:pt x="282958" y="238712"/>
                  </a:lnTo>
                  <a:lnTo>
                    <a:pt x="286658" y="241521"/>
                  </a:lnTo>
                  <a:lnTo>
                    <a:pt x="290512" y="243237"/>
                  </a:lnTo>
                  <a:lnTo>
                    <a:pt x="294365" y="244329"/>
                  </a:lnTo>
                  <a:lnTo>
                    <a:pt x="298065" y="244798"/>
                  </a:lnTo>
                  <a:lnTo>
                    <a:pt x="301918" y="244641"/>
                  </a:lnTo>
                  <a:lnTo>
                    <a:pt x="305310" y="244173"/>
                  </a:lnTo>
                  <a:lnTo>
                    <a:pt x="308701" y="243237"/>
                  </a:lnTo>
                  <a:lnTo>
                    <a:pt x="311630" y="242145"/>
                  </a:lnTo>
                  <a:lnTo>
                    <a:pt x="314404" y="241053"/>
                  </a:lnTo>
                  <a:lnTo>
                    <a:pt x="316562" y="239649"/>
                  </a:lnTo>
                  <a:lnTo>
                    <a:pt x="318566" y="238556"/>
                  </a:lnTo>
                  <a:lnTo>
                    <a:pt x="319954" y="237620"/>
                  </a:lnTo>
                  <a:lnTo>
                    <a:pt x="320879" y="236996"/>
                  </a:lnTo>
                  <a:lnTo>
                    <a:pt x="321187" y="236840"/>
                  </a:lnTo>
                  <a:lnTo>
                    <a:pt x="343076" y="217024"/>
                  </a:lnTo>
                  <a:lnTo>
                    <a:pt x="346621" y="213123"/>
                  </a:lnTo>
                  <a:lnTo>
                    <a:pt x="349242" y="209379"/>
                  </a:lnTo>
                  <a:lnTo>
                    <a:pt x="351091" y="205478"/>
                  </a:lnTo>
                  <a:lnTo>
                    <a:pt x="352325" y="201733"/>
                  </a:lnTo>
                  <a:lnTo>
                    <a:pt x="352941" y="197988"/>
                  </a:lnTo>
                  <a:lnTo>
                    <a:pt x="352941" y="194400"/>
                  </a:lnTo>
                  <a:lnTo>
                    <a:pt x="352479" y="190967"/>
                  </a:lnTo>
                  <a:lnTo>
                    <a:pt x="351708" y="187690"/>
                  </a:lnTo>
                  <a:lnTo>
                    <a:pt x="350629" y="184882"/>
                  </a:lnTo>
                  <a:lnTo>
                    <a:pt x="349550" y="182385"/>
                  </a:lnTo>
                  <a:lnTo>
                    <a:pt x="348471" y="180045"/>
                  </a:lnTo>
                  <a:lnTo>
                    <a:pt x="347546" y="178172"/>
                  </a:lnTo>
                  <a:lnTo>
                    <a:pt x="346621" y="176924"/>
                  </a:lnTo>
                  <a:lnTo>
                    <a:pt x="346005" y="175988"/>
                  </a:lnTo>
                  <a:lnTo>
                    <a:pt x="345850" y="175832"/>
                  </a:lnTo>
                  <a:close/>
                  <a:moveTo>
                    <a:pt x="267011" y="99677"/>
                  </a:moveTo>
                  <a:lnTo>
                    <a:pt x="275617" y="99832"/>
                  </a:lnTo>
                  <a:lnTo>
                    <a:pt x="284376" y="100609"/>
                  </a:lnTo>
                  <a:lnTo>
                    <a:pt x="292981" y="102316"/>
                  </a:lnTo>
                  <a:lnTo>
                    <a:pt x="301433" y="104645"/>
                  </a:lnTo>
                  <a:lnTo>
                    <a:pt x="309731" y="107751"/>
                  </a:lnTo>
                  <a:lnTo>
                    <a:pt x="317722" y="111632"/>
                  </a:lnTo>
                  <a:lnTo>
                    <a:pt x="325405" y="115979"/>
                  </a:lnTo>
                  <a:lnTo>
                    <a:pt x="332627" y="121414"/>
                  </a:lnTo>
                  <a:lnTo>
                    <a:pt x="339696" y="127313"/>
                  </a:lnTo>
                  <a:lnTo>
                    <a:pt x="346150" y="133990"/>
                  </a:lnTo>
                  <a:lnTo>
                    <a:pt x="355370" y="144237"/>
                  </a:lnTo>
                  <a:lnTo>
                    <a:pt x="334010" y="163800"/>
                  </a:lnTo>
                  <a:lnTo>
                    <a:pt x="330476" y="160384"/>
                  </a:lnTo>
                  <a:lnTo>
                    <a:pt x="326942" y="157900"/>
                  </a:lnTo>
                  <a:lnTo>
                    <a:pt x="323100" y="156192"/>
                  </a:lnTo>
                  <a:lnTo>
                    <a:pt x="319412" y="155105"/>
                  </a:lnTo>
                  <a:lnTo>
                    <a:pt x="315724" y="154639"/>
                  </a:lnTo>
                  <a:lnTo>
                    <a:pt x="312190" y="154639"/>
                  </a:lnTo>
                  <a:lnTo>
                    <a:pt x="308809" y="154950"/>
                  </a:lnTo>
                  <a:lnTo>
                    <a:pt x="305428" y="155726"/>
                  </a:lnTo>
                  <a:lnTo>
                    <a:pt x="302508" y="156658"/>
                  </a:lnTo>
                  <a:lnTo>
                    <a:pt x="299896" y="157589"/>
                  </a:lnTo>
                  <a:lnTo>
                    <a:pt x="297437" y="158676"/>
                  </a:lnTo>
                  <a:lnTo>
                    <a:pt x="295593" y="159608"/>
                  </a:lnTo>
                  <a:lnTo>
                    <a:pt x="294210" y="160384"/>
                  </a:lnTo>
                  <a:lnTo>
                    <a:pt x="293288" y="161005"/>
                  </a:lnTo>
                  <a:lnTo>
                    <a:pt x="292981" y="161160"/>
                  </a:lnTo>
                  <a:lnTo>
                    <a:pt x="269931" y="182276"/>
                  </a:lnTo>
                  <a:lnTo>
                    <a:pt x="266397" y="186002"/>
                  </a:lnTo>
                  <a:lnTo>
                    <a:pt x="263477" y="189883"/>
                  </a:lnTo>
                  <a:lnTo>
                    <a:pt x="261633" y="193610"/>
                  </a:lnTo>
                  <a:lnTo>
                    <a:pt x="260557" y="197647"/>
                  </a:lnTo>
                  <a:lnTo>
                    <a:pt x="260096" y="201217"/>
                  </a:lnTo>
                  <a:lnTo>
                    <a:pt x="260096" y="204788"/>
                  </a:lnTo>
                  <a:lnTo>
                    <a:pt x="260557" y="208359"/>
                  </a:lnTo>
                  <a:lnTo>
                    <a:pt x="261325" y="211465"/>
                  </a:lnTo>
                  <a:lnTo>
                    <a:pt x="262401" y="214415"/>
                  </a:lnTo>
                  <a:lnTo>
                    <a:pt x="263477" y="217209"/>
                  </a:lnTo>
                  <a:lnTo>
                    <a:pt x="264860" y="219383"/>
                  </a:lnTo>
                  <a:lnTo>
                    <a:pt x="265936" y="221246"/>
                  </a:lnTo>
                  <a:lnTo>
                    <a:pt x="266858" y="222643"/>
                  </a:lnTo>
                  <a:lnTo>
                    <a:pt x="267626" y="223730"/>
                  </a:lnTo>
                  <a:lnTo>
                    <a:pt x="267933" y="224196"/>
                  </a:lnTo>
                  <a:lnTo>
                    <a:pt x="240119" y="249193"/>
                  </a:lnTo>
                  <a:lnTo>
                    <a:pt x="162517" y="161781"/>
                  </a:lnTo>
                  <a:lnTo>
                    <a:pt x="201702" y="126071"/>
                  </a:lnTo>
                  <a:lnTo>
                    <a:pt x="208925" y="120327"/>
                  </a:lnTo>
                  <a:lnTo>
                    <a:pt x="216608" y="115048"/>
                  </a:lnTo>
                  <a:lnTo>
                    <a:pt x="224445" y="110701"/>
                  </a:lnTo>
                  <a:lnTo>
                    <a:pt x="232743" y="106819"/>
                  </a:lnTo>
                  <a:lnTo>
                    <a:pt x="241041" y="104024"/>
                  </a:lnTo>
                  <a:lnTo>
                    <a:pt x="249647" y="101695"/>
                  </a:lnTo>
                  <a:lnTo>
                    <a:pt x="258252" y="100298"/>
                  </a:lnTo>
                  <a:close/>
                  <a:moveTo>
                    <a:pt x="396694" y="0"/>
                  </a:moveTo>
                  <a:lnTo>
                    <a:pt x="403195" y="0"/>
                  </a:lnTo>
                  <a:lnTo>
                    <a:pt x="409695" y="461"/>
                  </a:lnTo>
                  <a:lnTo>
                    <a:pt x="416660" y="1689"/>
                  </a:lnTo>
                  <a:lnTo>
                    <a:pt x="423780" y="3532"/>
                  </a:lnTo>
                  <a:lnTo>
                    <a:pt x="431210" y="5989"/>
                  </a:lnTo>
                  <a:lnTo>
                    <a:pt x="438639" y="9214"/>
                  </a:lnTo>
                  <a:lnTo>
                    <a:pt x="439568" y="9828"/>
                  </a:lnTo>
                  <a:lnTo>
                    <a:pt x="439877" y="11056"/>
                  </a:lnTo>
                  <a:lnTo>
                    <a:pt x="439722" y="12438"/>
                  </a:lnTo>
                  <a:lnTo>
                    <a:pt x="438948" y="13974"/>
                  </a:lnTo>
                  <a:lnTo>
                    <a:pt x="437710" y="15663"/>
                  </a:lnTo>
                  <a:lnTo>
                    <a:pt x="436008" y="17352"/>
                  </a:lnTo>
                  <a:lnTo>
                    <a:pt x="434305" y="18427"/>
                  </a:lnTo>
                  <a:lnTo>
                    <a:pt x="432603" y="19195"/>
                  </a:lnTo>
                  <a:lnTo>
                    <a:pt x="431055" y="19502"/>
                  </a:lnTo>
                  <a:lnTo>
                    <a:pt x="429662" y="19195"/>
                  </a:lnTo>
                  <a:lnTo>
                    <a:pt x="422232" y="16124"/>
                  </a:lnTo>
                  <a:lnTo>
                    <a:pt x="415113" y="13667"/>
                  </a:lnTo>
                  <a:lnTo>
                    <a:pt x="408612" y="12131"/>
                  </a:lnTo>
                  <a:lnTo>
                    <a:pt x="402576" y="11056"/>
                  </a:lnTo>
                  <a:lnTo>
                    <a:pt x="396849" y="10442"/>
                  </a:lnTo>
                  <a:lnTo>
                    <a:pt x="391741" y="10442"/>
                  </a:lnTo>
                  <a:lnTo>
                    <a:pt x="387098" y="10749"/>
                  </a:lnTo>
                  <a:lnTo>
                    <a:pt x="382919" y="11517"/>
                  </a:lnTo>
                  <a:lnTo>
                    <a:pt x="379359" y="12592"/>
                  </a:lnTo>
                  <a:lnTo>
                    <a:pt x="376418" y="13820"/>
                  </a:lnTo>
                  <a:lnTo>
                    <a:pt x="373787" y="15356"/>
                  </a:lnTo>
                  <a:lnTo>
                    <a:pt x="371929" y="17045"/>
                  </a:lnTo>
                  <a:lnTo>
                    <a:pt x="370227" y="19348"/>
                  </a:lnTo>
                  <a:lnTo>
                    <a:pt x="368989" y="22266"/>
                  </a:lnTo>
                  <a:lnTo>
                    <a:pt x="368215" y="25644"/>
                  </a:lnTo>
                  <a:lnTo>
                    <a:pt x="368060" y="29330"/>
                  </a:lnTo>
                  <a:lnTo>
                    <a:pt x="368524" y="33476"/>
                  </a:lnTo>
                  <a:lnTo>
                    <a:pt x="369763" y="37929"/>
                  </a:lnTo>
                  <a:lnTo>
                    <a:pt x="371620" y="42689"/>
                  </a:lnTo>
                  <a:lnTo>
                    <a:pt x="374561" y="47603"/>
                  </a:lnTo>
                  <a:lnTo>
                    <a:pt x="378430" y="52671"/>
                  </a:lnTo>
                  <a:lnTo>
                    <a:pt x="383228" y="57892"/>
                  </a:lnTo>
                  <a:lnTo>
                    <a:pt x="389265" y="63113"/>
                  </a:lnTo>
                  <a:lnTo>
                    <a:pt x="395920" y="68948"/>
                  </a:lnTo>
                  <a:lnTo>
                    <a:pt x="401492" y="74630"/>
                  </a:lnTo>
                  <a:lnTo>
                    <a:pt x="406445" y="80311"/>
                  </a:lnTo>
                  <a:lnTo>
                    <a:pt x="410005" y="85839"/>
                  </a:lnTo>
                  <a:lnTo>
                    <a:pt x="412946" y="91214"/>
                  </a:lnTo>
                  <a:lnTo>
                    <a:pt x="414648" y="96742"/>
                  </a:lnTo>
                  <a:lnTo>
                    <a:pt x="415577" y="102117"/>
                  </a:lnTo>
                  <a:lnTo>
                    <a:pt x="415422" y="107338"/>
                  </a:lnTo>
                  <a:lnTo>
                    <a:pt x="414339" y="112559"/>
                  </a:lnTo>
                  <a:lnTo>
                    <a:pt x="412327" y="117626"/>
                  </a:lnTo>
                  <a:lnTo>
                    <a:pt x="409076" y="122694"/>
                  </a:lnTo>
                  <a:lnTo>
                    <a:pt x="405826" y="127147"/>
                  </a:lnTo>
                  <a:lnTo>
                    <a:pt x="402111" y="131447"/>
                  </a:lnTo>
                  <a:lnTo>
                    <a:pt x="398397" y="135132"/>
                  </a:lnTo>
                  <a:lnTo>
                    <a:pt x="394527" y="138817"/>
                  </a:lnTo>
                  <a:lnTo>
                    <a:pt x="390503" y="141889"/>
                  </a:lnTo>
                  <a:lnTo>
                    <a:pt x="386633" y="144960"/>
                  </a:lnTo>
                  <a:lnTo>
                    <a:pt x="382764" y="147417"/>
                  </a:lnTo>
                  <a:lnTo>
                    <a:pt x="379204" y="149567"/>
                  </a:lnTo>
                  <a:lnTo>
                    <a:pt x="375799" y="151409"/>
                  </a:lnTo>
                  <a:lnTo>
                    <a:pt x="373013" y="152945"/>
                  </a:lnTo>
                  <a:lnTo>
                    <a:pt x="370536" y="154327"/>
                  </a:lnTo>
                  <a:lnTo>
                    <a:pt x="368524" y="155248"/>
                  </a:lnTo>
                  <a:lnTo>
                    <a:pt x="367131" y="155862"/>
                  </a:lnTo>
                  <a:lnTo>
                    <a:pt x="366357" y="156016"/>
                  </a:lnTo>
                  <a:lnTo>
                    <a:pt x="355368" y="144192"/>
                  </a:lnTo>
                  <a:lnTo>
                    <a:pt x="356142" y="143117"/>
                  </a:lnTo>
                  <a:lnTo>
                    <a:pt x="357535" y="142349"/>
                  </a:lnTo>
                  <a:lnTo>
                    <a:pt x="359702" y="141735"/>
                  </a:lnTo>
                  <a:lnTo>
                    <a:pt x="361869" y="141121"/>
                  </a:lnTo>
                  <a:lnTo>
                    <a:pt x="364190" y="140660"/>
                  </a:lnTo>
                  <a:lnTo>
                    <a:pt x="366512" y="140199"/>
                  </a:lnTo>
                  <a:lnTo>
                    <a:pt x="368524" y="139892"/>
                  </a:lnTo>
                  <a:lnTo>
                    <a:pt x="369917" y="139739"/>
                  </a:lnTo>
                  <a:lnTo>
                    <a:pt x="376108" y="137435"/>
                  </a:lnTo>
                  <a:lnTo>
                    <a:pt x="381526" y="134978"/>
                  </a:lnTo>
                  <a:lnTo>
                    <a:pt x="386169" y="132368"/>
                  </a:lnTo>
                  <a:lnTo>
                    <a:pt x="389884" y="129911"/>
                  </a:lnTo>
                  <a:lnTo>
                    <a:pt x="392824" y="127300"/>
                  </a:lnTo>
                  <a:lnTo>
                    <a:pt x="395301" y="125151"/>
                  </a:lnTo>
                  <a:lnTo>
                    <a:pt x="397004" y="123154"/>
                  </a:lnTo>
                  <a:lnTo>
                    <a:pt x="398242" y="121619"/>
                  </a:lnTo>
                  <a:lnTo>
                    <a:pt x="398861" y="120697"/>
                  </a:lnTo>
                  <a:lnTo>
                    <a:pt x="399016" y="120390"/>
                  </a:lnTo>
                  <a:lnTo>
                    <a:pt x="400099" y="118701"/>
                  </a:lnTo>
                  <a:lnTo>
                    <a:pt x="401028" y="116858"/>
                  </a:lnTo>
                  <a:lnTo>
                    <a:pt x="401956" y="114862"/>
                  </a:lnTo>
                  <a:lnTo>
                    <a:pt x="402730" y="112712"/>
                  </a:lnTo>
                  <a:lnTo>
                    <a:pt x="403195" y="110102"/>
                  </a:lnTo>
                  <a:lnTo>
                    <a:pt x="403349" y="107491"/>
                  </a:lnTo>
                  <a:lnTo>
                    <a:pt x="403040" y="104574"/>
                  </a:lnTo>
                  <a:lnTo>
                    <a:pt x="402111" y="101349"/>
                  </a:lnTo>
                  <a:lnTo>
                    <a:pt x="401028" y="98124"/>
                  </a:lnTo>
                  <a:lnTo>
                    <a:pt x="399170" y="94592"/>
                  </a:lnTo>
                  <a:lnTo>
                    <a:pt x="396849" y="90600"/>
                  </a:lnTo>
                  <a:lnTo>
                    <a:pt x="393753" y="86607"/>
                  </a:lnTo>
                  <a:lnTo>
                    <a:pt x="389729" y="82154"/>
                  </a:lnTo>
                  <a:lnTo>
                    <a:pt x="385086" y="77547"/>
                  </a:lnTo>
                  <a:lnTo>
                    <a:pt x="379359" y="72633"/>
                  </a:lnTo>
                  <a:lnTo>
                    <a:pt x="373632" y="67720"/>
                  </a:lnTo>
                  <a:lnTo>
                    <a:pt x="368834" y="62499"/>
                  </a:lnTo>
                  <a:lnTo>
                    <a:pt x="364655" y="57277"/>
                  </a:lnTo>
                  <a:lnTo>
                    <a:pt x="361404" y="52210"/>
                  </a:lnTo>
                  <a:lnTo>
                    <a:pt x="359083" y="46989"/>
                  </a:lnTo>
                  <a:lnTo>
                    <a:pt x="357225" y="41768"/>
                  </a:lnTo>
                  <a:lnTo>
                    <a:pt x="356452" y="36701"/>
                  </a:lnTo>
                  <a:lnTo>
                    <a:pt x="356606" y="31633"/>
                  </a:lnTo>
                  <a:lnTo>
                    <a:pt x="357535" y="26873"/>
                  </a:lnTo>
                  <a:lnTo>
                    <a:pt x="359547" y="22112"/>
                  </a:lnTo>
                  <a:lnTo>
                    <a:pt x="362178" y="17659"/>
                  </a:lnTo>
                  <a:lnTo>
                    <a:pt x="365738" y="13206"/>
                  </a:lnTo>
                  <a:lnTo>
                    <a:pt x="369917" y="9521"/>
                  </a:lnTo>
                  <a:lnTo>
                    <a:pt x="374406" y="6296"/>
                  </a:lnTo>
                  <a:lnTo>
                    <a:pt x="379514" y="3839"/>
                  </a:lnTo>
                  <a:lnTo>
                    <a:pt x="384776" y="1996"/>
                  </a:lnTo>
                  <a:lnTo>
                    <a:pt x="390503" y="614"/>
                  </a:lnTo>
                  <a:close/>
                </a:path>
              </a:pathLst>
            </a:custGeom>
            <a:solidFill>
              <a:srgbClr val="FF683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1400">
                <a:solidFill>
                  <a:prstClr val="black"/>
                </a:solidFill>
              </a:endParaRPr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1781393" y="2086129"/>
            <a:ext cx="540588" cy="540588"/>
            <a:chOff x="4726150" y="4399632"/>
            <a:chExt cx="693961" cy="693961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48" name="타원 47"/>
            <p:cNvSpPr/>
            <p:nvPr/>
          </p:nvSpPr>
          <p:spPr>
            <a:xfrm flipV="1">
              <a:off x="4726150" y="4399632"/>
              <a:ext cx="693961" cy="693961"/>
            </a:xfrm>
            <a:prstGeom prst="ellipse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grpSp>
          <p:nvGrpSpPr>
            <p:cNvPr id="49" name="Group 20"/>
            <p:cNvGrpSpPr>
              <a:grpSpLocks noChangeAspect="1"/>
            </p:cNvGrpSpPr>
            <p:nvPr/>
          </p:nvGrpSpPr>
          <p:grpSpPr bwMode="auto">
            <a:xfrm>
              <a:off x="4971967" y="4590373"/>
              <a:ext cx="202327" cy="275984"/>
              <a:chOff x="2597" y="4163"/>
              <a:chExt cx="217" cy="296"/>
            </a:xfrm>
            <a:grpFill/>
          </p:grpSpPr>
          <p:sp>
            <p:nvSpPr>
              <p:cNvPr id="50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51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55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65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</p:grpSp>
      </p:grpSp>
      <p:cxnSp>
        <p:nvCxnSpPr>
          <p:cNvPr id="66" name="직선 연결선 65"/>
          <p:cNvCxnSpPr/>
          <p:nvPr/>
        </p:nvCxnSpPr>
        <p:spPr>
          <a:xfrm flipH="1" flipV="1">
            <a:off x="3944743" y="3884767"/>
            <a:ext cx="1" cy="1103997"/>
          </a:xfrm>
          <a:prstGeom prst="line">
            <a:avLst/>
          </a:prstGeom>
          <a:ln w="3175">
            <a:solidFill>
              <a:srgbClr val="FF68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flipH="1" flipV="1">
            <a:off x="5837804" y="2626717"/>
            <a:ext cx="1" cy="1103997"/>
          </a:xfrm>
          <a:prstGeom prst="line">
            <a:avLst/>
          </a:prstGeom>
          <a:ln w="3175">
            <a:solidFill>
              <a:srgbClr val="FF68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flipH="1" flipV="1">
            <a:off x="7730860" y="3884767"/>
            <a:ext cx="1" cy="1103997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/>
          <p:cNvSpPr/>
          <p:nvPr/>
        </p:nvSpPr>
        <p:spPr>
          <a:xfrm>
            <a:off x="1103048" y="4122873"/>
            <a:ext cx="1911942" cy="869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488" algn="ctr">
              <a:lnSpc>
                <a:spcPct val="150000"/>
              </a:lnSpc>
            </a:pPr>
            <a:r>
              <a:rPr lang="en-US" altLang="ko-KR" b="1" u="sng" dirty="0">
                <a:solidFill>
                  <a:prstClr val="black">
                    <a:lumMod val="65000"/>
                    <a:lumOff val="35000"/>
                  </a:prstClr>
                </a:solidFill>
              </a:rPr>
              <a:t>STEP. </a:t>
            </a:r>
            <a:r>
              <a:rPr lang="en-US" altLang="ko-KR" b="1" u="sng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1</a:t>
            </a:r>
          </a:p>
          <a:p>
            <a:pPr marL="90488" algn="ctr">
              <a:lnSpc>
                <a:spcPct val="150000"/>
              </a:lnSpc>
            </a:pPr>
            <a:r>
              <a:rPr lang="ko-KR" altLang="en-US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프로젝트 개요</a:t>
            </a:r>
            <a:endParaRPr lang="en-US" altLang="ko-KR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2959530" y="1812432"/>
            <a:ext cx="191986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488" algn="ctr">
              <a:lnSpc>
                <a:spcPct val="150000"/>
              </a:lnSpc>
            </a:pPr>
            <a:r>
              <a:rPr lang="en-US" altLang="ko-KR" b="1" u="sng" dirty="0">
                <a:solidFill>
                  <a:srgbClr val="FF6834"/>
                </a:solidFill>
              </a:rPr>
              <a:t>STEP. 2</a:t>
            </a:r>
          </a:p>
          <a:p>
            <a:pPr marL="90488" algn="ctr">
              <a:lnSpc>
                <a:spcPct val="150000"/>
              </a:lnSpc>
            </a:pPr>
            <a:r>
              <a:rPr lang="en-US" altLang="ko-KR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Use Case</a:t>
            </a:r>
            <a:endParaRPr lang="en-US" altLang="ko-KR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4874553" y="4122873"/>
            <a:ext cx="191986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488" algn="ctr">
              <a:lnSpc>
                <a:spcPct val="150000"/>
              </a:lnSpc>
            </a:pPr>
            <a:r>
              <a:rPr lang="en-US" altLang="ko-KR" b="1" u="sng" dirty="0">
                <a:solidFill>
                  <a:srgbClr val="FF6834"/>
                </a:solidFill>
              </a:rPr>
              <a:t>STEP. 3</a:t>
            </a:r>
          </a:p>
          <a:p>
            <a:pPr marL="90488" algn="ctr">
              <a:lnSpc>
                <a:spcPct val="150000"/>
              </a:lnSpc>
            </a:pPr>
            <a:r>
              <a:rPr lang="en-US" altLang="ko-KR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ER </a:t>
            </a:r>
            <a:r>
              <a:rPr lang="ko-KR" altLang="en-US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다이어그램</a:t>
            </a:r>
            <a:endParaRPr lang="en-US" altLang="ko-KR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6735212" y="1812432"/>
            <a:ext cx="1919862" cy="869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488" algn="ctr">
              <a:lnSpc>
                <a:spcPct val="150000"/>
              </a:lnSpc>
            </a:pPr>
            <a:r>
              <a:rPr lang="en-US" altLang="ko-KR" b="1" u="sng" dirty="0">
                <a:solidFill>
                  <a:prstClr val="black">
                    <a:lumMod val="65000"/>
                    <a:lumOff val="35000"/>
                  </a:prstClr>
                </a:solidFill>
              </a:rPr>
              <a:t>STEP. </a:t>
            </a:r>
            <a:r>
              <a:rPr lang="en-US" altLang="ko-KR" b="1" u="sng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4</a:t>
            </a:r>
            <a:endParaRPr lang="en-US" altLang="ko-KR" b="1" u="sng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90488" algn="ctr">
              <a:lnSpc>
                <a:spcPct val="150000"/>
              </a:lnSpc>
            </a:pPr>
            <a:r>
              <a:rPr lang="ko-KR" altLang="en-US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사이트 맵</a:t>
            </a:r>
            <a:endParaRPr lang="en-US" altLang="ko-KR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82" name="직선 연결선 81"/>
          <p:cNvCxnSpPr/>
          <p:nvPr/>
        </p:nvCxnSpPr>
        <p:spPr>
          <a:xfrm flipV="1">
            <a:off x="0" y="3815751"/>
            <a:ext cx="12192000" cy="16929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/>
          <p:cNvSpPr/>
          <p:nvPr/>
        </p:nvSpPr>
        <p:spPr>
          <a:xfrm>
            <a:off x="9080012" y="4149643"/>
            <a:ext cx="1919862" cy="869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488" algn="ctr">
              <a:lnSpc>
                <a:spcPct val="150000"/>
              </a:lnSpc>
            </a:pPr>
            <a:r>
              <a:rPr lang="en-US" altLang="ko-KR" b="1" u="sng" dirty="0">
                <a:solidFill>
                  <a:srgbClr val="FF6834"/>
                </a:solidFill>
              </a:rPr>
              <a:t>STEP. </a:t>
            </a:r>
            <a:r>
              <a:rPr lang="en-US" altLang="ko-KR" b="1" u="sng" dirty="0" smtClean="0">
                <a:solidFill>
                  <a:srgbClr val="FF6834"/>
                </a:solidFill>
              </a:rPr>
              <a:t>5</a:t>
            </a:r>
            <a:endParaRPr lang="en-US" altLang="ko-KR" b="1" u="sng" dirty="0">
              <a:solidFill>
                <a:srgbClr val="FF6834"/>
              </a:solidFill>
            </a:endParaRPr>
          </a:p>
          <a:p>
            <a:pPr marL="90488" algn="ctr">
              <a:lnSpc>
                <a:spcPct val="150000"/>
              </a:lnSpc>
            </a:pPr>
            <a:r>
              <a:rPr lang="ko-KR" altLang="en-US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화면 구성</a:t>
            </a:r>
            <a:endParaRPr lang="en-US" altLang="ko-KR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84" name="그룹 83"/>
          <p:cNvGrpSpPr/>
          <p:nvPr/>
        </p:nvGrpSpPr>
        <p:grpSpPr>
          <a:xfrm>
            <a:off x="9335580" y="2098062"/>
            <a:ext cx="540588" cy="540588"/>
            <a:chOff x="6518667" y="4399632"/>
            <a:chExt cx="693961" cy="693961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5" name="타원 84"/>
            <p:cNvSpPr/>
            <p:nvPr/>
          </p:nvSpPr>
          <p:spPr>
            <a:xfrm flipH="1" flipV="1">
              <a:off x="6518667" y="4399632"/>
              <a:ext cx="693961" cy="693961"/>
            </a:xfrm>
            <a:prstGeom prst="ellipse">
              <a:avLst/>
            </a:prstGeom>
            <a:noFill/>
            <a:ln w="19050">
              <a:solidFill>
                <a:srgbClr val="FF683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86" name="Freeform 36"/>
            <p:cNvSpPr>
              <a:spLocks noEditPoints="1"/>
            </p:cNvSpPr>
            <p:nvPr/>
          </p:nvSpPr>
          <p:spPr bwMode="auto">
            <a:xfrm>
              <a:off x="6789927" y="4619259"/>
              <a:ext cx="151435" cy="254701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FF683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</a:endParaRPr>
            </a:p>
          </p:txBody>
        </p:sp>
      </p:grpSp>
      <p:cxnSp>
        <p:nvCxnSpPr>
          <p:cNvPr id="87" name="직선 연결선 86"/>
          <p:cNvCxnSpPr/>
          <p:nvPr/>
        </p:nvCxnSpPr>
        <p:spPr>
          <a:xfrm flipH="1" flipV="1">
            <a:off x="9605876" y="2626717"/>
            <a:ext cx="1" cy="1103997"/>
          </a:xfrm>
          <a:prstGeom prst="line">
            <a:avLst/>
          </a:prstGeom>
          <a:ln w="3175">
            <a:solidFill>
              <a:srgbClr val="FF68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타원 87"/>
          <p:cNvSpPr/>
          <p:nvPr/>
        </p:nvSpPr>
        <p:spPr>
          <a:xfrm>
            <a:off x="9546894" y="3727535"/>
            <a:ext cx="154051" cy="154051"/>
          </a:xfrm>
          <a:prstGeom prst="ellipse">
            <a:avLst/>
          </a:prstGeom>
          <a:solidFill>
            <a:srgbClr val="FF6834"/>
          </a:solidFill>
          <a:ln>
            <a:solidFill>
              <a:srgbClr val="FF68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altLang="ko-KR" sz="10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954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4C5365"/>
          </a:solidFill>
          <a:ln>
            <a:noFill/>
          </a:ln>
          <a:effectLst>
            <a:outerShdw dist="38100" dir="5400000" algn="t" rotWithShape="0">
              <a:srgbClr val="353B49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i="1" kern="0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Project management</a:t>
            </a:r>
            <a:endParaRPr kumimoji="0" lang="ko-KR" altLang="en-US" sz="4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5833290" y="224776"/>
            <a:ext cx="126186" cy="153940"/>
            <a:chOff x="9869099" y="267769"/>
            <a:chExt cx="234693" cy="286312"/>
          </a:xfrm>
          <a:solidFill>
            <a:srgbClr val="4C5365"/>
          </a:solidFill>
        </p:grpSpPr>
        <p:sp>
          <p:nvSpPr>
            <p:cNvPr id="13" name="원형: 비어 있음 8">
              <a:extLst>
                <a:ext uri="{FF2B5EF4-FFF2-40B4-BE49-F238E27FC236}">
                  <a16:creationId xmlns:a16="http://schemas.microsoft.com/office/drawing/2014/main" id="{24691D8F-A34D-4208-B337-BFB0C227FEB9}"/>
                </a:ext>
              </a:extLst>
            </p:cNvPr>
            <p:cNvSpPr/>
            <p:nvPr/>
          </p:nvSpPr>
          <p:spPr>
            <a:xfrm>
              <a:off x="9869099" y="267769"/>
              <a:ext cx="209550" cy="209550"/>
            </a:xfrm>
            <a:prstGeom prst="donut">
              <a:avLst>
                <a:gd name="adj" fmla="val 1476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" name="사각형: 둥근 모서리 10">
              <a:extLst>
                <a:ext uri="{FF2B5EF4-FFF2-40B4-BE49-F238E27FC236}">
                  <a16:creationId xmlns:a16="http://schemas.microsoft.com/office/drawing/2014/main" id="{5EF75DE8-682B-4DB3-B8F5-10BD07C33A06}"/>
                </a:ext>
              </a:extLst>
            </p:cNvPr>
            <p:cNvSpPr/>
            <p:nvPr/>
          </p:nvSpPr>
          <p:spPr>
            <a:xfrm rot="18900000">
              <a:off x="10067792" y="410081"/>
              <a:ext cx="36000" cy="144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83664" y="2219499"/>
            <a:ext cx="8342970" cy="3715790"/>
          </a:xfrm>
        </p:spPr>
        <p:txBody>
          <a:bodyPr/>
          <a:lstStyle/>
          <a:p>
            <a:pPr marL="0" indent="0">
              <a:buNone/>
            </a:pPr>
            <a:endParaRPr lang="en-US" altLang="ko-KR" sz="1500" dirty="0" smtClean="0"/>
          </a:p>
          <a:p>
            <a:pPr marL="0" indent="0">
              <a:buNone/>
            </a:pPr>
            <a:r>
              <a:rPr lang="ko-KR" altLang="en-US" sz="1500" dirty="0" smtClean="0"/>
              <a:t>사용자 화면</a:t>
            </a:r>
            <a:endParaRPr lang="en-US" altLang="ko-KR" sz="1500" dirty="0" smtClean="0"/>
          </a:p>
          <a:p>
            <a:pPr>
              <a:buAutoNum type="arabicPeriod"/>
            </a:pPr>
            <a:r>
              <a:rPr lang="ko-KR" altLang="en-US" sz="1000" dirty="0" err="1" smtClean="0"/>
              <a:t>메인화면</a:t>
            </a:r>
            <a:endParaRPr lang="en-US" altLang="ko-KR" sz="1000" dirty="0" smtClean="0"/>
          </a:p>
          <a:p>
            <a:pPr>
              <a:buAutoNum type="arabicPeriod"/>
            </a:pPr>
            <a:r>
              <a:rPr lang="ko-KR" altLang="en-US" sz="1000" dirty="0" smtClean="0"/>
              <a:t>회원가입</a:t>
            </a:r>
            <a:r>
              <a:rPr lang="en-US" altLang="ko-KR" sz="1000" dirty="0" smtClean="0"/>
              <a:t>/ </a:t>
            </a:r>
            <a:r>
              <a:rPr lang="ko-KR" altLang="en-US" sz="1000" dirty="0" smtClean="0"/>
              <a:t>로그인</a:t>
            </a:r>
            <a:endParaRPr lang="en-US" altLang="ko-KR" sz="1000" dirty="0" smtClean="0"/>
          </a:p>
          <a:p>
            <a:pPr>
              <a:buAutoNum type="arabicPeriod"/>
            </a:pPr>
            <a:r>
              <a:rPr lang="ko-KR" altLang="en-US" sz="1000" dirty="0" err="1" smtClean="0"/>
              <a:t>특정키워드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검색시</a:t>
            </a:r>
            <a:r>
              <a:rPr lang="ko-KR" altLang="en-US" sz="1000" dirty="0" smtClean="0"/>
              <a:t> 목록 출력 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카테고리 범위 속에 넣기</a:t>
            </a:r>
            <a:r>
              <a:rPr lang="en-US" altLang="ko-KR" sz="1000" dirty="0" smtClean="0"/>
              <a:t>)</a:t>
            </a:r>
          </a:p>
          <a:p>
            <a:pPr>
              <a:buAutoNum type="arabicPeriod"/>
            </a:pPr>
            <a:r>
              <a:rPr lang="ko-KR" altLang="en-US" sz="1000" dirty="0" smtClean="0"/>
              <a:t>상품 클릭 후 상품 상세 설명 출력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및 상품문의 만들기 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상품 문의 수정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삭제 구현</a:t>
            </a:r>
            <a:r>
              <a:rPr lang="en-US" altLang="ko-KR" sz="1000" dirty="0" smtClean="0"/>
              <a:t>)</a:t>
            </a:r>
          </a:p>
          <a:p>
            <a:pPr>
              <a:buAutoNum type="arabicPeriod"/>
            </a:pPr>
            <a:r>
              <a:rPr lang="ko-KR" altLang="en-US" sz="1000" dirty="0" smtClean="0"/>
              <a:t>주문 화면 출력 </a:t>
            </a:r>
            <a:r>
              <a:rPr lang="en-US" altLang="ko-KR" sz="1000" dirty="0" smtClean="0"/>
              <a:t>( </a:t>
            </a:r>
            <a:r>
              <a:rPr lang="ko-KR" altLang="en-US" sz="1000" dirty="0" smtClean="0"/>
              <a:t>장바구니에 담은 상품들 체크박스 활용하여 주문</a:t>
            </a:r>
            <a:r>
              <a:rPr lang="en-US" altLang="ko-KR" sz="1000" dirty="0" smtClean="0"/>
              <a:t>) </a:t>
            </a:r>
            <a:r>
              <a:rPr lang="ko-KR" altLang="en-US" sz="1000" dirty="0" err="1" smtClean="0"/>
              <a:t>최종결제</a:t>
            </a:r>
            <a:r>
              <a:rPr lang="ko-KR" altLang="en-US" sz="1000" dirty="0" smtClean="0"/>
              <a:t> 금액 합계 출력</a:t>
            </a:r>
            <a:endParaRPr lang="en-US" altLang="ko-KR" sz="1000" dirty="0" smtClean="0"/>
          </a:p>
          <a:p>
            <a:pPr marL="0" indent="0">
              <a:buNone/>
            </a:pPr>
            <a:endParaRPr lang="en-US" altLang="ko-KR" sz="1000" dirty="0"/>
          </a:p>
          <a:p>
            <a:pPr marL="0" indent="0">
              <a:buNone/>
            </a:pPr>
            <a:r>
              <a:rPr lang="ko-KR" altLang="en-US" sz="1500" dirty="0" smtClean="0"/>
              <a:t>관리자 화면</a:t>
            </a:r>
            <a:endParaRPr lang="en-US" altLang="ko-KR" sz="1500" dirty="0"/>
          </a:p>
          <a:p>
            <a:pPr>
              <a:buAutoNum type="arabicPeriod"/>
            </a:pPr>
            <a:r>
              <a:rPr lang="ko-KR" altLang="en-US" sz="1000" dirty="0" smtClean="0"/>
              <a:t>상품등록 화면 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이미지 업로드 </a:t>
            </a:r>
            <a:r>
              <a:rPr lang="en-US" altLang="ko-KR" sz="1000" dirty="0" smtClean="0"/>
              <a:t>/ </a:t>
            </a:r>
            <a:r>
              <a:rPr lang="ko-KR" altLang="en-US" sz="1000" dirty="0" smtClean="0"/>
              <a:t>상품정보 입력</a:t>
            </a:r>
            <a:r>
              <a:rPr lang="en-US" altLang="ko-KR" sz="1000" dirty="0" smtClean="0"/>
              <a:t>)</a:t>
            </a:r>
          </a:p>
          <a:p>
            <a:pPr>
              <a:buAutoNum type="arabicPeriod"/>
            </a:pPr>
            <a:r>
              <a:rPr lang="ko-KR" altLang="en-US" sz="1000" dirty="0" smtClean="0"/>
              <a:t>자신이 등록한 상품에 관하여 상품 문의 출력 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상품명 </a:t>
            </a:r>
            <a:r>
              <a:rPr lang="en-US" altLang="ko-KR" sz="1000" dirty="0" smtClean="0"/>
              <a:t>/ </a:t>
            </a:r>
            <a:r>
              <a:rPr lang="ko-KR" altLang="en-US" sz="1000" dirty="0" smtClean="0"/>
              <a:t>문의 내용</a:t>
            </a:r>
            <a:r>
              <a:rPr lang="en-US" altLang="ko-KR" sz="1000" dirty="0" smtClean="0"/>
              <a:t>)</a:t>
            </a:r>
          </a:p>
          <a:p>
            <a:pPr>
              <a:buAutoNum type="arabicPeriod"/>
            </a:pPr>
            <a:endParaRPr lang="en-US" altLang="ko-KR" sz="1000" dirty="0"/>
          </a:p>
        </p:txBody>
      </p:sp>
      <p:sp>
        <p:nvSpPr>
          <p:cNvPr id="45" name="직사각형 44"/>
          <p:cNvSpPr/>
          <p:nvPr/>
        </p:nvSpPr>
        <p:spPr>
          <a:xfrm>
            <a:off x="956162" y="1352308"/>
            <a:ext cx="7256812" cy="595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488">
              <a:lnSpc>
                <a:spcPct val="150000"/>
              </a:lnSpc>
            </a:pPr>
            <a:r>
              <a:rPr lang="ko-KR" altLang="en-US" sz="25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쇼핑몰 구현 </a:t>
            </a:r>
            <a:endParaRPr lang="en-US" altLang="ko-KR" sz="25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920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4C5365"/>
          </a:solidFill>
          <a:ln>
            <a:noFill/>
          </a:ln>
          <a:effectLst>
            <a:outerShdw dist="38100" dir="5400000" algn="t" rotWithShape="0">
              <a:srgbClr val="353B49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1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USE</a:t>
            </a:r>
            <a:r>
              <a:rPr kumimoji="0" lang="en-US" altLang="ko-KR" sz="2000" b="1" i="1" u="none" strike="noStrike" kern="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CASE</a:t>
            </a:r>
            <a:endParaRPr kumimoji="0" lang="ko-KR" altLang="en-US" sz="4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5833290" y="224776"/>
            <a:ext cx="126186" cy="153940"/>
            <a:chOff x="9869099" y="267769"/>
            <a:chExt cx="234693" cy="286312"/>
          </a:xfrm>
          <a:solidFill>
            <a:srgbClr val="4C5365"/>
          </a:solidFill>
        </p:grpSpPr>
        <p:sp>
          <p:nvSpPr>
            <p:cNvPr id="13" name="원형: 비어 있음 8">
              <a:extLst>
                <a:ext uri="{FF2B5EF4-FFF2-40B4-BE49-F238E27FC236}">
                  <a16:creationId xmlns:a16="http://schemas.microsoft.com/office/drawing/2014/main" id="{24691D8F-A34D-4208-B337-BFB0C227FEB9}"/>
                </a:ext>
              </a:extLst>
            </p:cNvPr>
            <p:cNvSpPr/>
            <p:nvPr/>
          </p:nvSpPr>
          <p:spPr>
            <a:xfrm>
              <a:off x="9869099" y="267769"/>
              <a:ext cx="209550" cy="209550"/>
            </a:xfrm>
            <a:prstGeom prst="donut">
              <a:avLst>
                <a:gd name="adj" fmla="val 1476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" name="사각형: 둥근 모서리 10">
              <a:extLst>
                <a:ext uri="{FF2B5EF4-FFF2-40B4-BE49-F238E27FC236}">
                  <a16:creationId xmlns:a16="http://schemas.microsoft.com/office/drawing/2014/main" id="{5EF75DE8-682B-4DB3-B8F5-10BD07C33A06}"/>
                </a:ext>
              </a:extLst>
            </p:cNvPr>
            <p:cNvSpPr/>
            <p:nvPr/>
          </p:nvSpPr>
          <p:spPr>
            <a:xfrm rot="18900000">
              <a:off x="10067792" y="410081"/>
              <a:ext cx="36000" cy="144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263" y="1236431"/>
            <a:ext cx="9867900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90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4C5365"/>
          </a:solidFill>
          <a:ln>
            <a:noFill/>
          </a:ln>
          <a:effectLst>
            <a:outerShdw dist="38100" dir="5400000" algn="t" rotWithShape="0">
              <a:srgbClr val="353B49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i="1" kern="0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Table </a:t>
            </a:r>
            <a:r>
              <a:rPr lang="ko-KR" altLang="en-US" sz="2000" b="1" i="1" kern="0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예상 구조도</a:t>
            </a:r>
            <a:endParaRPr kumimoji="0" lang="ko-KR" altLang="en-US" sz="4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5833290" y="224776"/>
            <a:ext cx="126186" cy="153940"/>
            <a:chOff x="9869099" y="267769"/>
            <a:chExt cx="234693" cy="286312"/>
          </a:xfrm>
          <a:solidFill>
            <a:srgbClr val="4C5365"/>
          </a:solidFill>
        </p:grpSpPr>
        <p:sp>
          <p:nvSpPr>
            <p:cNvPr id="13" name="원형: 비어 있음 8">
              <a:extLst>
                <a:ext uri="{FF2B5EF4-FFF2-40B4-BE49-F238E27FC236}">
                  <a16:creationId xmlns:a16="http://schemas.microsoft.com/office/drawing/2014/main" id="{24691D8F-A34D-4208-B337-BFB0C227FEB9}"/>
                </a:ext>
              </a:extLst>
            </p:cNvPr>
            <p:cNvSpPr/>
            <p:nvPr/>
          </p:nvSpPr>
          <p:spPr>
            <a:xfrm>
              <a:off x="9869099" y="267769"/>
              <a:ext cx="209550" cy="209550"/>
            </a:xfrm>
            <a:prstGeom prst="donut">
              <a:avLst>
                <a:gd name="adj" fmla="val 1476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" name="사각형: 둥근 모서리 10">
              <a:extLst>
                <a:ext uri="{FF2B5EF4-FFF2-40B4-BE49-F238E27FC236}">
                  <a16:creationId xmlns:a16="http://schemas.microsoft.com/office/drawing/2014/main" id="{5EF75DE8-682B-4DB3-B8F5-10BD07C33A06}"/>
                </a:ext>
              </a:extLst>
            </p:cNvPr>
            <p:cNvSpPr/>
            <p:nvPr/>
          </p:nvSpPr>
          <p:spPr>
            <a:xfrm rot="18900000">
              <a:off x="10067792" y="410081"/>
              <a:ext cx="36000" cy="144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223" y="1200583"/>
            <a:ext cx="6200775" cy="50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56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00025" y="200024"/>
            <a:ext cx="11753850" cy="6486525"/>
            <a:chOff x="200025" y="200024"/>
            <a:chExt cx="11753850" cy="6486525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200025" y="200024"/>
              <a:ext cx="11753850" cy="6486525"/>
            </a:xfrm>
            <a:prstGeom prst="round2SameRect">
              <a:avLst>
                <a:gd name="adj1" fmla="val 981"/>
                <a:gd name="adj2" fmla="val 0"/>
              </a:avLst>
            </a:prstGeom>
            <a:gradFill>
              <a:gsLst>
                <a:gs pos="8000">
                  <a:srgbClr val="B7D4E7"/>
                </a:gs>
                <a:gs pos="2000">
                  <a:srgbClr val="9BC1DA"/>
                </a:gs>
                <a:gs pos="29000">
                  <a:srgbClr val="D6E9F5"/>
                </a:gs>
                <a:gs pos="29000">
                  <a:srgbClr val="B3D7EC"/>
                </a:gs>
              </a:gsLst>
              <a:lin ang="5400000" scaled="1"/>
            </a:gradFill>
            <a:ln w="6350">
              <a:solidFill>
                <a:schemeClr val="tx1"/>
              </a:solidFill>
            </a:ln>
            <a:effectLst>
              <a:outerShdw blurRad="2032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91525" y="475764"/>
              <a:ext cx="360000" cy="360000"/>
              <a:chOff x="291525" y="577238"/>
              <a:chExt cx="360000" cy="360000"/>
            </a:xfrm>
          </p:grpSpPr>
          <p:sp>
            <p:nvSpPr>
              <p:cNvPr id="8" name="타원 7"/>
              <p:cNvSpPr/>
              <p:nvPr/>
            </p:nvSpPr>
            <p:spPr>
              <a:xfrm>
                <a:off x="291525" y="577238"/>
                <a:ext cx="360000" cy="360000"/>
              </a:xfrm>
              <a:prstGeom prst="ellipse">
                <a:avLst/>
              </a:prstGeom>
              <a:gradFill flip="none" rotWithShape="1">
                <a:gsLst>
                  <a:gs pos="33000">
                    <a:srgbClr val="00AAD5"/>
                  </a:gs>
                  <a:gs pos="100000">
                    <a:srgbClr val="0094C9"/>
                  </a:gs>
                </a:gsLst>
                <a:path path="shape">
                  <a:fillToRect l="50000" t="50000" r="50000" b="50000"/>
                </a:path>
                <a:tileRect/>
              </a:gra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2" name="그룹 11"/>
              <p:cNvGrpSpPr/>
              <p:nvPr/>
            </p:nvGrpSpPr>
            <p:grpSpPr>
              <a:xfrm>
                <a:off x="391049" y="695832"/>
                <a:ext cx="180000" cy="122813"/>
                <a:chOff x="391553" y="695240"/>
                <a:chExt cx="180000" cy="122813"/>
              </a:xfrm>
            </p:grpSpPr>
            <p:sp>
              <p:nvSpPr>
                <p:cNvPr id="10" name="L 도형 9"/>
                <p:cNvSpPr/>
                <p:nvPr/>
              </p:nvSpPr>
              <p:spPr>
                <a:xfrm rot="2700000">
                  <a:off x="391555" y="695240"/>
                  <a:ext cx="122813" cy="122813"/>
                </a:xfrm>
                <a:prstGeom prst="corner">
                  <a:avLst>
                    <a:gd name="adj1" fmla="val 28070"/>
                    <a:gd name="adj2" fmla="val 25851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" name="직사각형 10"/>
                <p:cNvSpPr/>
                <p:nvPr/>
              </p:nvSpPr>
              <p:spPr>
                <a:xfrm>
                  <a:off x="391553" y="734476"/>
                  <a:ext cx="180000" cy="36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23" name="그룹 22"/>
            <p:cNvGrpSpPr/>
            <p:nvPr/>
          </p:nvGrpSpPr>
          <p:grpSpPr>
            <a:xfrm>
              <a:off x="733972" y="504669"/>
              <a:ext cx="288000" cy="288000"/>
              <a:chOff x="743025" y="606143"/>
              <a:chExt cx="288000" cy="288000"/>
            </a:xfrm>
          </p:grpSpPr>
          <p:sp>
            <p:nvSpPr>
              <p:cNvPr id="20" name="타원 19"/>
              <p:cNvSpPr/>
              <p:nvPr/>
            </p:nvSpPr>
            <p:spPr>
              <a:xfrm>
                <a:off x="743025" y="606143"/>
                <a:ext cx="288000" cy="288000"/>
              </a:xfrm>
              <a:prstGeom prst="ellipse">
                <a:avLst/>
              </a:prstGeom>
              <a:gradFill flip="none" rotWithShape="1">
                <a:gsLst>
                  <a:gs pos="14000">
                    <a:srgbClr val="B7D4E7"/>
                  </a:gs>
                  <a:gs pos="50000">
                    <a:srgbClr val="D6E9F5"/>
                  </a:gs>
                  <a:gs pos="50000">
                    <a:srgbClr val="B3D7EC"/>
                  </a:gs>
                </a:gsLst>
                <a:lin ang="5400000" scaled="1"/>
                <a:tileRect/>
              </a:gra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자유형 21"/>
              <p:cNvSpPr/>
              <p:nvPr/>
            </p:nvSpPr>
            <p:spPr>
              <a:xfrm flipH="1">
                <a:off x="807038" y="690774"/>
                <a:ext cx="161093" cy="140662"/>
              </a:xfrm>
              <a:custGeom>
                <a:avLst/>
                <a:gdLst>
                  <a:gd name="connsiteX0" fmla="*/ 76368 w 174921"/>
                  <a:gd name="connsiteY0" fmla="*/ 0 h 152736"/>
                  <a:gd name="connsiteX1" fmla="*/ 0 w 174921"/>
                  <a:gd name="connsiteY1" fmla="*/ 76368 h 152736"/>
                  <a:gd name="connsiteX2" fmla="*/ 76368 w 174921"/>
                  <a:gd name="connsiteY2" fmla="*/ 152736 h 152736"/>
                  <a:gd name="connsiteX3" fmla="*/ 102566 w 174921"/>
                  <a:gd name="connsiteY3" fmla="*/ 126537 h 152736"/>
                  <a:gd name="connsiteX4" fmla="*/ 66366 w 174921"/>
                  <a:gd name="connsiteY4" fmla="*/ 90337 h 152736"/>
                  <a:gd name="connsiteX5" fmla="*/ 174921 w 174921"/>
                  <a:gd name="connsiteY5" fmla="*/ 90337 h 152736"/>
                  <a:gd name="connsiteX6" fmla="*/ 174921 w 174921"/>
                  <a:gd name="connsiteY6" fmla="*/ 54337 h 152736"/>
                  <a:gd name="connsiteX7" fmla="*/ 71040 w 174921"/>
                  <a:gd name="connsiteY7" fmla="*/ 54337 h 152736"/>
                  <a:gd name="connsiteX8" fmla="*/ 100872 w 174921"/>
                  <a:gd name="connsiteY8" fmla="*/ 24505 h 1527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4921" h="152736">
                    <a:moveTo>
                      <a:pt x="76368" y="0"/>
                    </a:moveTo>
                    <a:lnTo>
                      <a:pt x="0" y="76368"/>
                    </a:lnTo>
                    <a:lnTo>
                      <a:pt x="76368" y="152736"/>
                    </a:lnTo>
                    <a:lnTo>
                      <a:pt x="102566" y="126537"/>
                    </a:lnTo>
                    <a:lnTo>
                      <a:pt x="66366" y="90337"/>
                    </a:lnTo>
                    <a:lnTo>
                      <a:pt x="174921" y="90337"/>
                    </a:lnTo>
                    <a:lnTo>
                      <a:pt x="174921" y="54337"/>
                    </a:lnTo>
                    <a:lnTo>
                      <a:pt x="71040" y="54337"/>
                    </a:lnTo>
                    <a:lnTo>
                      <a:pt x="100872" y="24505"/>
                    </a:lnTo>
                    <a:close/>
                  </a:path>
                </a:pathLst>
              </a:custGeom>
              <a:solidFill>
                <a:srgbClr val="EBF3FA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0" name="직사각형 29"/>
            <p:cNvSpPr/>
            <p:nvPr/>
          </p:nvSpPr>
          <p:spPr>
            <a:xfrm>
              <a:off x="8055984" y="489670"/>
              <a:ext cx="1820094" cy="40262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ko-KR" altLang="en-US" sz="3200" kern="0" dirty="0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9876078" y="488262"/>
              <a:ext cx="398222" cy="404035"/>
            </a:xfrm>
            <a:prstGeom prst="rect">
              <a:avLst/>
            </a:prstGeom>
            <a:gradFill flip="none" rotWithShape="1">
              <a:gsLst>
                <a:gs pos="0">
                  <a:srgbClr val="D6E9F5"/>
                </a:gs>
                <a:gs pos="100000">
                  <a:srgbClr val="B3D7EC"/>
                </a:gs>
              </a:gsLst>
              <a:lin ang="16200000" scaled="1"/>
              <a:tileRect/>
            </a:gra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0" name="그룹 59"/>
            <p:cNvGrpSpPr/>
            <p:nvPr/>
          </p:nvGrpSpPr>
          <p:grpSpPr>
            <a:xfrm>
              <a:off x="10554660" y="271668"/>
              <a:ext cx="1077857" cy="516319"/>
              <a:chOff x="10554660" y="309768"/>
              <a:chExt cx="1077857" cy="516319"/>
            </a:xfrm>
          </p:grpSpPr>
          <p:sp>
            <p:nvSpPr>
              <p:cNvPr id="33" name="모서리가 둥근 직사각형 32"/>
              <p:cNvSpPr/>
              <p:nvPr/>
            </p:nvSpPr>
            <p:spPr>
              <a:xfrm>
                <a:off x="10554660" y="309768"/>
                <a:ext cx="322889" cy="152040"/>
              </a:xfrm>
              <a:prstGeom prst="roundRect">
                <a:avLst/>
              </a:prstGeom>
              <a:gradFill flip="none" rotWithShape="1">
                <a:gsLst>
                  <a:gs pos="14000">
                    <a:srgbClr val="B7D4E7"/>
                  </a:gs>
                  <a:gs pos="50000">
                    <a:srgbClr val="D6E9F5"/>
                  </a:gs>
                  <a:gs pos="50000">
                    <a:srgbClr val="B3D7EC"/>
                  </a:gs>
                </a:gsLst>
                <a:lin ang="5400000" scaled="1"/>
                <a:tileRect/>
              </a:gra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모서리가 둥근 직사각형 33"/>
              <p:cNvSpPr/>
              <p:nvPr/>
            </p:nvSpPr>
            <p:spPr>
              <a:xfrm>
                <a:off x="10626104" y="385788"/>
                <a:ext cx="180000" cy="36000"/>
              </a:xfrm>
              <a:prstGeom prst="round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모서리가 둥근 직사각형 34"/>
              <p:cNvSpPr/>
              <p:nvPr/>
            </p:nvSpPr>
            <p:spPr>
              <a:xfrm>
                <a:off x="10932144" y="309768"/>
                <a:ext cx="322889" cy="152040"/>
              </a:xfrm>
              <a:prstGeom prst="roundRect">
                <a:avLst/>
              </a:prstGeom>
              <a:gradFill flip="none" rotWithShape="1">
                <a:gsLst>
                  <a:gs pos="14000">
                    <a:srgbClr val="B7D4E7"/>
                  </a:gs>
                  <a:gs pos="50000">
                    <a:srgbClr val="D6E9F5"/>
                  </a:gs>
                  <a:gs pos="50000">
                    <a:srgbClr val="B3D7EC"/>
                  </a:gs>
                </a:gsLst>
                <a:lin ang="5400000" scaled="1"/>
                <a:tileRect/>
              </a:gra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액자 35"/>
              <p:cNvSpPr/>
              <p:nvPr/>
            </p:nvSpPr>
            <p:spPr>
              <a:xfrm>
                <a:off x="11041116" y="345281"/>
                <a:ext cx="104943" cy="76507"/>
              </a:xfrm>
              <a:prstGeom prst="frame">
                <a:avLst>
                  <a:gd name="adj1" fmla="val 34286"/>
                </a:avLst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모서리가 둥근 직사각형 36"/>
              <p:cNvSpPr/>
              <p:nvPr/>
            </p:nvSpPr>
            <p:spPr>
              <a:xfrm>
                <a:off x="11309628" y="309768"/>
                <a:ext cx="322889" cy="152040"/>
              </a:xfrm>
              <a:prstGeom prst="roundRect">
                <a:avLst/>
              </a:prstGeom>
              <a:gradFill flip="none" rotWithShape="1">
                <a:gsLst>
                  <a:gs pos="50000">
                    <a:srgbClr val="FA9E93"/>
                  </a:gs>
                  <a:gs pos="50000">
                    <a:srgbClr val="E66958"/>
                  </a:gs>
                </a:gsLst>
                <a:lin ang="5400000" scaled="1"/>
                <a:tileRect/>
              </a:gra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덧셈 기호 37"/>
              <p:cNvSpPr/>
              <p:nvPr/>
            </p:nvSpPr>
            <p:spPr>
              <a:xfrm rot="2700000">
                <a:off x="11402111" y="320249"/>
                <a:ext cx="137922" cy="137922"/>
              </a:xfrm>
              <a:prstGeom prst="mathPlus">
                <a:avLst>
                  <a:gd name="adj1" fmla="val 15175"/>
                </a:avLst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3" name="Freeform 9"/>
              <p:cNvSpPr>
                <a:spLocks noEditPoints="1"/>
              </p:cNvSpPr>
              <p:nvPr/>
            </p:nvSpPr>
            <p:spPr bwMode="auto">
              <a:xfrm>
                <a:off x="11449385" y="647299"/>
                <a:ext cx="178924" cy="178788"/>
              </a:xfrm>
              <a:custGeom>
                <a:avLst/>
                <a:gdLst>
                  <a:gd name="T0" fmla="*/ 11090 w 13233"/>
                  <a:gd name="T1" fmla="*/ 4455 h 13229"/>
                  <a:gd name="T2" fmla="*/ 11990 w 13233"/>
                  <a:gd name="T3" fmla="*/ 2957 h 13229"/>
                  <a:gd name="T4" fmla="*/ 11323 w 13233"/>
                  <a:gd name="T5" fmla="*/ 1949 h 13229"/>
                  <a:gd name="T6" fmla="*/ 10821 w 13233"/>
                  <a:gd name="T7" fmla="*/ 1758 h 13229"/>
                  <a:gd name="T8" fmla="*/ 9177 w 13233"/>
                  <a:gd name="T9" fmla="*/ 2363 h 13229"/>
                  <a:gd name="T10" fmla="*/ 7918 w 13233"/>
                  <a:gd name="T11" fmla="*/ 1831 h 13229"/>
                  <a:gd name="T12" fmla="*/ 7428 w 13233"/>
                  <a:gd name="T13" fmla="*/ 171 h 13229"/>
                  <a:gd name="T14" fmla="*/ 6230 w 13233"/>
                  <a:gd name="T15" fmla="*/ 0 h 13229"/>
                  <a:gd name="T16" fmla="*/ 5755 w 13233"/>
                  <a:gd name="T17" fmla="*/ 248 h 13229"/>
                  <a:gd name="T18" fmla="*/ 5163 w 13233"/>
                  <a:gd name="T19" fmla="*/ 1878 h 13229"/>
                  <a:gd name="T20" fmla="*/ 4128 w 13233"/>
                  <a:gd name="T21" fmla="*/ 2332 h 13229"/>
                  <a:gd name="T22" fmla="*/ 2648 w 13233"/>
                  <a:gd name="T23" fmla="*/ 1511 h 13229"/>
                  <a:gd name="T24" fmla="*/ 1681 w 13233"/>
                  <a:gd name="T25" fmla="*/ 2236 h 13229"/>
                  <a:gd name="T26" fmla="*/ 1521 w 13233"/>
                  <a:gd name="T27" fmla="*/ 2748 h 13229"/>
                  <a:gd name="T28" fmla="*/ 2245 w 13233"/>
                  <a:gd name="T29" fmla="*/ 4292 h 13229"/>
                  <a:gd name="T30" fmla="*/ 1832 w 13233"/>
                  <a:gd name="T31" fmla="*/ 5339 h 13229"/>
                  <a:gd name="T32" fmla="*/ 171 w 13233"/>
                  <a:gd name="T33" fmla="*/ 5811 h 13229"/>
                  <a:gd name="T34" fmla="*/ 0 w 13233"/>
                  <a:gd name="T35" fmla="*/ 7007 h 13229"/>
                  <a:gd name="T36" fmla="*/ 248 w 13233"/>
                  <a:gd name="T37" fmla="*/ 7483 h 13229"/>
                  <a:gd name="T38" fmla="*/ 1941 w 13233"/>
                  <a:gd name="T39" fmla="*/ 8249 h 13229"/>
                  <a:gd name="T40" fmla="*/ 1331 w 13233"/>
                  <a:gd name="T41" fmla="*/ 10120 h 13229"/>
                  <a:gd name="T42" fmla="*/ 1397 w 13233"/>
                  <a:gd name="T43" fmla="*/ 10695 h 13229"/>
                  <a:gd name="T44" fmla="*/ 2254 w 13233"/>
                  <a:gd name="T45" fmla="*/ 11503 h 13229"/>
                  <a:gd name="T46" fmla="*/ 3830 w 13233"/>
                  <a:gd name="T47" fmla="*/ 10713 h 13229"/>
                  <a:gd name="T48" fmla="*/ 4905 w 13233"/>
                  <a:gd name="T49" fmla="*/ 11265 h 13229"/>
                  <a:gd name="T50" fmla="*/ 5704 w 13233"/>
                  <a:gd name="T51" fmla="*/ 12894 h 13229"/>
                  <a:gd name="T52" fmla="*/ 6177 w 13233"/>
                  <a:gd name="T53" fmla="*/ 13228 h 13229"/>
                  <a:gd name="T54" fmla="*/ 7351 w 13233"/>
                  <a:gd name="T55" fmla="*/ 13123 h 13229"/>
                  <a:gd name="T56" fmla="*/ 7807 w 13233"/>
                  <a:gd name="T57" fmla="*/ 11428 h 13229"/>
                  <a:gd name="T58" fmla="*/ 8775 w 13233"/>
                  <a:gd name="T59" fmla="*/ 11080 h 13229"/>
                  <a:gd name="T60" fmla="*/ 10429 w 13233"/>
                  <a:gd name="T61" fmla="*/ 11726 h 13229"/>
                  <a:gd name="T62" fmla="*/ 11000 w 13233"/>
                  <a:gd name="T63" fmla="*/ 11627 h 13229"/>
                  <a:gd name="T64" fmla="*/ 11755 w 13233"/>
                  <a:gd name="T65" fmla="*/ 10723 h 13229"/>
                  <a:gd name="T66" fmla="*/ 10864 w 13233"/>
                  <a:gd name="T67" fmla="*/ 9182 h 13229"/>
                  <a:gd name="T68" fmla="*/ 11303 w 13233"/>
                  <a:gd name="T69" fmla="*/ 8253 h 13229"/>
                  <a:gd name="T70" fmla="*/ 12898 w 13233"/>
                  <a:gd name="T71" fmla="*/ 7533 h 13229"/>
                  <a:gd name="T72" fmla="*/ 13232 w 13233"/>
                  <a:gd name="T73" fmla="*/ 7060 h 13229"/>
                  <a:gd name="T74" fmla="*/ 13126 w 13233"/>
                  <a:gd name="T75" fmla="*/ 5887 h 13229"/>
                  <a:gd name="T76" fmla="*/ 6637 w 13233"/>
                  <a:gd name="T77" fmla="*/ 9096 h 13229"/>
                  <a:gd name="T78" fmla="*/ 5958 w 13233"/>
                  <a:gd name="T79" fmla="*/ 9002 h 13229"/>
                  <a:gd name="T80" fmla="*/ 5300 w 13233"/>
                  <a:gd name="T81" fmla="*/ 8705 h 13229"/>
                  <a:gd name="T82" fmla="*/ 4761 w 13233"/>
                  <a:gd name="T83" fmla="*/ 8239 h 13229"/>
                  <a:gd name="T84" fmla="*/ 4375 w 13233"/>
                  <a:gd name="T85" fmla="*/ 7635 h 13229"/>
                  <a:gd name="T86" fmla="*/ 4176 w 13233"/>
                  <a:gd name="T87" fmla="*/ 6931 h 13229"/>
                  <a:gd name="T88" fmla="*/ 4176 w 13233"/>
                  <a:gd name="T89" fmla="*/ 6299 h 13229"/>
                  <a:gd name="T90" fmla="*/ 4375 w 13233"/>
                  <a:gd name="T91" fmla="*/ 5594 h 13229"/>
                  <a:gd name="T92" fmla="*/ 4761 w 13233"/>
                  <a:gd name="T93" fmla="*/ 4992 h 13229"/>
                  <a:gd name="T94" fmla="*/ 5300 w 13233"/>
                  <a:gd name="T95" fmla="*/ 4525 h 13229"/>
                  <a:gd name="T96" fmla="*/ 5958 w 13233"/>
                  <a:gd name="T97" fmla="*/ 4228 h 13229"/>
                  <a:gd name="T98" fmla="*/ 6637 w 13233"/>
                  <a:gd name="T99" fmla="*/ 4135 h 13229"/>
                  <a:gd name="T100" fmla="*/ 7316 w 13233"/>
                  <a:gd name="T101" fmla="*/ 4228 h 13229"/>
                  <a:gd name="T102" fmla="*/ 7974 w 13233"/>
                  <a:gd name="T103" fmla="*/ 4525 h 13229"/>
                  <a:gd name="T104" fmla="*/ 8513 w 13233"/>
                  <a:gd name="T105" fmla="*/ 4992 h 13229"/>
                  <a:gd name="T106" fmla="*/ 8899 w 13233"/>
                  <a:gd name="T107" fmla="*/ 5594 h 13229"/>
                  <a:gd name="T108" fmla="*/ 9098 w 13233"/>
                  <a:gd name="T109" fmla="*/ 6299 h 13229"/>
                  <a:gd name="T110" fmla="*/ 9098 w 13233"/>
                  <a:gd name="T111" fmla="*/ 6931 h 13229"/>
                  <a:gd name="T112" fmla="*/ 8899 w 13233"/>
                  <a:gd name="T113" fmla="*/ 7635 h 13229"/>
                  <a:gd name="T114" fmla="*/ 8513 w 13233"/>
                  <a:gd name="T115" fmla="*/ 8239 h 13229"/>
                  <a:gd name="T116" fmla="*/ 7974 w 13233"/>
                  <a:gd name="T117" fmla="*/ 8705 h 13229"/>
                  <a:gd name="T118" fmla="*/ 7316 w 13233"/>
                  <a:gd name="T119" fmla="*/ 9002 h 13229"/>
                  <a:gd name="T120" fmla="*/ 6637 w 13233"/>
                  <a:gd name="T121" fmla="*/ 9096 h 13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3233" h="13229">
                    <a:moveTo>
                      <a:pt x="12749" y="5652"/>
                    </a:moveTo>
                    <a:lnTo>
                      <a:pt x="11437" y="5433"/>
                    </a:lnTo>
                    <a:lnTo>
                      <a:pt x="11401" y="5288"/>
                    </a:lnTo>
                    <a:lnTo>
                      <a:pt x="11313" y="5002"/>
                    </a:lnTo>
                    <a:lnTo>
                      <a:pt x="11209" y="4725"/>
                    </a:lnTo>
                    <a:lnTo>
                      <a:pt x="11090" y="4455"/>
                    </a:lnTo>
                    <a:lnTo>
                      <a:pt x="11023" y="4324"/>
                    </a:lnTo>
                    <a:lnTo>
                      <a:pt x="11862" y="3285"/>
                    </a:lnTo>
                    <a:lnTo>
                      <a:pt x="11894" y="3243"/>
                    </a:lnTo>
                    <a:lnTo>
                      <a:pt x="11944" y="3152"/>
                    </a:lnTo>
                    <a:lnTo>
                      <a:pt x="11976" y="3056"/>
                    </a:lnTo>
                    <a:lnTo>
                      <a:pt x="11990" y="2957"/>
                    </a:lnTo>
                    <a:lnTo>
                      <a:pt x="11988" y="2857"/>
                    </a:lnTo>
                    <a:lnTo>
                      <a:pt x="11968" y="2759"/>
                    </a:lnTo>
                    <a:lnTo>
                      <a:pt x="11931" y="2664"/>
                    </a:lnTo>
                    <a:lnTo>
                      <a:pt x="11878" y="2577"/>
                    </a:lnTo>
                    <a:lnTo>
                      <a:pt x="11844" y="2536"/>
                    </a:lnTo>
                    <a:lnTo>
                      <a:pt x="11323" y="1949"/>
                    </a:lnTo>
                    <a:lnTo>
                      <a:pt x="11287" y="1910"/>
                    </a:lnTo>
                    <a:lnTo>
                      <a:pt x="11205" y="1847"/>
                    </a:lnTo>
                    <a:lnTo>
                      <a:pt x="11115" y="1800"/>
                    </a:lnTo>
                    <a:lnTo>
                      <a:pt x="11020" y="1769"/>
                    </a:lnTo>
                    <a:lnTo>
                      <a:pt x="10921" y="1754"/>
                    </a:lnTo>
                    <a:lnTo>
                      <a:pt x="10821" y="1758"/>
                    </a:lnTo>
                    <a:lnTo>
                      <a:pt x="10722" y="1779"/>
                    </a:lnTo>
                    <a:lnTo>
                      <a:pt x="10627" y="1816"/>
                    </a:lnTo>
                    <a:lnTo>
                      <a:pt x="10581" y="1844"/>
                    </a:lnTo>
                    <a:lnTo>
                      <a:pt x="9460" y="2548"/>
                    </a:lnTo>
                    <a:lnTo>
                      <a:pt x="9367" y="2484"/>
                    </a:lnTo>
                    <a:lnTo>
                      <a:pt x="9177" y="2363"/>
                    </a:lnTo>
                    <a:lnTo>
                      <a:pt x="8980" y="2251"/>
                    </a:lnTo>
                    <a:lnTo>
                      <a:pt x="8778" y="2148"/>
                    </a:lnTo>
                    <a:lnTo>
                      <a:pt x="8570" y="2055"/>
                    </a:lnTo>
                    <a:lnTo>
                      <a:pt x="8358" y="1970"/>
                    </a:lnTo>
                    <a:lnTo>
                      <a:pt x="8141" y="1896"/>
                    </a:lnTo>
                    <a:lnTo>
                      <a:pt x="7918" y="1831"/>
                    </a:lnTo>
                    <a:lnTo>
                      <a:pt x="7807" y="1802"/>
                    </a:lnTo>
                    <a:lnTo>
                      <a:pt x="7587" y="484"/>
                    </a:lnTo>
                    <a:lnTo>
                      <a:pt x="7577" y="432"/>
                    </a:lnTo>
                    <a:lnTo>
                      <a:pt x="7542" y="336"/>
                    </a:lnTo>
                    <a:lnTo>
                      <a:pt x="7492" y="248"/>
                    </a:lnTo>
                    <a:lnTo>
                      <a:pt x="7428" y="171"/>
                    </a:lnTo>
                    <a:lnTo>
                      <a:pt x="7351" y="107"/>
                    </a:lnTo>
                    <a:lnTo>
                      <a:pt x="7265" y="56"/>
                    </a:lnTo>
                    <a:lnTo>
                      <a:pt x="7171" y="20"/>
                    </a:lnTo>
                    <a:lnTo>
                      <a:pt x="7069" y="3"/>
                    </a:lnTo>
                    <a:lnTo>
                      <a:pt x="7016" y="0"/>
                    </a:lnTo>
                    <a:lnTo>
                      <a:pt x="6230" y="0"/>
                    </a:lnTo>
                    <a:lnTo>
                      <a:pt x="6177" y="3"/>
                    </a:lnTo>
                    <a:lnTo>
                      <a:pt x="6076" y="20"/>
                    </a:lnTo>
                    <a:lnTo>
                      <a:pt x="5981" y="56"/>
                    </a:lnTo>
                    <a:lnTo>
                      <a:pt x="5895" y="107"/>
                    </a:lnTo>
                    <a:lnTo>
                      <a:pt x="5818" y="171"/>
                    </a:lnTo>
                    <a:lnTo>
                      <a:pt x="5755" y="248"/>
                    </a:lnTo>
                    <a:lnTo>
                      <a:pt x="5704" y="336"/>
                    </a:lnTo>
                    <a:lnTo>
                      <a:pt x="5670" y="432"/>
                    </a:lnTo>
                    <a:lnTo>
                      <a:pt x="5660" y="484"/>
                    </a:lnTo>
                    <a:lnTo>
                      <a:pt x="5440" y="1802"/>
                    </a:lnTo>
                    <a:lnTo>
                      <a:pt x="5347" y="1825"/>
                    </a:lnTo>
                    <a:lnTo>
                      <a:pt x="5163" y="1878"/>
                    </a:lnTo>
                    <a:lnTo>
                      <a:pt x="4982" y="1938"/>
                    </a:lnTo>
                    <a:lnTo>
                      <a:pt x="4805" y="2003"/>
                    </a:lnTo>
                    <a:lnTo>
                      <a:pt x="4630" y="2077"/>
                    </a:lnTo>
                    <a:lnTo>
                      <a:pt x="4459" y="2155"/>
                    </a:lnTo>
                    <a:lnTo>
                      <a:pt x="4292" y="2240"/>
                    </a:lnTo>
                    <a:lnTo>
                      <a:pt x="4128" y="2332"/>
                    </a:lnTo>
                    <a:lnTo>
                      <a:pt x="4048" y="2380"/>
                    </a:lnTo>
                    <a:lnTo>
                      <a:pt x="2982" y="1619"/>
                    </a:lnTo>
                    <a:lnTo>
                      <a:pt x="2939" y="1590"/>
                    </a:lnTo>
                    <a:lnTo>
                      <a:pt x="2845" y="1546"/>
                    </a:lnTo>
                    <a:lnTo>
                      <a:pt x="2748" y="1521"/>
                    </a:lnTo>
                    <a:lnTo>
                      <a:pt x="2648" y="1511"/>
                    </a:lnTo>
                    <a:lnTo>
                      <a:pt x="2549" y="1520"/>
                    </a:lnTo>
                    <a:lnTo>
                      <a:pt x="2451" y="1545"/>
                    </a:lnTo>
                    <a:lnTo>
                      <a:pt x="2359" y="1586"/>
                    </a:lnTo>
                    <a:lnTo>
                      <a:pt x="2275" y="1645"/>
                    </a:lnTo>
                    <a:lnTo>
                      <a:pt x="2236" y="1681"/>
                    </a:lnTo>
                    <a:lnTo>
                      <a:pt x="1681" y="2236"/>
                    </a:lnTo>
                    <a:lnTo>
                      <a:pt x="1645" y="2275"/>
                    </a:lnTo>
                    <a:lnTo>
                      <a:pt x="1586" y="2360"/>
                    </a:lnTo>
                    <a:lnTo>
                      <a:pt x="1545" y="2452"/>
                    </a:lnTo>
                    <a:lnTo>
                      <a:pt x="1520" y="2548"/>
                    </a:lnTo>
                    <a:lnTo>
                      <a:pt x="1511" y="2648"/>
                    </a:lnTo>
                    <a:lnTo>
                      <a:pt x="1521" y="2748"/>
                    </a:lnTo>
                    <a:lnTo>
                      <a:pt x="1546" y="2845"/>
                    </a:lnTo>
                    <a:lnTo>
                      <a:pt x="1591" y="2938"/>
                    </a:lnTo>
                    <a:lnTo>
                      <a:pt x="1620" y="2982"/>
                    </a:lnTo>
                    <a:lnTo>
                      <a:pt x="2382" y="4050"/>
                    </a:lnTo>
                    <a:lnTo>
                      <a:pt x="2335" y="4129"/>
                    </a:lnTo>
                    <a:lnTo>
                      <a:pt x="2245" y="4292"/>
                    </a:lnTo>
                    <a:lnTo>
                      <a:pt x="2160" y="4458"/>
                    </a:lnTo>
                    <a:lnTo>
                      <a:pt x="2082" y="4628"/>
                    </a:lnTo>
                    <a:lnTo>
                      <a:pt x="2010" y="4800"/>
                    </a:lnTo>
                    <a:lnTo>
                      <a:pt x="1944" y="4977"/>
                    </a:lnTo>
                    <a:lnTo>
                      <a:pt x="1885" y="5156"/>
                    </a:lnTo>
                    <a:lnTo>
                      <a:pt x="1832" y="5339"/>
                    </a:lnTo>
                    <a:lnTo>
                      <a:pt x="1809" y="5431"/>
                    </a:lnTo>
                    <a:lnTo>
                      <a:pt x="484" y="5652"/>
                    </a:lnTo>
                    <a:lnTo>
                      <a:pt x="432" y="5662"/>
                    </a:lnTo>
                    <a:lnTo>
                      <a:pt x="336" y="5696"/>
                    </a:lnTo>
                    <a:lnTo>
                      <a:pt x="248" y="5747"/>
                    </a:lnTo>
                    <a:lnTo>
                      <a:pt x="171" y="5811"/>
                    </a:lnTo>
                    <a:lnTo>
                      <a:pt x="106" y="5887"/>
                    </a:lnTo>
                    <a:lnTo>
                      <a:pt x="55" y="5973"/>
                    </a:lnTo>
                    <a:lnTo>
                      <a:pt x="20" y="6068"/>
                    </a:lnTo>
                    <a:lnTo>
                      <a:pt x="1" y="6170"/>
                    </a:lnTo>
                    <a:lnTo>
                      <a:pt x="0" y="6222"/>
                    </a:lnTo>
                    <a:lnTo>
                      <a:pt x="0" y="7007"/>
                    </a:lnTo>
                    <a:lnTo>
                      <a:pt x="1" y="7060"/>
                    </a:lnTo>
                    <a:lnTo>
                      <a:pt x="20" y="7161"/>
                    </a:lnTo>
                    <a:lnTo>
                      <a:pt x="55" y="7256"/>
                    </a:lnTo>
                    <a:lnTo>
                      <a:pt x="106" y="7343"/>
                    </a:lnTo>
                    <a:lnTo>
                      <a:pt x="171" y="7419"/>
                    </a:lnTo>
                    <a:lnTo>
                      <a:pt x="248" y="7483"/>
                    </a:lnTo>
                    <a:lnTo>
                      <a:pt x="336" y="7533"/>
                    </a:lnTo>
                    <a:lnTo>
                      <a:pt x="432" y="7568"/>
                    </a:lnTo>
                    <a:lnTo>
                      <a:pt x="484" y="7579"/>
                    </a:lnTo>
                    <a:lnTo>
                      <a:pt x="1809" y="7799"/>
                    </a:lnTo>
                    <a:lnTo>
                      <a:pt x="1849" y="7951"/>
                    </a:lnTo>
                    <a:lnTo>
                      <a:pt x="1941" y="8249"/>
                    </a:lnTo>
                    <a:lnTo>
                      <a:pt x="2050" y="8538"/>
                    </a:lnTo>
                    <a:lnTo>
                      <a:pt x="2176" y="8818"/>
                    </a:lnTo>
                    <a:lnTo>
                      <a:pt x="2247" y="8953"/>
                    </a:lnTo>
                    <a:lnTo>
                      <a:pt x="1412" y="9987"/>
                    </a:lnTo>
                    <a:lnTo>
                      <a:pt x="1381" y="10029"/>
                    </a:lnTo>
                    <a:lnTo>
                      <a:pt x="1331" y="10120"/>
                    </a:lnTo>
                    <a:lnTo>
                      <a:pt x="1299" y="10215"/>
                    </a:lnTo>
                    <a:lnTo>
                      <a:pt x="1285" y="10315"/>
                    </a:lnTo>
                    <a:lnTo>
                      <a:pt x="1287" y="10415"/>
                    </a:lnTo>
                    <a:lnTo>
                      <a:pt x="1306" y="10513"/>
                    </a:lnTo>
                    <a:lnTo>
                      <a:pt x="1342" y="10607"/>
                    </a:lnTo>
                    <a:lnTo>
                      <a:pt x="1397" y="10695"/>
                    </a:lnTo>
                    <a:lnTo>
                      <a:pt x="1430" y="10736"/>
                    </a:lnTo>
                    <a:lnTo>
                      <a:pt x="1952" y="11323"/>
                    </a:lnTo>
                    <a:lnTo>
                      <a:pt x="1988" y="11360"/>
                    </a:lnTo>
                    <a:lnTo>
                      <a:pt x="2069" y="11424"/>
                    </a:lnTo>
                    <a:lnTo>
                      <a:pt x="2159" y="11472"/>
                    </a:lnTo>
                    <a:lnTo>
                      <a:pt x="2254" y="11503"/>
                    </a:lnTo>
                    <a:lnTo>
                      <a:pt x="2353" y="11516"/>
                    </a:lnTo>
                    <a:lnTo>
                      <a:pt x="2453" y="11514"/>
                    </a:lnTo>
                    <a:lnTo>
                      <a:pt x="2552" y="11493"/>
                    </a:lnTo>
                    <a:lnTo>
                      <a:pt x="2647" y="11454"/>
                    </a:lnTo>
                    <a:lnTo>
                      <a:pt x="2693" y="11428"/>
                    </a:lnTo>
                    <a:lnTo>
                      <a:pt x="3830" y="10713"/>
                    </a:lnTo>
                    <a:lnTo>
                      <a:pt x="3921" y="10774"/>
                    </a:lnTo>
                    <a:lnTo>
                      <a:pt x="4107" y="10890"/>
                    </a:lnTo>
                    <a:lnTo>
                      <a:pt x="4299" y="10997"/>
                    </a:lnTo>
                    <a:lnTo>
                      <a:pt x="4496" y="11094"/>
                    </a:lnTo>
                    <a:lnTo>
                      <a:pt x="4697" y="11184"/>
                    </a:lnTo>
                    <a:lnTo>
                      <a:pt x="4905" y="11265"/>
                    </a:lnTo>
                    <a:lnTo>
                      <a:pt x="5115" y="11337"/>
                    </a:lnTo>
                    <a:lnTo>
                      <a:pt x="5331" y="11400"/>
                    </a:lnTo>
                    <a:lnTo>
                      <a:pt x="5440" y="11428"/>
                    </a:lnTo>
                    <a:lnTo>
                      <a:pt x="5660" y="12745"/>
                    </a:lnTo>
                    <a:lnTo>
                      <a:pt x="5670" y="12797"/>
                    </a:lnTo>
                    <a:lnTo>
                      <a:pt x="5704" y="12894"/>
                    </a:lnTo>
                    <a:lnTo>
                      <a:pt x="5755" y="12982"/>
                    </a:lnTo>
                    <a:lnTo>
                      <a:pt x="5818" y="13059"/>
                    </a:lnTo>
                    <a:lnTo>
                      <a:pt x="5895" y="13123"/>
                    </a:lnTo>
                    <a:lnTo>
                      <a:pt x="5981" y="13174"/>
                    </a:lnTo>
                    <a:lnTo>
                      <a:pt x="6076" y="13209"/>
                    </a:lnTo>
                    <a:lnTo>
                      <a:pt x="6177" y="13228"/>
                    </a:lnTo>
                    <a:lnTo>
                      <a:pt x="6230" y="13229"/>
                    </a:lnTo>
                    <a:lnTo>
                      <a:pt x="7016" y="13229"/>
                    </a:lnTo>
                    <a:lnTo>
                      <a:pt x="7069" y="13228"/>
                    </a:lnTo>
                    <a:lnTo>
                      <a:pt x="7171" y="13209"/>
                    </a:lnTo>
                    <a:lnTo>
                      <a:pt x="7265" y="13174"/>
                    </a:lnTo>
                    <a:lnTo>
                      <a:pt x="7351" y="13123"/>
                    </a:lnTo>
                    <a:lnTo>
                      <a:pt x="7428" y="13059"/>
                    </a:lnTo>
                    <a:lnTo>
                      <a:pt x="7492" y="12982"/>
                    </a:lnTo>
                    <a:lnTo>
                      <a:pt x="7542" y="12894"/>
                    </a:lnTo>
                    <a:lnTo>
                      <a:pt x="7577" y="12797"/>
                    </a:lnTo>
                    <a:lnTo>
                      <a:pt x="7587" y="12745"/>
                    </a:lnTo>
                    <a:lnTo>
                      <a:pt x="7807" y="11428"/>
                    </a:lnTo>
                    <a:lnTo>
                      <a:pt x="7898" y="11404"/>
                    </a:lnTo>
                    <a:lnTo>
                      <a:pt x="8080" y="11352"/>
                    </a:lnTo>
                    <a:lnTo>
                      <a:pt x="8258" y="11295"/>
                    </a:lnTo>
                    <a:lnTo>
                      <a:pt x="8435" y="11229"/>
                    </a:lnTo>
                    <a:lnTo>
                      <a:pt x="8606" y="11158"/>
                    </a:lnTo>
                    <a:lnTo>
                      <a:pt x="8775" y="11080"/>
                    </a:lnTo>
                    <a:lnTo>
                      <a:pt x="8941" y="10997"/>
                    </a:lnTo>
                    <a:lnTo>
                      <a:pt x="9102" y="10907"/>
                    </a:lnTo>
                    <a:lnTo>
                      <a:pt x="9182" y="10860"/>
                    </a:lnTo>
                    <a:lnTo>
                      <a:pt x="10292" y="11652"/>
                    </a:lnTo>
                    <a:lnTo>
                      <a:pt x="10336" y="11681"/>
                    </a:lnTo>
                    <a:lnTo>
                      <a:pt x="10429" y="11726"/>
                    </a:lnTo>
                    <a:lnTo>
                      <a:pt x="10527" y="11752"/>
                    </a:lnTo>
                    <a:lnTo>
                      <a:pt x="10627" y="11761"/>
                    </a:lnTo>
                    <a:lnTo>
                      <a:pt x="10726" y="11753"/>
                    </a:lnTo>
                    <a:lnTo>
                      <a:pt x="10823" y="11728"/>
                    </a:lnTo>
                    <a:lnTo>
                      <a:pt x="10915" y="11686"/>
                    </a:lnTo>
                    <a:lnTo>
                      <a:pt x="11000" y="11627"/>
                    </a:lnTo>
                    <a:lnTo>
                      <a:pt x="11039" y="11590"/>
                    </a:lnTo>
                    <a:lnTo>
                      <a:pt x="11594" y="11036"/>
                    </a:lnTo>
                    <a:lnTo>
                      <a:pt x="11629" y="10997"/>
                    </a:lnTo>
                    <a:lnTo>
                      <a:pt x="11688" y="10913"/>
                    </a:lnTo>
                    <a:lnTo>
                      <a:pt x="11730" y="10821"/>
                    </a:lnTo>
                    <a:lnTo>
                      <a:pt x="11755" y="10723"/>
                    </a:lnTo>
                    <a:lnTo>
                      <a:pt x="11764" y="10625"/>
                    </a:lnTo>
                    <a:lnTo>
                      <a:pt x="11754" y="10525"/>
                    </a:lnTo>
                    <a:lnTo>
                      <a:pt x="11729" y="10427"/>
                    </a:lnTo>
                    <a:lnTo>
                      <a:pt x="11684" y="10334"/>
                    </a:lnTo>
                    <a:lnTo>
                      <a:pt x="11654" y="10290"/>
                    </a:lnTo>
                    <a:lnTo>
                      <a:pt x="10864" y="9182"/>
                    </a:lnTo>
                    <a:lnTo>
                      <a:pt x="10911" y="9102"/>
                    </a:lnTo>
                    <a:lnTo>
                      <a:pt x="11002" y="8940"/>
                    </a:lnTo>
                    <a:lnTo>
                      <a:pt x="11087" y="8772"/>
                    </a:lnTo>
                    <a:lnTo>
                      <a:pt x="11165" y="8603"/>
                    </a:lnTo>
                    <a:lnTo>
                      <a:pt x="11238" y="8429"/>
                    </a:lnTo>
                    <a:lnTo>
                      <a:pt x="11303" y="8253"/>
                    </a:lnTo>
                    <a:lnTo>
                      <a:pt x="11362" y="8073"/>
                    </a:lnTo>
                    <a:lnTo>
                      <a:pt x="11415" y="7890"/>
                    </a:lnTo>
                    <a:lnTo>
                      <a:pt x="11438" y="7797"/>
                    </a:lnTo>
                    <a:lnTo>
                      <a:pt x="12749" y="7579"/>
                    </a:lnTo>
                    <a:lnTo>
                      <a:pt x="12801" y="7568"/>
                    </a:lnTo>
                    <a:lnTo>
                      <a:pt x="12898" y="7533"/>
                    </a:lnTo>
                    <a:lnTo>
                      <a:pt x="12986" y="7483"/>
                    </a:lnTo>
                    <a:lnTo>
                      <a:pt x="13062" y="7419"/>
                    </a:lnTo>
                    <a:lnTo>
                      <a:pt x="13126" y="7343"/>
                    </a:lnTo>
                    <a:lnTo>
                      <a:pt x="13177" y="7256"/>
                    </a:lnTo>
                    <a:lnTo>
                      <a:pt x="13213" y="7161"/>
                    </a:lnTo>
                    <a:lnTo>
                      <a:pt x="13232" y="7060"/>
                    </a:lnTo>
                    <a:lnTo>
                      <a:pt x="13233" y="7007"/>
                    </a:lnTo>
                    <a:lnTo>
                      <a:pt x="13233" y="6222"/>
                    </a:lnTo>
                    <a:lnTo>
                      <a:pt x="13231" y="6170"/>
                    </a:lnTo>
                    <a:lnTo>
                      <a:pt x="13213" y="6068"/>
                    </a:lnTo>
                    <a:lnTo>
                      <a:pt x="13177" y="5973"/>
                    </a:lnTo>
                    <a:lnTo>
                      <a:pt x="13126" y="5887"/>
                    </a:lnTo>
                    <a:lnTo>
                      <a:pt x="13062" y="5811"/>
                    </a:lnTo>
                    <a:lnTo>
                      <a:pt x="12985" y="5747"/>
                    </a:lnTo>
                    <a:lnTo>
                      <a:pt x="12897" y="5696"/>
                    </a:lnTo>
                    <a:lnTo>
                      <a:pt x="12801" y="5662"/>
                    </a:lnTo>
                    <a:lnTo>
                      <a:pt x="12749" y="5652"/>
                    </a:lnTo>
                    <a:close/>
                    <a:moveTo>
                      <a:pt x="6637" y="9096"/>
                    </a:moveTo>
                    <a:lnTo>
                      <a:pt x="6573" y="9095"/>
                    </a:lnTo>
                    <a:lnTo>
                      <a:pt x="6446" y="9088"/>
                    </a:lnTo>
                    <a:lnTo>
                      <a:pt x="6321" y="9076"/>
                    </a:lnTo>
                    <a:lnTo>
                      <a:pt x="6198" y="9057"/>
                    </a:lnTo>
                    <a:lnTo>
                      <a:pt x="6076" y="9033"/>
                    </a:lnTo>
                    <a:lnTo>
                      <a:pt x="5958" y="9002"/>
                    </a:lnTo>
                    <a:lnTo>
                      <a:pt x="5842" y="8965"/>
                    </a:lnTo>
                    <a:lnTo>
                      <a:pt x="5728" y="8923"/>
                    </a:lnTo>
                    <a:lnTo>
                      <a:pt x="5616" y="8876"/>
                    </a:lnTo>
                    <a:lnTo>
                      <a:pt x="5507" y="8824"/>
                    </a:lnTo>
                    <a:lnTo>
                      <a:pt x="5402" y="8767"/>
                    </a:lnTo>
                    <a:lnTo>
                      <a:pt x="5300" y="8705"/>
                    </a:lnTo>
                    <a:lnTo>
                      <a:pt x="5201" y="8637"/>
                    </a:lnTo>
                    <a:lnTo>
                      <a:pt x="5105" y="8566"/>
                    </a:lnTo>
                    <a:lnTo>
                      <a:pt x="5013" y="8490"/>
                    </a:lnTo>
                    <a:lnTo>
                      <a:pt x="4926" y="8410"/>
                    </a:lnTo>
                    <a:lnTo>
                      <a:pt x="4841" y="8326"/>
                    </a:lnTo>
                    <a:lnTo>
                      <a:pt x="4761" y="8239"/>
                    </a:lnTo>
                    <a:lnTo>
                      <a:pt x="4685" y="8147"/>
                    </a:lnTo>
                    <a:lnTo>
                      <a:pt x="4613" y="8050"/>
                    </a:lnTo>
                    <a:lnTo>
                      <a:pt x="4547" y="7952"/>
                    </a:lnTo>
                    <a:lnTo>
                      <a:pt x="4485" y="7850"/>
                    </a:lnTo>
                    <a:lnTo>
                      <a:pt x="4427" y="7744"/>
                    </a:lnTo>
                    <a:lnTo>
                      <a:pt x="4375" y="7635"/>
                    </a:lnTo>
                    <a:lnTo>
                      <a:pt x="4327" y="7524"/>
                    </a:lnTo>
                    <a:lnTo>
                      <a:pt x="4287" y="7410"/>
                    </a:lnTo>
                    <a:lnTo>
                      <a:pt x="4250" y="7294"/>
                    </a:lnTo>
                    <a:lnTo>
                      <a:pt x="4219" y="7175"/>
                    </a:lnTo>
                    <a:lnTo>
                      <a:pt x="4195" y="7054"/>
                    </a:lnTo>
                    <a:lnTo>
                      <a:pt x="4176" y="6931"/>
                    </a:lnTo>
                    <a:lnTo>
                      <a:pt x="4164" y="6806"/>
                    </a:lnTo>
                    <a:lnTo>
                      <a:pt x="4157" y="6678"/>
                    </a:lnTo>
                    <a:lnTo>
                      <a:pt x="4156" y="6615"/>
                    </a:lnTo>
                    <a:lnTo>
                      <a:pt x="4157" y="6551"/>
                    </a:lnTo>
                    <a:lnTo>
                      <a:pt x="4164" y="6424"/>
                    </a:lnTo>
                    <a:lnTo>
                      <a:pt x="4176" y="6299"/>
                    </a:lnTo>
                    <a:lnTo>
                      <a:pt x="4195" y="6176"/>
                    </a:lnTo>
                    <a:lnTo>
                      <a:pt x="4219" y="6055"/>
                    </a:lnTo>
                    <a:lnTo>
                      <a:pt x="4250" y="5935"/>
                    </a:lnTo>
                    <a:lnTo>
                      <a:pt x="4287" y="5819"/>
                    </a:lnTo>
                    <a:lnTo>
                      <a:pt x="4327" y="5705"/>
                    </a:lnTo>
                    <a:lnTo>
                      <a:pt x="4375" y="5594"/>
                    </a:lnTo>
                    <a:lnTo>
                      <a:pt x="4427" y="5486"/>
                    </a:lnTo>
                    <a:lnTo>
                      <a:pt x="4485" y="5381"/>
                    </a:lnTo>
                    <a:lnTo>
                      <a:pt x="4547" y="5278"/>
                    </a:lnTo>
                    <a:lnTo>
                      <a:pt x="4613" y="5179"/>
                    </a:lnTo>
                    <a:lnTo>
                      <a:pt x="4685" y="5084"/>
                    </a:lnTo>
                    <a:lnTo>
                      <a:pt x="4761" y="4992"/>
                    </a:lnTo>
                    <a:lnTo>
                      <a:pt x="4841" y="4903"/>
                    </a:lnTo>
                    <a:lnTo>
                      <a:pt x="4926" y="4819"/>
                    </a:lnTo>
                    <a:lnTo>
                      <a:pt x="5013" y="4740"/>
                    </a:lnTo>
                    <a:lnTo>
                      <a:pt x="5105" y="4663"/>
                    </a:lnTo>
                    <a:lnTo>
                      <a:pt x="5201" y="4592"/>
                    </a:lnTo>
                    <a:lnTo>
                      <a:pt x="5300" y="4525"/>
                    </a:lnTo>
                    <a:lnTo>
                      <a:pt x="5402" y="4463"/>
                    </a:lnTo>
                    <a:lnTo>
                      <a:pt x="5507" y="4406"/>
                    </a:lnTo>
                    <a:lnTo>
                      <a:pt x="5616" y="4353"/>
                    </a:lnTo>
                    <a:lnTo>
                      <a:pt x="5728" y="4307"/>
                    </a:lnTo>
                    <a:lnTo>
                      <a:pt x="5842" y="4265"/>
                    </a:lnTo>
                    <a:lnTo>
                      <a:pt x="5958" y="4228"/>
                    </a:lnTo>
                    <a:lnTo>
                      <a:pt x="6076" y="4198"/>
                    </a:lnTo>
                    <a:lnTo>
                      <a:pt x="6198" y="4173"/>
                    </a:lnTo>
                    <a:lnTo>
                      <a:pt x="6321" y="4154"/>
                    </a:lnTo>
                    <a:lnTo>
                      <a:pt x="6446" y="4142"/>
                    </a:lnTo>
                    <a:lnTo>
                      <a:pt x="6573" y="4135"/>
                    </a:lnTo>
                    <a:lnTo>
                      <a:pt x="6637" y="4135"/>
                    </a:lnTo>
                    <a:lnTo>
                      <a:pt x="6701" y="4135"/>
                    </a:lnTo>
                    <a:lnTo>
                      <a:pt x="6829" y="4142"/>
                    </a:lnTo>
                    <a:lnTo>
                      <a:pt x="6954" y="4154"/>
                    </a:lnTo>
                    <a:lnTo>
                      <a:pt x="7077" y="4173"/>
                    </a:lnTo>
                    <a:lnTo>
                      <a:pt x="7197" y="4198"/>
                    </a:lnTo>
                    <a:lnTo>
                      <a:pt x="7316" y="4228"/>
                    </a:lnTo>
                    <a:lnTo>
                      <a:pt x="7433" y="4265"/>
                    </a:lnTo>
                    <a:lnTo>
                      <a:pt x="7547" y="4307"/>
                    </a:lnTo>
                    <a:lnTo>
                      <a:pt x="7658" y="4353"/>
                    </a:lnTo>
                    <a:lnTo>
                      <a:pt x="7767" y="4406"/>
                    </a:lnTo>
                    <a:lnTo>
                      <a:pt x="7872" y="4463"/>
                    </a:lnTo>
                    <a:lnTo>
                      <a:pt x="7974" y="4525"/>
                    </a:lnTo>
                    <a:lnTo>
                      <a:pt x="8073" y="4592"/>
                    </a:lnTo>
                    <a:lnTo>
                      <a:pt x="8169" y="4663"/>
                    </a:lnTo>
                    <a:lnTo>
                      <a:pt x="8261" y="4740"/>
                    </a:lnTo>
                    <a:lnTo>
                      <a:pt x="8349" y="4819"/>
                    </a:lnTo>
                    <a:lnTo>
                      <a:pt x="8433" y="4903"/>
                    </a:lnTo>
                    <a:lnTo>
                      <a:pt x="8513" y="4992"/>
                    </a:lnTo>
                    <a:lnTo>
                      <a:pt x="8590" y="5084"/>
                    </a:lnTo>
                    <a:lnTo>
                      <a:pt x="8661" y="5179"/>
                    </a:lnTo>
                    <a:lnTo>
                      <a:pt x="8727" y="5278"/>
                    </a:lnTo>
                    <a:lnTo>
                      <a:pt x="8790" y="5381"/>
                    </a:lnTo>
                    <a:lnTo>
                      <a:pt x="8847" y="5486"/>
                    </a:lnTo>
                    <a:lnTo>
                      <a:pt x="8899" y="5594"/>
                    </a:lnTo>
                    <a:lnTo>
                      <a:pt x="8946" y="5705"/>
                    </a:lnTo>
                    <a:lnTo>
                      <a:pt x="8988" y="5819"/>
                    </a:lnTo>
                    <a:lnTo>
                      <a:pt x="9024" y="5935"/>
                    </a:lnTo>
                    <a:lnTo>
                      <a:pt x="9055" y="6055"/>
                    </a:lnTo>
                    <a:lnTo>
                      <a:pt x="9079" y="6176"/>
                    </a:lnTo>
                    <a:lnTo>
                      <a:pt x="9098" y="6299"/>
                    </a:lnTo>
                    <a:lnTo>
                      <a:pt x="9111" y="6424"/>
                    </a:lnTo>
                    <a:lnTo>
                      <a:pt x="9118" y="6551"/>
                    </a:lnTo>
                    <a:lnTo>
                      <a:pt x="9118" y="6615"/>
                    </a:lnTo>
                    <a:lnTo>
                      <a:pt x="9118" y="6678"/>
                    </a:lnTo>
                    <a:lnTo>
                      <a:pt x="9111" y="6806"/>
                    </a:lnTo>
                    <a:lnTo>
                      <a:pt x="9098" y="6931"/>
                    </a:lnTo>
                    <a:lnTo>
                      <a:pt x="9079" y="7054"/>
                    </a:lnTo>
                    <a:lnTo>
                      <a:pt x="9055" y="7175"/>
                    </a:lnTo>
                    <a:lnTo>
                      <a:pt x="9024" y="7294"/>
                    </a:lnTo>
                    <a:lnTo>
                      <a:pt x="8988" y="7410"/>
                    </a:lnTo>
                    <a:lnTo>
                      <a:pt x="8946" y="7524"/>
                    </a:lnTo>
                    <a:lnTo>
                      <a:pt x="8899" y="7635"/>
                    </a:lnTo>
                    <a:lnTo>
                      <a:pt x="8847" y="7744"/>
                    </a:lnTo>
                    <a:lnTo>
                      <a:pt x="8790" y="7850"/>
                    </a:lnTo>
                    <a:lnTo>
                      <a:pt x="8727" y="7952"/>
                    </a:lnTo>
                    <a:lnTo>
                      <a:pt x="8661" y="8050"/>
                    </a:lnTo>
                    <a:lnTo>
                      <a:pt x="8590" y="8147"/>
                    </a:lnTo>
                    <a:lnTo>
                      <a:pt x="8513" y="8239"/>
                    </a:lnTo>
                    <a:lnTo>
                      <a:pt x="8433" y="8326"/>
                    </a:lnTo>
                    <a:lnTo>
                      <a:pt x="8349" y="8410"/>
                    </a:lnTo>
                    <a:lnTo>
                      <a:pt x="8261" y="8490"/>
                    </a:lnTo>
                    <a:lnTo>
                      <a:pt x="8169" y="8566"/>
                    </a:lnTo>
                    <a:lnTo>
                      <a:pt x="8073" y="8637"/>
                    </a:lnTo>
                    <a:lnTo>
                      <a:pt x="7974" y="8705"/>
                    </a:lnTo>
                    <a:lnTo>
                      <a:pt x="7872" y="8767"/>
                    </a:lnTo>
                    <a:lnTo>
                      <a:pt x="7767" y="8824"/>
                    </a:lnTo>
                    <a:lnTo>
                      <a:pt x="7658" y="8876"/>
                    </a:lnTo>
                    <a:lnTo>
                      <a:pt x="7547" y="8923"/>
                    </a:lnTo>
                    <a:lnTo>
                      <a:pt x="7433" y="8965"/>
                    </a:lnTo>
                    <a:lnTo>
                      <a:pt x="7316" y="9002"/>
                    </a:lnTo>
                    <a:lnTo>
                      <a:pt x="7197" y="9033"/>
                    </a:lnTo>
                    <a:lnTo>
                      <a:pt x="7077" y="9057"/>
                    </a:lnTo>
                    <a:lnTo>
                      <a:pt x="6954" y="9076"/>
                    </a:lnTo>
                    <a:lnTo>
                      <a:pt x="6829" y="9088"/>
                    </a:lnTo>
                    <a:lnTo>
                      <a:pt x="6701" y="9095"/>
                    </a:lnTo>
                    <a:lnTo>
                      <a:pt x="6637" y="9096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54" name="Group 12"/>
              <p:cNvGrpSpPr>
                <a:grpSpLocks noChangeAspect="1"/>
              </p:cNvGrpSpPr>
              <p:nvPr/>
            </p:nvGrpSpPr>
            <p:grpSpPr bwMode="auto">
              <a:xfrm>
                <a:off x="10864951" y="643633"/>
                <a:ext cx="218340" cy="173685"/>
                <a:chOff x="2015" y="2759"/>
                <a:chExt cx="841" cy="669"/>
              </a:xfrm>
              <a:solidFill>
                <a:schemeClr val="bg1"/>
              </a:solidFill>
            </p:grpSpPr>
            <p:sp>
              <p:nvSpPr>
                <p:cNvPr id="56" name="Freeform 13"/>
                <p:cNvSpPr>
                  <a:spLocks/>
                </p:cNvSpPr>
                <p:nvPr/>
              </p:nvSpPr>
              <p:spPr bwMode="auto">
                <a:xfrm>
                  <a:off x="2135" y="2894"/>
                  <a:ext cx="601" cy="534"/>
                </a:xfrm>
                <a:custGeom>
                  <a:avLst/>
                  <a:gdLst>
                    <a:gd name="T0" fmla="*/ 902 w 1802"/>
                    <a:gd name="T1" fmla="*/ 0 h 1602"/>
                    <a:gd name="T2" fmla="*/ 2 w 1802"/>
                    <a:gd name="T3" fmla="*/ 742 h 1602"/>
                    <a:gd name="T4" fmla="*/ 2 w 1802"/>
                    <a:gd name="T5" fmla="*/ 743 h 1602"/>
                    <a:gd name="T6" fmla="*/ 2 w 1802"/>
                    <a:gd name="T7" fmla="*/ 746 h 1602"/>
                    <a:gd name="T8" fmla="*/ 0 w 1802"/>
                    <a:gd name="T9" fmla="*/ 749 h 1602"/>
                    <a:gd name="T10" fmla="*/ 0 w 1802"/>
                    <a:gd name="T11" fmla="*/ 751 h 1602"/>
                    <a:gd name="T12" fmla="*/ 0 w 1802"/>
                    <a:gd name="T13" fmla="*/ 1501 h 1602"/>
                    <a:gd name="T14" fmla="*/ 2 w 1802"/>
                    <a:gd name="T15" fmla="*/ 1521 h 1602"/>
                    <a:gd name="T16" fmla="*/ 16 w 1802"/>
                    <a:gd name="T17" fmla="*/ 1557 h 1602"/>
                    <a:gd name="T18" fmla="*/ 30 w 1802"/>
                    <a:gd name="T19" fmla="*/ 1572 h 1602"/>
                    <a:gd name="T20" fmla="*/ 45 w 1802"/>
                    <a:gd name="T21" fmla="*/ 1586 h 1602"/>
                    <a:gd name="T22" fmla="*/ 81 w 1802"/>
                    <a:gd name="T23" fmla="*/ 1601 h 1602"/>
                    <a:gd name="T24" fmla="*/ 100 w 1802"/>
                    <a:gd name="T25" fmla="*/ 1602 h 1602"/>
                    <a:gd name="T26" fmla="*/ 702 w 1802"/>
                    <a:gd name="T27" fmla="*/ 1602 h 1602"/>
                    <a:gd name="T28" fmla="*/ 702 w 1802"/>
                    <a:gd name="T29" fmla="*/ 1001 h 1602"/>
                    <a:gd name="T30" fmla="*/ 1102 w 1802"/>
                    <a:gd name="T31" fmla="*/ 1001 h 1602"/>
                    <a:gd name="T32" fmla="*/ 1102 w 1802"/>
                    <a:gd name="T33" fmla="*/ 1602 h 1602"/>
                    <a:gd name="T34" fmla="*/ 1703 w 1802"/>
                    <a:gd name="T35" fmla="*/ 1602 h 1602"/>
                    <a:gd name="T36" fmla="*/ 1723 w 1802"/>
                    <a:gd name="T37" fmla="*/ 1601 h 1602"/>
                    <a:gd name="T38" fmla="*/ 1758 w 1802"/>
                    <a:gd name="T39" fmla="*/ 1586 h 1602"/>
                    <a:gd name="T40" fmla="*/ 1773 w 1802"/>
                    <a:gd name="T41" fmla="*/ 1572 h 1602"/>
                    <a:gd name="T42" fmla="*/ 1786 w 1802"/>
                    <a:gd name="T43" fmla="*/ 1557 h 1602"/>
                    <a:gd name="T44" fmla="*/ 1802 w 1802"/>
                    <a:gd name="T45" fmla="*/ 1521 h 1602"/>
                    <a:gd name="T46" fmla="*/ 1802 w 1802"/>
                    <a:gd name="T47" fmla="*/ 1501 h 1602"/>
                    <a:gd name="T48" fmla="*/ 1802 w 1802"/>
                    <a:gd name="T49" fmla="*/ 751 h 1602"/>
                    <a:gd name="T50" fmla="*/ 1802 w 1802"/>
                    <a:gd name="T51" fmla="*/ 745 h 1602"/>
                    <a:gd name="T52" fmla="*/ 1801 w 1802"/>
                    <a:gd name="T53" fmla="*/ 742 h 1602"/>
                    <a:gd name="T54" fmla="*/ 902 w 1802"/>
                    <a:gd name="T55" fmla="*/ 0 h 16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02" h="1602">
                      <a:moveTo>
                        <a:pt x="902" y="0"/>
                      </a:moveTo>
                      <a:lnTo>
                        <a:pt x="2" y="742"/>
                      </a:lnTo>
                      <a:lnTo>
                        <a:pt x="2" y="743"/>
                      </a:lnTo>
                      <a:lnTo>
                        <a:pt x="2" y="746"/>
                      </a:lnTo>
                      <a:lnTo>
                        <a:pt x="0" y="749"/>
                      </a:lnTo>
                      <a:lnTo>
                        <a:pt x="0" y="751"/>
                      </a:lnTo>
                      <a:lnTo>
                        <a:pt x="0" y="1501"/>
                      </a:lnTo>
                      <a:lnTo>
                        <a:pt x="2" y="1521"/>
                      </a:lnTo>
                      <a:lnTo>
                        <a:pt x="16" y="1557"/>
                      </a:lnTo>
                      <a:lnTo>
                        <a:pt x="30" y="1572"/>
                      </a:lnTo>
                      <a:lnTo>
                        <a:pt x="45" y="1586"/>
                      </a:lnTo>
                      <a:lnTo>
                        <a:pt x="81" y="1601"/>
                      </a:lnTo>
                      <a:lnTo>
                        <a:pt x="100" y="1602"/>
                      </a:lnTo>
                      <a:lnTo>
                        <a:pt x="702" y="1602"/>
                      </a:lnTo>
                      <a:lnTo>
                        <a:pt x="702" y="1001"/>
                      </a:lnTo>
                      <a:lnTo>
                        <a:pt x="1102" y="1001"/>
                      </a:lnTo>
                      <a:lnTo>
                        <a:pt x="1102" y="1602"/>
                      </a:lnTo>
                      <a:lnTo>
                        <a:pt x="1703" y="1602"/>
                      </a:lnTo>
                      <a:lnTo>
                        <a:pt x="1723" y="1601"/>
                      </a:lnTo>
                      <a:lnTo>
                        <a:pt x="1758" y="1586"/>
                      </a:lnTo>
                      <a:lnTo>
                        <a:pt x="1773" y="1572"/>
                      </a:lnTo>
                      <a:lnTo>
                        <a:pt x="1786" y="1557"/>
                      </a:lnTo>
                      <a:lnTo>
                        <a:pt x="1802" y="1521"/>
                      </a:lnTo>
                      <a:lnTo>
                        <a:pt x="1802" y="1501"/>
                      </a:lnTo>
                      <a:lnTo>
                        <a:pt x="1802" y="751"/>
                      </a:lnTo>
                      <a:lnTo>
                        <a:pt x="1802" y="745"/>
                      </a:lnTo>
                      <a:lnTo>
                        <a:pt x="1801" y="742"/>
                      </a:lnTo>
                      <a:lnTo>
                        <a:pt x="902" y="0"/>
                      </a:lnTo>
                      <a:close/>
                    </a:path>
                  </a:pathLst>
                </a:cu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7" name="Freeform 14"/>
                <p:cNvSpPr>
                  <a:spLocks/>
                </p:cNvSpPr>
                <p:nvPr/>
              </p:nvSpPr>
              <p:spPr bwMode="auto">
                <a:xfrm>
                  <a:off x="2015" y="2759"/>
                  <a:ext cx="841" cy="394"/>
                </a:xfrm>
                <a:custGeom>
                  <a:avLst/>
                  <a:gdLst>
                    <a:gd name="T0" fmla="*/ 2505 w 2522"/>
                    <a:gd name="T1" fmla="*/ 978 h 1181"/>
                    <a:gd name="T2" fmla="*/ 2162 w 2522"/>
                    <a:gd name="T3" fmla="*/ 694 h 1181"/>
                    <a:gd name="T4" fmla="*/ 2162 w 2522"/>
                    <a:gd name="T5" fmla="*/ 54 h 1181"/>
                    <a:gd name="T6" fmla="*/ 2162 w 2522"/>
                    <a:gd name="T7" fmla="*/ 44 h 1181"/>
                    <a:gd name="T8" fmla="*/ 2155 w 2522"/>
                    <a:gd name="T9" fmla="*/ 26 h 1181"/>
                    <a:gd name="T10" fmla="*/ 2149 w 2522"/>
                    <a:gd name="T11" fmla="*/ 18 h 1181"/>
                    <a:gd name="T12" fmla="*/ 2141 w 2522"/>
                    <a:gd name="T13" fmla="*/ 13 h 1181"/>
                    <a:gd name="T14" fmla="*/ 2123 w 2522"/>
                    <a:gd name="T15" fmla="*/ 5 h 1181"/>
                    <a:gd name="T16" fmla="*/ 2113 w 2522"/>
                    <a:gd name="T17" fmla="*/ 5 h 1181"/>
                    <a:gd name="T18" fmla="*/ 1812 w 2522"/>
                    <a:gd name="T19" fmla="*/ 5 h 1181"/>
                    <a:gd name="T20" fmla="*/ 1802 w 2522"/>
                    <a:gd name="T21" fmla="*/ 5 h 1181"/>
                    <a:gd name="T22" fmla="*/ 1783 w 2522"/>
                    <a:gd name="T23" fmla="*/ 13 h 1181"/>
                    <a:gd name="T24" fmla="*/ 1776 w 2522"/>
                    <a:gd name="T25" fmla="*/ 18 h 1181"/>
                    <a:gd name="T26" fmla="*/ 1770 w 2522"/>
                    <a:gd name="T27" fmla="*/ 26 h 1181"/>
                    <a:gd name="T28" fmla="*/ 1763 w 2522"/>
                    <a:gd name="T29" fmla="*/ 44 h 1181"/>
                    <a:gd name="T30" fmla="*/ 1762 w 2522"/>
                    <a:gd name="T31" fmla="*/ 54 h 1181"/>
                    <a:gd name="T32" fmla="*/ 1762 w 2522"/>
                    <a:gd name="T33" fmla="*/ 360 h 1181"/>
                    <a:gd name="T34" fmla="*/ 1380 w 2522"/>
                    <a:gd name="T35" fmla="*/ 41 h 1181"/>
                    <a:gd name="T36" fmla="*/ 1354 w 2522"/>
                    <a:gd name="T37" fmla="*/ 23 h 1181"/>
                    <a:gd name="T38" fmla="*/ 1295 w 2522"/>
                    <a:gd name="T39" fmla="*/ 1 h 1181"/>
                    <a:gd name="T40" fmla="*/ 1262 w 2522"/>
                    <a:gd name="T41" fmla="*/ 0 h 1181"/>
                    <a:gd name="T42" fmla="*/ 1227 w 2522"/>
                    <a:gd name="T43" fmla="*/ 1 h 1181"/>
                    <a:gd name="T44" fmla="*/ 1168 w 2522"/>
                    <a:gd name="T45" fmla="*/ 23 h 1181"/>
                    <a:gd name="T46" fmla="*/ 1142 w 2522"/>
                    <a:gd name="T47" fmla="*/ 41 h 1181"/>
                    <a:gd name="T48" fmla="*/ 17 w 2522"/>
                    <a:gd name="T49" fmla="*/ 978 h 1181"/>
                    <a:gd name="T50" fmla="*/ 10 w 2522"/>
                    <a:gd name="T51" fmla="*/ 985 h 1181"/>
                    <a:gd name="T52" fmla="*/ 1 w 2522"/>
                    <a:gd name="T53" fmla="*/ 1001 h 1181"/>
                    <a:gd name="T54" fmla="*/ 0 w 2522"/>
                    <a:gd name="T55" fmla="*/ 1012 h 1181"/>
                    <a:gd name="T56" fmla="*/ 0 w 2522"/>
                    <a:gd name="T57" fmla="*/ 1023 h 1181"/>
                    <a:gd name="T58" fmla="*/ 6 w 2522"/>
                    <a:gd name="T59" fmla="*/ 1040 h 1181"/>
                    <a:gd name="T60" fmla="*/ 12 w 2522"/>
                    <a:gd name="T61" fmla="*/ 1048 h 1181"/>
                    <a:gd name="T62" fmla="*/ 108 w 2522"/>
                    <a:gd name="T63" fmla="*/ 1164 h 1181"/>
                    <a:gd name="T64" fmla="*/ 122 w 2522"/>
                    <a:gd name="T65" fmla="*/ 1177 h 1181"/>
                    <a:gd name="T66" fmla="*/ 141 w 2522"/>
                    <a:gd name="T67" fmla="*/ 1181 h 1181"/>
                    <a:gd name="T68" fmla="*/ 160 w 2522"/>
                    <a:gd name="T69" fmla="*/ 1181 h 1181"/>
                    <a:gd name="T70" fmla="*/ 179 w 2522"/>
                    <a:gd name="T71" fmla="*/ 1171 h 1181"/>
                    <a:gd name="T72" fmla="*/ 1262 w 2522"/>
                    <a:gd name="T73" fmla="*/ 268 h 1181"/>
                    <a:gd name="T74" fmla="*/ 2344 w 2522"/>
                    <a:gd name="T75" fmla="*/ 1171 h 1181"/>
                    <a:gd name="T76" fmla="*/ 2358 w 2522"/>
                    <a:gd name="T77" fmla="*/ 1180 h 1181"/>
                    <a:gd name="T78" fmla="*/ 2377 w 2522"/>
                    <a:gd name="T79" fmla="*/ 1181 h 1181"/>
                    <a:gd name="T80" fmla="*/ 2383 w 2522"/>
                    <a:gd name="T81" fmla="*/ 1181 h 1181"/>
                    <a:gd name="T82" fmla="*/ 2401 w 2522"/>
                    <a:gd name="T83" fmla="*/ 1177 h 1181"/>
                    <a:gd name="T84" fmla="*/ 2414 w 2522"/>
                    <a:gd name="T85" fmla="*/ 1164 h 1181"/>
                    <a:gd name="T86" fmla="*/ 2512 w 2522"/>
                    <a:gd name="T87" fmla="*/ 1048 h 1181"/>
                    <a:gd name="T88" fmla="*/ 2518 w 2522"/>
                    <a:gd name="T89" fmla="*/ 1040 h 1181"/>
                    <a:gd name="T90" fmla="*/ 2522 w 2522"/>
                    <a:gd name="T91" fmla="*/ 1023 h 1181"/>
                    <a:gd name="T92" fmla="*/ 2522 w 2522"/>
                    <a:gd name="T93" fmla="*/ 1012 h 1181"/>
                    <a:gd name="T94" fmla="*/ 2521 w 2522"/>
                    <a:gd name="T95" fmla="*/ 1001 h 1181"/>
                    <a:gd name="T96" fmla="*/ 2512 w 2522"/>
                    <a:gd name="T97" fmla="*/ 985 h 1181"/>
                    <a:gd name="T98" fmla="*/ 2505 w 2522"/>
                    <a:gd name="T99" fmla="*/ 978 h 11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522" h="1181">
                      <a:moveTo>
                        <a:pt x="2505" y="978"/>
                      </a:moveTo>
                      <a:lnTo>
                        <a:pt x="2162" y="694"/>
                      </a:lnTo>
                      <a:lnTo>
                        <a:pt x="2162" y="54"/>
                      </a:lnTo>
                      <a:lnTo>
                        <a:pt x="2162" y="44"/>
                      </a:lnTo>
                      <a:lnTo>
                        <a:pt x="2155" y="26"/>
                      </a:lnTo>
                      <a:lnTo>
                        <a:pt x="2149" y="18"/>
                      </a:lnTo>
                      <a:lnTo>
                        <a:pt x="2141" y="13"/>
                      </a:lnTo>
                      <a:lnTo>
                        <a:pt x="2123" y="5"/>
                      </a:lnTo>
                      <a:lnTo>
                        <a:pt x="2113" y="5"/>
                      </a:lnTo>
                      <a:lnTo>
                        <a:pt x="1812" y="5"/>
                      </a:lnTo>
                      <a:lnTo>
                        <a:pt x="1802" y="5"/>
                      </a:lnTo>
                      <a:lnTo>
                        <a:pt x="1783" y="13"/>
                      </a:lnTo>
                      <a:lnTo>
                        <a:pt x="1776" y="18"/>
                      </a:lnTo>
                      <a:lnTo>
                        <a:pt x="1770" y="26"/>
                      </a:lnTo>
                      <a:lnTo>
                        <a:pt x="1763" y="44"/>
                      </a:lnTo>
                      <a:lnTo>
                        <a:pt x="1762" y="54"/>
                      </a:lnTo>
                      <a:lnTo>
                        <a:pt x="1762" y="360"/>
                      </a:lnTo>
                      <a:lnTo>
                        <a:pt x="1380" y="41"/>
                      </a:lnTo>
                      <a:lnTo>
                        <a:pt x="1354" y="23"/>
                      </a:lnTo>
                      <a:lnTo>
                        <a:pt x="1295" y="1"/>
                      </a:lnTo>
                      <a:lnTo>
                        <a:pt x="1262" y="0"/>
                      </a:lnTo>
                      <a:lnTo>
                        <a:pt x="1227" y="1"/>
                      </a:lnTo>
                      <a:lnTo>
                        <a:pt x="1168" y="23"/>
                      </a:lnTo>
                      <a:lnTo>
                        <a:pt x="1142" y="41"/>
                      </a:lnTo>
                      <a:lnTo>
                        <a:pt x="17" y="978"/>
                      </a:lnTo>
                      <a:lnTo>
                        <a:pt x="10" y="985"/>
                      </a:lnTo>
                      <a:lnTo>
                        <a:pt x="1" y="1001"/>
                      </a:lnTo>
                      <a:lnTo>
                        <a:pt x="0" y="1012"/>
                      </a:lnTo>
                      <a:lnTo>
                        <a:pt x="0" y="1023"/>
                      </a:lnTo>
                      <a:lnTo>
                        <a:pt x="6" y="1040"/>
                      </a:lnTo>
                      <a:lnTo>
                        <a:pt x="12" y="1048"/>
                      </a:lnTo>
                      <a:lnTo>
                        <a:pt x="108" y="1164"/>
                      </a:lnTo>
                      <a:lnTo>
                        <a:pt x="122" y="1177"/>
                      </a:lnTo>
                      <a:lnTo>
                        <a:pt x="141" y="1181"/>
                      </a:lnTo>
                      <a:lnTo>
                        <a:pt x="160" y="1181"/>
                      </a:lnTo>
                      <a:lnTo>
                        <a:pt x="179" y="1171"/>
                      </a:lnTo>
                      <a:lnTo>
                        <a:pt x="1262" y="268"/>
                      </a:lnTo>
                      <a:lnTo>
                        <a:pt x="2344" y="1171"/>
                      </a:lnTo>
                      <a:lnTo>
                        <a:pt x="2358" y="1180"/>
                      </a:lnTo>
                      <a:lnTo>
                        <a:pt x="2377" y="1181"/>
                      </a:lnTo>
                      <a:lnTo>
                        <a:pt x="2383" y="1181"/>
                      </a:lnTo>
                      <a:lnTo>
                        <a:pt x="2401" y="1177"/>
                      </a:lnTo>
                      <a:lnTo>
                        <a:pt x="2414" y="1164"/>
                      </a:lnTo>
                      <a:lnTo>
                        <a:pt x="2512" y="1048"/>
                      </a:lnTo>
                      <a:lnTo>
                        <a:pt x="2518" y="1040"/>
                      </a:lnTo>
                      <a:lnTo>
                        <a:pt x="2522" y="1023"/>
                      </a:lnTo>
                      <a:lnTo>
                        <a:pt x="2522" y="1012"/>
                      </a:lnTo>
                      <a:lnTo>
                        <a:pt x="2521" y="1001"/>
                      </a:lnTo>
                      <a:lnTo>
                        <a:pt x="2512" y="985"/>
                      </a:lnTo>
                      <a:lnTo>
                        <a:pt x="2505" y="978"/>
                      </a:lnTo>
                      <a:close/>
                    </a:path>
                  </a:pathLst>
                </a:cu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59" name="포인트가 5개인 별 58"/>
              <p:cNvSpPr/>
              <p:nvPr/>
            </p:nvSpPr>
            <p:spPr>
              <a:xfrm>
                <a:off x="11189035" y="637971"/>
                <a:ext cx="179348" cy="179348"/>
              </a:xfrm>
              <a:prstGeom prst="star5">
                <a:avLst>
                  <a:gd name="adj" fmla="val 20625"/>
                  <a:gd name="hf" fmla="val 105146"/>
                  <a:gd name="vf" fmla="val 110557"/>
                </a:avLst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3" name="덧셈 기호 62"/>
            <p:cNvSpPr/>
            <p:nvPr/>
          </p:nvSpPr>
          <p:spPr>
            <a:xfrm rot="18900000">
              <a:off x="9643221" y="617053"/>
              <a:ext cx="180000" cy="180000"/>
            </a:xfrm>
            <a:prstGeom prst="mathPlus">
              <a:avLst>
                <a:gd name="adj1" fmla="val 8552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" name="직사각형 5"/>
          <p:cNvSpPr/>
          <p:nvPr/>
        </p:nvSpPr>
        <p:spPr>
          <a:xfrm>
            <a:off x="1132845" y="489669"/>
            <a:ext cx="6824663" cy="323850"/>
          </a:xfrm>
          <a:prstGeom prst="rect">
            <a:avLst/>
          </a:prstGeom>
          <a:solidFill>
            <a:srgbClr val="EBF3FA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14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http://</a:t>
            </a:r>
            <a:r>
              <a:rPr lang="en-US" altLang="ko-KR" sz="1400" b="1" i="1" kern="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127.0.0.1:9090/ROOT/</a:t>
            </a:r>
            <a:endParaRPr lang="ko-KR" altLang="en-US" sz="3200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6934019" y="565763"/>
            <a:ext cx="932285" cy="180000"/>
            <a:chOff x="6934019" y="667237"/>
            <a:chExt cx="932285" cy="180000"/>
          </a:xfrm>
        </p:grpSpPr>
        <p:sp>
          <p:nvSpPr>
            <p:cNvPr id="24" name="자유형 10">
              <a:extLst>
                <a:ext uri="{FF2B5EF4-FFF2-40B4-BE49-F238E27FC236}">
                  <a16:creationId xmlns:a16="http://schemas.microsoft.com/office/drawing/2014/main" id="{081E68D0-4833-4797-B459-B55FFECDFF38}"/>
                </a:ext>
              </a:extLst>
            </p:cNvPr>
            <p:cNvSpPr/>
            <p:nvPr/>
          </p:nvSpPr>
          <p:spPr>
            <a:xfrm>
              <a:off x="6934019" y="681248"/>
              <a:ext cx="167797" cy="165121"/>
            </a:xfrm>
            <a:custGeom>
              <a:avLst/>
              <a:gdLst>
                <a:gd name="connsiteX0" fmla="*/ 128587 w 337165"/>
                <a:gd name="connsiteY0" fmla="*/ 35720 h 331788"/>
                <a:gd name="connsiteX1" fmla="*/ 35719 w 337165"/>
                <a:gd name="connsiteY1" fmla="*/ 128588 h 331788"/>
                <a:gd name="connsiteX2" fmla="*/ 128587 w 337165"/>
                <a:gd name="connsiteY2" fmla="*/ 221456 h 331788"/>
                <a:gd name="connsiteX3" fmla="*/ 221455 w 337165"/>
                <a:gd name="connsiteY3" fmla="*/ 128588 h 331788"/>
                <a:gd name="connsiteX4" fmla="*/ 128587 w 337165"/>
                <a:gd name="connsiteY4" fmla="*/ 35720 h 331788"/>
                <a:gd name="connsiteX5" fmla="*/ 128588 w 337165"/>
                <a:gd name="connsiteY5" fmla="*/ 0 h 331788"/>
                <a:gd name="connsiteX6" fmla="*/ 257176 w 337165"/>
                <a:gd name="connsiteY6" fmla="*/ 128588 h 331788"/>
                <a:gd name="connsiteX7" fmla="*/ 247071 w 337165"/>
                <a:gd name="connsiteY7" fmla="*/ 178640 h 331788"/>
                <a:gd name="connsiteX8" fmla="*/ 234445 w 337165"/>
                <a:gd name="connsiteY8" fmla="*/ 197368 h 331788"/>
                <a:gd name="connsiteX9" fmla="*/ 235519 w 337165"/>
                <a:gd name="connsiteY9" fmla="*/ 197813 h 331788"/>
                <a:gd name="connsiteX10" fmla="*/ 330470 w 337165"/>
                <a:gd name="connsiteY10" fmla="*/ 292765 h 331788"/>
                <a:gd name="connsiteX11" fmla="*/ 330470 w 337165"/>
                <a:gd name="connsiteY11" fmla="*/ 325094 h 331788"/>
                <a:gd name="connsiteX12" fmla="*/ 330470 w 337165"/>
                <a:gd name="connsiteY12" fmla="*/ 325092 h 331788"/>
                <a:gd name="connsiteX13" fmla="*/ 298141 w 337165"/>
                <a:gd name="connsiteY13" fmla="*/ 325092 h 331788"/>
                <a:gd name="connsiteX14" fmla="*/ 203415 w 337165"/>
                <a:gd name="connsiteY14" fmla="*/ 230367 h 331788"/>
                <a:gd name="connsiteX15" fmla="*/ 178640 w 337165"/>
                <a:gd name="connsiteY15" fmla="*/ 247071 h 331788"/>
                <a:gd name="connsiteX16" fmla="*/ 128588 w 337165"/>
                <a:gd name="connsiteY16" fmla="*/ 257176 h 331788"/>
                <a:gd name="connsiteX17" fmla="*/ 0 w 337165"/>
                <a:gd name="connsiteY17" fmla="*/ 128588 h 331788"/>
                <a:gd name="connsiteX18" fmla="*/ 128588 w 337165"/>
                <a:gd name="connsiteY18" fmla="*/ 0 h 331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37165" h="331788">
                  <a:moveTo>
                    <a:pt x="128587" y="35720"/>
                  </a:moveTo>
                  <a:cubicBezTo>
                    <a:pt x="77297" y="35720"/>
                    <a:pt x="35719" y="77298"/>
                    <a:pt x="35719" y="128588"/>
                  </a:cubicBezTo>
                  <a:cubicBezTo>
                    <a:pt x="35719" y="179878"/>
                    <a:pt x="77297" y="221456"/>
                    <a:pt x="128587" y="221456"/>
                  </a:cubicBezTo>
                  <a:cubicBezTo>
                    <a:pt x="179877" y="221456"/>
                    <a:pt x="221455" y="179878"/>
                    <a:pt x="221455" y="128588"/>
                  </a:cubicBezTo>
                  <a:cubicBezTo>
                    <a:pt x="221455" y="77298"/>
                    <a:pt x="179877" y="35720"/>
                    <a:pt x="128587" y="35720"/>
                  </a:cubicBezTo>
                  <a:close/>
                  <a:moveTo>
                    <a:pt x="128588" y="0"/>
                  </a:moveTo>
                  <a:cubicBezTo>
                    <a:pt x="199605" y="0"/>
                    <a:pt x="257176" y="57571"/>
                    <a:pt x="257176" y="128588"/>
                  </a:cubicBezTo>
                  <a:cubicBezTo>
                    <a:pt x="257176" y="146342"/>
                    <a:pt x="253578" y="163256"/>
                    <a:pt x="247071" y="178640"/>
                  </a:cubicBezTo>
                  <a:lnTo>
                    <a:pt x="234445" y="197368"/>
                  </a:lnTo>
                  <a:lnTo>
                    <a:pt x="235519" y="197813"/>
                  </a:lnTo>
                  <a:cubicBezTo>
                    <a:pt x="267170" y="229463"/>
                    <a:pt x="298820" y="261115"/>
                    <a:pt x="330470" y="292765"/>
                  </a:cubicBezTo>
                  <a:cubicBezTo>
                    <a:pt x="339397" y="301692"/>
                    <a:pt x="339397" y="316167"/>
                    <a:pt x="330470" y="325094"/>
                  </a:cubicBezTo>
                  <a:lnTo>
                    <a:pt x="330470" y="325092"/>
                  </a:lnTo>
                  <a:cubicBezTo>
                    <a:pt x="321542" y="334020"/>
                    <a:pt x="307068" y="334020"/>
                    <a:pt x="298141" y="325092"/>
                  </a:cubicBezTo>
                  <a:lnTo>
                    <a:pt x="203415" y="230367"/>
                  </a:lnTo>
                  <a:lnTo>
                    <a:pt x="178640" y="247071"/>
                  </a:lnTo>
                  <a:cubicBezTo>
                    <a:pt x="163256" y="253578"/>
                    <a:pt x="146343" y="257176"/>
                    <a:pt x="128588" y="257176"/>
                  </a:cubicBezTo>
                  <a:cubicBezTo>
                    <a:pt x="57571" y="257176"/>
                    <a:pt x="0" y="199605"/>
                    <a:pt x="0" y="128588"/>
                  </a:cubicBezTo>
                  <a:cubicBezTo>
                    <a:pt x="0" y="57571"/>
                    <a:pt x="57571" y="0"/>
                    <a:pt x="128588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이등변 삼각형 24"/>
            <p:cNvSpPr/>
            <p:nvPr/>
          </p:nvSpPr>
          <p:spPr>
            <a:xfrm rot="10800000">
              <a:off x="7238999" y="719767"/>
              <a:ext cx="104556" cy="60369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덧셈 기호 25"/>
            <p:cNvSpPr/>
            <p:nvPr/>
          </p:nvSpPr>
          <p:spPr>
            <a:xfrm rot="18900000">
              <a:off x="7686304" y="667237"/>
              <a:ext cx="180000" cy="180000"/>
            </a:xfrm>
            <a:prstGeom prst="mathPlus">
              <a:avLst>
                <a:gd name="adj1" fmla="val 8552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원호 26"/>
            <p:cNvSpPr/>
            <p:nvPr/>
          </p:nvSpPr>
          <p:spPr>
            <a:xfrm>
              <a:off x="7464940" y="690773"/>
              <a:ext cx="133173" cy="133173"/>
            </a:xfrm>
            <a:prstGeom prst="arc">
              <a:avLst>
                <a:gd name="adj1" fmla="val 16200000"/>
                <a:gd name="adj2" fmla="val 13365011"/>
              </a:avLst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262950" y="892299"/>
            <a:ext cx="11628000" cy="570852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  <a:effectLst>
            <a:outerShdw dist="12700" dir="16200000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1715749" y="901067"/>
            <a:ext cx="175201" cy="569975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 latinLnBrk="0">
              <a:defRPr/>
            </a:pPr>
            <a:r>
              <a:rPr lang="ko-KR" altLang="en-US" sz="800" kern="0" dirty="0">
                <a:solidFill>
                  <a:prstClr val="white">
                    <a:lumMod val="75000"/>
                  </a:prstClr>
                </a:solidFill>
              </a:rPr>
              <a:t>▲                                                                                                                                                   ▼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722" y="1226706"/>
            <a:ext cx="6310309" cy="4718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95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00025" y="200024"/>
            <a:ext cx="11753850" cy="6486525"/>
            <a:chOff x="200025" y="200024"/>
            <a:chExt cx="11753850" cy="6486525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200025" y="200024"/>
              <a:ext cx="11753850" cy="6486525"/>
            </a:xfrm>
            <a:prstGeom prst="round2SameRect">
              <a:avLst>
                <a:gd name="adj1" fmla="val 981"/>
                <a:gd name="adj2" fmla="val 0"/>
              </a:avLst>
            </a:prstGeom>
            <a:gradFill>
              <a:gsLst>
                <a:gs pos="8000">
                  <a:srgbClr val="B7D4E7"/>
                </a:gs>
                <a:gs pos="2000">
                  <a:srgbClr val="9BC1DA"/>
                </a:gs>
                <a:gs pos="29000">
                  <a:srgbClr val="D6E9F5"/>
                </a:gs>
                <a:gs pos="29000">
                  <a:srgbClr val="B3D7EC"/>
                </a:gs>
              </a:gsLst>
              <a:lin ang="5400000" scaled="1"/>
            </a:gradFill>
            <a:ln w="6350">
              <a:solidFill>
                <a:schemeClr val="tx1"/>
              </a:solidFill>
            </a:ln>
            <a:effectLst>
              <a:outerShdw blurRad="2032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91525" y="475764"/>
              <a:ext cx="360000" cy="360000"/>
              <a:chOff x="291525" y="577238"/>
              <a:chExt cx="360000" cy="360000"/>
            </a:xfrm>
          </p:grpSpPr>
          <p:sp>
            <p:nvSpPr>
              <p:cNvPr id="8" name="타원 7"/>
              <p:cNvSpPr/>
              <p:nvPr/>
            </p:nvSpPr>
            <p:spPr>
              <a:xfrm>
                <a:off x="291525" y="577238"/>
                <a:ext cx="360000" cy="360000"/>
              </a:xfrm>
              <a:prstGeom prst="ellipse">
                <a:avLst/>
              </a:prstGeom>
              <a:gradFill flip="none" rotWithShape="1">
                <a:gsLst>
                  <a:gs pos="33000">
                    <a:srgbClr val="00AAD5"/>
                  </a:gs>
                  <a:gs pos="100000">
                    <a:srgbClr val="0094C9"/>
                  </a:gs>
                </a:gsLst>
                <a:path path="shape">
                  <a:fillToRect l="50000" t="50000" r="50000" b="50000"/>
                </a:path>
                <a:tileRect/>
              </a:gra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2" name="그룹 11"/>
              <p:cNvGrpSpPr/>
              <p:nvPr/>
            </p:nvGrpSpPr>
            <p:grpSpPr>
              <a:xfrm>
                <a:off x="391049" y="695832"/>
                <a:ext cx="180000" cy="122813"/>
                <a:chOff x="391553" y="695240"/>
                <a:chExt cx="180000" cy="122813"/>
              </a:xfrm>
            </p:grpSpPr>
            <p:sp>
              <p:nvSpPr>
                <p:cNvPr id="10" name="L 도형 9"/>
                <p:cNvSpPr/>
                <p:nvPr/>
              </p:nvSpPr>
              <p:spPr>
                <a:xfrm rot="2700000">
                  <a:off x="391555" y="695240"/>
                  <a:ext cx="122813" cy="122813"/>
                </a:xfrm>
                <a:prstGeom prst="corner">
                  <a:avLst>
                    <a:gd name="adj1" fmla="val 28070"/>
                    <a:gd name="adj2" fmla="val 25851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" name="직사각형 10"/>
                <p:cNvSpPr/>
                <p:nvPr/>
              </p:nvSpPr>
              <p:spPr>
                <a:xfrm>
                  <a:off x="391553" y="734476"/>
                  <a:ext cx="180000" cy="36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23" name="그룹 22"/>
            <p:cNvGrpSpPr/>
            <p:nvPr/>
          </p:nvGrpSpPr>
          <p:grpSpPr>
            <a:xfrm>
              <a:off x="733972" y="504669"/>
              <a:ext cx="288000" cy="288000"/>
              <a:chOff x="743025" y="606143"/>
              <a:chExt cx="288000" cy="288000"/>
            </a:xfrm>
          </p:grpSpPr>
          <p:sp>
            <p:nvSpPr>
              <p:cNvPr id="20" name="타원 19"/>
              <p:cNvSpPr/>
              <p:nvPr/>
            </p:nvSpPr>
            <p:spPr>
              <a:xfrm>
                <a:off x="743025" y="606143"/>
                <a:ext cx="288000" cy="288000"/>
              </a:xfrm>
              <a:prstGeom prst="ellipse">
                <a:avLst/>
              </a:prstGeom>
              <a:gradFill flip="none" rotWithShape="1">
                <a:gsLst>
                  <a:gs pos="14000">
                    <a:srgbClr val="B7D4E7"/>
                  </a:gs>
                  <a:gs pos="50000">
                    <a:srgbClr val="D6E9F5"/>
                  </a:gs>
                  <a:gs pos="50000">
                    <a:srgbClr val="B3D7EC"/>
                  </a:gs>
                </a:gsLst>
                <a:lin ang="5400000" scaled="1"/>
                <a:tileRect/>
              </a:gra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자유형 21"/>
              <p:cNvSpPr/>
              <p:nvPr/>
            </p:nvSpPr>
            <p:spPr>
              <a:xfrm flipH="1">
                <a:off x="807038" y="690774"/>
                <a:ext cx="161093" cy="140662"/>
              </a:xfrm>
              <a:custGeom>
                <a:avLst/>
                <a:gdLst>
                  <a:gd name="connsiteX0" fmla="*/ 76368 w 174921"/>
                  <a:gd name="connsiteY0" fmla="*/ 0 h 152736"/>
                  <a:gd name="connsiteX1" fmla="*/ 0 w 174921"/>
                  <a:gd name="connsiteY1" fmla="*/ 76368 h 152736"/>
                  <a:gd name="connsiteX2" fmla="*/ 76368 w 174921"/>
                  <a:gd name="connsiteY2" fmla="*/ 152736 h 152736"/>
                  <a:gd name="connsiteX3" fmla="*/ 102566 w 174921"/>
                  <a:gd name="connsiteY3" fmla="*/ 126537 h 152736"/>
                  <a:gd name="connsiteX4" fmla="*/ 66366 w 174921"/>
                  <a:gd name="connsiteY4" fmla="*/ 90337 h 152736"/>
                  <a:gd name="connsiteX5" fmla="*/ 174921 w 174921"/>
                  <a:gd name="connsiteY5" fmla="*/ 90337 h 152736"/>
                  <a:gd name="connsiteX6" fmla="*/ 174921 w 174921"/>
                  <a:gd name="connsiteY6" fmla="*/ 54337 h 152736"/>
                  <a:gd name="connsiteX7" fmla="*/ 71040 w 174921"/>
                  <a:gd name="connsiteY7" fmla="*/ 54337 h 152736"/>
                  <a:gd name="connsiteX8" fmla="*/ 100872 w 174921"/>
                  <a:gd name="connsiteY8" fmla="*/ 24505 h 1527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4921" h="152736">
                    <a:moveTo>
                      <a:pt x="76368" y="0"/>
                    </a:moveTo>
                    <a:lnTo>
                      <a:pt x="0" y="76368"/>
                    </a:lnTo>
                    <a:lnTo>
                      <a:pt x="76368" y="152736"/>
                    </a:lnTo>
                    <a:lnTo>
                      <a:pt x="102566" y="126537"/>
                    </a:lnTo>
                    <a:lnTo>
                      <a:pt x="66366" y="90337"/>
                    </a:lnTo>
                    <a:lnTo>
                      <a:pt x="174921" y="90337"/>
                    </a:lnTo>
                    <a:lnTo>
                      <a:pt x="174921" y="54337"/>
                    </a:lnTo>
                    <a:lnTo>
                      <a:pt x="71040" y="54337"/>
                    </a:lnTo>
                    <a:lnTo>
                      <a:pt x="100872" y="24505"/>
                    </a:lnTo>
                    <a:close/>
                  </a:path>
                </a:pathLst>
              </a:custGeom>
              <a:solidFill>
                <a:srgbClr val="EBF3FA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0" name="직사각형 29"/>
            <p:cNvSpPr/>
            <p:nvPr/>
          </p:nvSpPr>
          <p:spPr>
            <a:xfrm>
              <a:off x="8055984" y="489670"/>
              <a:ext cx="1820094" cy="40262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ko-KR" altLang="en-US" sz="3200" kern="0" dirty="0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9876078" y="488262"/>
              <a:ext cx="398222" cy="404035"/>
            </a:xfrm>
            <a:prstGeom prst="rect">
              <a:avLst/>
            </a:prstGeom>
            <a:gradFill flip="none" rotWithShape="1">
              <a:gsLst>
                <a:gs pos="0">
                  <a:srgbClr val="D6E9F5"/>
                </a:gs>
                <a:gs pos="100000">
                  <a:srgbClr val="B3D7EC"/>
                </a:gs>
              </a:gsLst>
              <a:lin ang="16200000" scaled="1"/>
              <a:tileRect/>
            </a:gra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0" name="그룹 59"/>
            <p:cNvGrpSpPr/>
            <p:nvPr/>
          </p:nvGrpSpPr>
          <p:grpSpPr>
            <a:xfrm>
              <a:off x="10554660" y="271668"/>
              <a:ext cx="1077857" cy="516319"/>
              <a:chOff x="10554660" y="309768"/>
              <a:chExt cx="1077857" cy="516319"/>
            </a:xfrm>
          </p:grpSpPr>
          <p:sp>
            <p:nvSpPr>
              <p:cNvPr id="33" name="모서리가 둥근 직사각형 32"/>
              <p:cNvSpPr/>
              <p:nvPr/>
            </p:nvSpPr>
            <p:spPr>
              <a:xfrm>
                <a:off x="10554660" y="309768"/>
                <a:ext cx="322889" cy="152040"/>
              </a:xfrm>
              <a:prstGeom prst="roundRect">
                <a:avLst/>
              </a:prstGeom>
              <a:gradFill flip="none" rotWithShape="1">
                <a:gsLst>
                  <a:gs pos="14000">
                    <a:srgbClr val="B7D4E7"/>
                  </a:gs>
                  <a:gs pos="50000">
                    <a:srgbClr val="D6E9F5"/>
                  </a:gs>
                  <a:gs pos="50000">
                    <a:srgbClr val="B3D7EC"/>
                  </a:gs>
                </a:gsLst>
                <a:lin ang="5400000" scaled="1"/>
                <a:tileRect/>
              </a:gra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모서리가 둥근 직사각형 33"/>
              <p:cNvSpPr/>
              <p:nvPr/>
            </p:nvSpPr>
            <p:spPr>
              <a:xfrm>
                <a:off x="10626104" y="385788"/>
                <a:ext cx="180000" cy="36000"/>
              </a:xfrm>
              <a:prstGeom prst="round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모서리가 둥근 직사각형 34"/>
              <p:cNvSpPr/>
              <p:nvPr/>
            </p:nvSpPr>
            <p:spPr>
              <a:xfrm>
                <a:off x="10932144" y="309768"/>
                <a:ext cx="322889" cy="152040"/>
              </a:xfrm>
              <a:prstGeom prst="roundRect">
                <a:avLst/>
              </a:prstGeom>
              <a:gradFill flip="none" rotWithShape="1">
                <a:gsLst>
                  <a:gs pos="14000">
                    <a:srgbClr val="B7D4E7"/>
                  </a:gs>
                  <a:gs pos="50000">
                    <a:srgbClr val="D6E9F5"/>
                  </a:gs>
                  <a:gs pos="50000">
                    <a:srgbClr val="B3D7EC"/>
                  </a:gs>
                </a:gsLst>
                <a:lin ang="5400000" scaled="1"/>
                <a:tileRect/>
              </a:gra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액자 35"/>
              <p:cNvSpPr/>
              <p:nvPr/>
            </p:nvSpPr>
            <p:spPr>
              <a:xfrm>
                <a:off x="11041116" y="345281"/>
                <a:ext cx="104943" cy="76507"/>
              </a:xfrm>
              <a:prstGeom prst="frame">
                <a:avLst>
                  <a:gd name="adj1" fmla="val 34286"/>
                </a:avLst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모서리가 둥근 직사각형 36"/>
              <p:cNvSpPr/>
              <p:nvPr/>
            </p:nvSpPr>
            <p:spPr>
              <a:xfrm>
                <a:off x="11309628" y="309768"/>
                <a:ext cx="322889" cy="152040"/>
              </a:xfrm>
              <a:prstGeom prst="roundRect">
                <a:avLst/>
              </a:prstGeom>
              <a:gradFill flip="none" rotWithShape="1">
                <a:gsLst>
                  <a:gs pos="50000">
                    <a:srgbClr val="FA9E93"/>
                  </a:gs>
                  <a:gs pos="50000">
                    <a:srgbClr val="E66958"/>
                  </a:gs>
                </a:gsLst>
                <a:lin ang="5400000" scaled="1"/>
                <a:tileRect/>
              </a:gra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덧셈 기호 37"/>
              <p:cNvSpPr/>
              <p:nvPr/>
            </p:nvSpPr>
            <p:spPr>
              <a:xfrm rot="2700000">
                <a:off x="11402111" y="320249"/>
                <a:ext cx="137922" cy="137922"/>
              </a:xfrm>
              <a:prstGeom prst="mathPlus">
                <a:avLst>
                  <a:gd name="adj1" fmla="val 15175"/>
                </a:avLst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3" name="Freeform 9"/>
              <p:cNvSpPr>
                <a:spLocks noEditPoints="1"/>
              </p:cNvSpPr>
              <p:nvPr/>
            </p:nvSpPr>
            <p:spPr bwMode="auto">
              <a:xfrm>
                <a:off x="11449385" y="647299"/>
                <a:ext cx="178924" cy="178788"/>
              </a:xfrm>
              <a:custGeom>
                <a:avLst/>
                <a:gdLst>
                  <a:gd name="T0" fmla="*/ 11090 w 13233"/>
                  <a:gd name="T1" fmla="*/ 4455 h 13229"/>
                  <a:gd name="T2" fmla="*/ 11990 w 13233"/>
                  <a:gd name="T3" fmla="*/ 2957 h 13229"/>
                  <a:gd name="T4" fmla="*/ 11323 w 13233"/>
                  <a:gd name="T5" fmla="*/ 1949 h 13229"/>
                  <a:gd name="T6" fmla="*/ 10821 w 13233"/>
                  <a:gd name="T7" fmla="*/ 1758 h 13229"/>
                  <a:gd name="T8" fmla="*/ 9177 w 13233"/>
                  <a:gd name="T9" fmla="*/ 2363 h 13229"/>
                  <a:gd name="T10" fmla="*/ 7918 w 13233"/>
                  <a:gd name="T11" fmla="*/ 1831 h 13229"/>
                  <a:gd name="T12" fmla="*/ 7428 w 13233"/>
                  <a:gd name="T13" fmla="*/ 171 h 13229"/>
                  <a:gd name="T14" fmla="*/ 6230 w 13233"/>
                  <a:gd name="T15" fmla="*/ 0 h 13229"/>
                  <a:gd name="T16" fmla="*/ 5755 w 13233"/>
                  <a:gd name="T17" fmla="*/ 248 h 13229"/>
                  <a:gd name="T18" fmla="*/ 5163 w 13233"/>
                  <a:gd name="T19" fmla="*/ 1878 h 13229"/>
                  <a:gd name="T20" fmla="*/ 4128 w 13233"/>
                  <a:gd name="T21" fmla="*/ 2332 h 13229"/>
                  <a:gd name="T22" fmla="*/ 2648 w 13233"/>
                  <a:gd name="T23" fmla="*/ 1511 h 13229"/>
                  <a:gd name="T24" fmla="*/ 1681 w 13233"/>
                  <a:gd name="T25" fmla="*/ 2236 h 13229"/>
                  <a:gd name="T26" fmla="*/ 1521 w 13233"/>
                  <a:gd name="T27" fmla="*/ 2748 h 13229"/>
                  <a:gd name="T28" fmla="*/ 2245 w 13233"/>
                  <a:gd name="T29" fmla="*/ 4292 h 13229"/>
                  <a:gd name="T30" fmla="*/ 1832 w 13233"/>
                  <a:gd name="T31" fmla="*/ 5339 h 13229"/>
                  <a:gd name="T32" fmla="*/ 171 w 13233"/>
                  <a:gd name="T33" fmla="*/ 5811 h 13229"/>
                  <a:gd name="T34" fmla="*/ 0 w 13233"/>
                  <a:gd name="T35" fmla="*/ 7007 h 13229"/>
                  <a:gd name="T36" fmla="*/ 248 w 13233"/>
                  <a:gd name="T37" fmla="*/ 7483 h 13229"/>
                  <a:gd name="T38" fmla="*/ 1941 w 13233"/>
                  <a:gd name="T39" fmla="*/ 8249 h 13229"/>
                  <a:gd name="T40" fmla="*/ 1331 w 13233"/>
                  <a:gd name="T41" fmla="*/ 10120 h 13229"/>
                  <a:gd name="T42" fmla="*/ 1397 w 13233"/>
                  <a:gd name="T43" fmla="*/ 10695 h 13229"/>
                  <a:gd name="T44" fmla="*/ 2254 w 13233"/>
                  <a:gd name="T45" fmla="*/ 11503 h 13229"/>
                  <a:gd name="T46" fmla="*/ 3830 w 13233"/>
                  <a:gd name="T47" fmla="*/ 10713 h 13229"/>
                  <a:gd name="T48" fmla="*/ 4905 w 13233"/>
                  <a:gd name="T49" fmla="*/ 11265 h 13229"/>
                  <a:gd name="T50" fmla="*/ 5704 w 13233"/>
                  <a:gd name="T51" fmla="*/ 12894 h 13229"/>
                  <a:gd name="T52" fmla="*/ 6177 w 13233"/>
                  <a:gd name="T53" fmla="*/ 13228 h 13229"/>
                  <a:gd name="T54" fmla="*/ 7351 w 13233"/>
                  <a:gd name="T55" fmla="*/ 13123 h 13229"/>
                  <a:gd name="T56" fmla="*/ 7807 w 13233"/>
                  <a:gd name="T57" fmla="*/ 11428 h 13229"/>
                  <a:gd name="T58" fmla="*/ 8775 w 13233"/>
                  <a:gd name="T59" fmla="*/ 11080 h 13229"/>
                  <a:gd name="T60" fmla="*/ 10429 w 13233"/>
                  <a:gd name="T61" fmla="*/ 11726 h 13229"/>
                  <a:gd name="T62" fmla="*/ 11000 w 13233"/>
                  <a:gd name="T63" fmla="*/ 11627 h 13229"/>
                  <a:gd name="T64" fmla="*/ 11755 w 13233"/>
                  <a:gd name="T65" fmla="*/ 10723 h 13229"/>
                  <a:gd name="T66" fmla="*/ 10864 w 13233"/>
                  <a:gd name="T67" fmla="*/ 9182 h 13229"/>
                  <a:gd name="T68" fmla="*/ 11303 w 13233"/>
                  <a:gd name="T69" fmla="*/ 8253 h 13229"/>
                  <a:gd name="T70" fmla="*/ 12898 w 13233"/>
                  <a:gd name="T71" fmla="*/ 7533 h 13229"/>
                  <a:gd name="T72" fmla="*/ 13232 w 13233"/>
                  <a:gd name="T73" fmla="*/ 7060 h 13229"/>
                  <a:gd name="T74" fmla="*/ 13126 w 13233"/>
                  <a:gd name="T75" fmla="*/ 5887 h 13229"/>
                  <a:gd name="T76" fmla="*/ 6637 w 13233"/>
                  <a:gd name="T77" fmla="*/ 9096 h 13229"/>
                  <a:gd name="T78" fmla="*/ 5958 w 13233"/>
                  <a:gd name="T79" fmla="*/ 9002 h 13229"/>
                  <a:gd name="T80" fmla="*/ 5300 w 13233"/>
                  <a:gd name="T81" fmla="*/ 8705 h 13229"/>
                  <a:gd name="T82" fmla="*/ 4761 w 13233"/>
                  <a:gd name="T83" fmla="*/ 8239 h 13229"/>
                  <a:gd name="T84" fmla="*/ 4375 w 13233"/>
                  <a:gd name="T85" fmla="*/ 7635 h 13229"/>
                  <a:gd name="T86" fmla="*/ 4176 w 13233"/>
                  <a:gd name="T87" fmla="*/ 6931 h 13229"/>
                  <a:gd name="T88" fmla="*/ 4176 w 13233"/>
                  <a:gd name="T89" fmla="*/ 6299 h 13229"/>
                  <a:gd name="T90" fmla="*/ 4375 w 13233"/>
                  <a:gd name="T91" fmla="*/ 5594 h 13229"/>
                  <a:gd name="T92" fmla="*/ 4761 w 13233"/>
                  <a:gd name="T93" fmla="*/ 4992 h 13229"/>
                  <a:gd name="T94" fmla="*/ 5300 w 13233"/>
                  <a:gd name="T95" fmla="*/ 4525 h 13229"/>
                  <a:gd name="T96" fmla="*/ 5958 w 13233"/>
                  <a:gd name="T97" fmla="*/ 4228 h 13229"/>
                  <a:gd name="T98" fmla="*/ 6637 w 13233"/>
                  <a:gd name="T99" fmla="*/ 4135 h 13229"/>
                  <a:gd name="T100" fmla="*/ 7316 w 13233"/>
                  <a:gd name="T101" fmla="*/ 4228 h 13229"/>
                  <a:gd name="T102" fmla="*/ 7974 w 13233"/>
                  <a:gd name="T103" fmla="*/ 4525 h 13229"/>
                  <a:gd name="T104" fmla="*/ 8513 w 13233"/>
                  <a:gd name="T105" fmla="*/ 4992 h 13229"/>
                  <a:gd name="T106" fmla="*/ 8899 w 13233"/>
                  <a:gd name="T107" fmla="*/ 5594 h 13229"/>
                  <a:gd name="T108" fmla="*/ 9098 w 13233"/>
                  <a:gd name="T109" fmla="*/ 6299 h 13229"/>
                  <a:gd name="T110" fmla="*/ 9098 w 13233"/>
                  <a:gd name="T111" fmla="*/ 6931 h 13229"/>
                  <a:gd name="T112" fmla="*/ 8899 w 13233"/>
                  <a:gd name="T113" fmla="*/ 7635 h 13229"/>
                  <a:gd name="T114" fmla="*/ 8513 w 13233"/>
                  <a:gd name="T115" fmla="*/ 8239 h 13229"/>
                  <a:gd name="T116" fmla="*/ 7974 w 13233"/>
                  <a:gd name="T117" fmla="*/ 8705 h 13229"/>
                  <a:gd name="T118" fmla="*/ 7316 w 13233"/>
                  <a:gd name="T119" fmla="*/ 9002 h 13229"/>
                  <a:gd name="T120" fmla="*/ 6637 w 13233"/>
                  <a:gd name="T121" fmla="*/ 9096 h 13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3233" h="13229">
                    <a:moveTo>
                      <a:pt x="12749" y="5652"/>
                    </a:moveTo>
                    <a:lnTo>
                      <a:pt x="11437" y="5433"/>
                    </a:lnTo>
                    <a:lnTo>
                      <a:pt x="11401" y="5288"/>
                    </a:lnTo>
                    <a:lnTo>
                      <a:pt x="11313" y="5002"/>
                    </a:lnTo>
                    <a:lnTo>
                      <a:pt x="11209" y="4725"/>
                    </a:lnTo>
                    <a:lnTo>
                      <a:pt x="11090" y="4455"/>
                    </a:lnTo>
                    <a:lnTo>
                      <a:pt x="11023" y="4324"/>
                    </a:lnTo>
                    <a:lnTo>
                      <a:pt x="11862" y="3285"/>
                    </a:lnTo>
                    <a:lnTo>
                      <a:pt x="11894" y="3243"/>
                    </a:lnTo>
                    <a:lnTo>
                      <a:pt x="11944" y="3152"/>
                    </a:lnTo>
                    <a:lnTo>
                      <a:pt x="11976" y="3056"/>
                    </a:lnTo>
                    <a:lnTo>
                      <a:pt x="11990" y="2957"/>
                    </a:lnTo>
                    <a:lnTo>
                      <a:pt x="11988" y="2857"/>
                    </a:lnTo>
                    <a:lnTo>
                      <a:pt x="11968" y="2759"/>
                    </a:lnTo>
                    <a:lnTo>
                      <a:pt x="11931" y="2664"/>
                    </a:lnTo>
                    <a:lnTo>
                      <a:pt x="11878" y="2577"/>
                    </a:lnTo>
                    <a:lnTo>
                      <a:pt x="11844" y="2536"/>
                    </a:lnTo>
                    <a:lnTo>
                      <a:pt x="11323" y="1949"/>
                    </a:lnTo>
                    <a:lnTo>
                      <a:pt x="11287" y="1910"/>
                    </a:lnTo>
                    <a:lnTo>
                      <a:pt x="11205" y="1847"/>
                    </a:lnTo>
                    <a:lnTo>
                      <a:pt x="11115" y="1800"/>
                    </a:lnTo>
                    <a:lnTo>
                      <a:pt x="11020" y="1769"/>
                    </a:lnTo>
                    <a:lnTo>
                      <a:pt x="10921" y="1754"/>
                    </a:lnTo>
                    <a:lnTo>
                      <a:pt x="10821" y="1758"/>
                    </a:lnTo>
                    <a:lnTo>
                      <a:pt x="10722" y="1779"/>
                    </a:lnTo>
                    <a:lnTo>
                      <a:pt x="10627" y="1816"/>
                    </a:lnTo>
                    <a:lnTo>
                      <a:pt x="10581" y="1844"/>
                    </a:lnTo>
                    <a:lnTo>
                      <a:pt x="9460" y="2548"/>
                    </a:lnTo>
                    <a:lnTo>
                      <a:pt x="9367" y="2484"/>
                    </a:lnTo>
                    <a:lnTo>
                      <a:pt x="9177" y="2363"/>
                    </a:lnTo>
                    <a:lnTo>
                      <a:pt x="8980" y="2251"/>
                    </a:lnTo>
                    <a:lnTo>
                      <a:pt x="8778" y="2148"/>
                    </a:lnTo>
                    <a:lnTo>
                      <a:pt x="8570" y="2055"/>
                    </a:lnTo>
                    <a:lnTo>
                      <a:pt x="8358" y="1970"/>
                    </a:lnTo>
                    <a:lnTo>
                      <a:pt x="8141" y="1896"/>
                    </a:lnTo>
                    <a:lnTo>
                      <a:pt x="7918" y="1831"/>
                    </a:lnTo>
                    <a:lnTo>
                      <a:pt x="7807" y="1802"/>
                    </a:lnTo>
                    <a:lnTo>
                      <a:pt x="7587" y="484"/>
                    </a:lnTo>
                    <a:lnTo>
                      <a:pt x="7577" y="432"/>
                    </a:lnTo>
                    <a:lnTo>
                      <a:pt x="7542" y="336"/>
                    </a:lnTo>
                    <a:lnTo>
                      <a:pt x="7492" y="248"/>
                    </a:lnTo>
                    <a:lnTo>
                      <a:pt x="7428" y="171"/>
                    </a:lnTo>
                    <a:lnTo>
                      <a:pt x="7351" y="107"/>
                    </a:lnTo>
                    <a:lnTo>
                      <a:pt x="7265" y="56"/>
                    </a:lnTo>
                    <a:lnTo>
                      <a:pt x="7171" y="20"/>
                    </a:lnTo>
                    <a:lnTo>
                      <a:pt x="7069" y="3"/>
                    </a:lnTo>
                    <a:lnTo>
                      <a:pt x="7016" y="0"/>
                    </a:lnTo>
                    <a:lnTo>
                      <a:pt x="6230" y="0"/>
                    </a:lnTo>
                    <a:lnTo>
                      <a:pt x="6177" y="3"/>
                    </a:lnTo>
                    <a:lnTo>
                      <a:pt x="6076" y="20"/>
                    </a:lnTo>
                    <a:lnTo>
                      <a:pt x="5981" y="56"/>
                    </a:lnTo>
                    <a:lnTo>
                      <a:pt x="5895" y="107"/>
                    </a:lnTo>
                    <a:lnTo>
                      <a:pt x="5818" y="171"/>
                    </a:lnTo>
                    <a:lnTo>
                      <a:pt x="5755" y="248"/>
                    </a:lnTo>
                    <a:lnTo>
                      <a:pt x="5704" y="336"/>
                    </a:lnTo>
                    <a:lnTo>
                      <a:pt x="5670" y="432"/>
                    </a:lnTo>
                    <a:lnTo>
                      <a:pt x="5660" y="484"/>
                    </a:lnTo>
                    <a:lnTo>
                      <a:pt x="5440" y="1802"/>
                    </a:lnTo>
                    <a:lnTo>
                      <a:pt x="5347" y="1825"/>
                    </a:lnTo>
                    <a:lnTo>
                      <a:pt x="5163" y="1878"/>
                    </a:lnTo>
                    <a:lnTo>
                      <a:pt x="4982" y="1938"/>
                    </a:lnTo>
                    <a:lnTo>
                      <a:pt x="4805" y="2003"/>
                    </a:lnTo>
                    <a:lnTo>
                      <a:pt x="4630" y="2077"/>
                    </a:lnTo>
                    <a:lnTo>
                      <a:pt x="4459" y="2155"/>
                    </a:lnTo>
                    <a:lnTo>
                      <a:pt x="4292" y="2240"/>
                    </a:lnTo>
                    <a:lnTo>
                      <a:pt x="4128" y="2332"/>
                    </a:lnTo>
                    <a:lnTo>
                      <a:pt x="4048" y="2380"/>
                    </a:lnTo>
                    <a:lnTo>
                      <a:pt x="2982" y="1619"/>
                    </a:lnTo>
                    <a:lnTo>
                      <a:pt x="2939" y="1590"/>
                    </a:lnTo>
                    <a:lnTo>
                      <a:pt x="2845" y="1546"/>
                    </a:lnTo>
                    <a:lnTo>
                      <a:pt x="2748" y="1521"/>
                    </a:lnTo>
                    <a:lnTo>
                      <a:pt x="2648" y="1511"/>
                    </a:lnTo>
                    <a:lnTo>
                      <a:pt x="2549" y="1520"/>
                    </a:lnTo>
                    <a:lnTo>
                      <a:pt x="2451" y="1545"/>
                    </a:lnTo>
                    <a:lnTo>
                      <a:pt x="2359" y="1586"/>
                    </a:lnTo>
                    <a:lnTo>
                      <a:pt x="2275" y="1645"/>
                    </a:lnTo>
                    <a:lnTo>
                      <a:pt x="2236" y="1681"/>
                    </a:lnTo>
                    <a:lnTo>
                      <a:pt x="1681" y="2236"/>
                    </a:lnTo>
                    <a:lnTo>
                      <a:pt x="1645" y="2275"/>
                    </a:lnTo>
                    <a:lnTo>
                      <a:pt x="1586" y="2360"/>
                    </a:lnTo>
                    <a:lnTo>
                      <a:pt x="1545" y="2452"/>
                    </a:lnTo>
                    <a:lnTo>
                      <a:pt x="1520" y="2548"/>
                    </a:lnTo>
                    <a:lnTo>
                      <a:pt x="1511" y="2648"/>
                    </a:lnTo>
                    <a:lnTo>
                      <a:pt x="1521" y="2748"/>
                    </a:lnTo>
                    <a:lnTo>
                      <a:pt x="1546" y="2845"/>
                    </a:lnTo>
                    <a:lnTo>
                      <a:pt x="1591" y="2938"/>
                    </a:lnTo>
                    <a:lnTo>
                      <a:pt x="1620" y="2982"/>
                    </a:lnTo>
                    <a:lnTo>
                      <a:pt x="2382" y="4050"/>
                    </a:lnTo>
                    <a:lnTo>
                      <a:pt x="2335" y="4129"/>
                    </a:lnTo>
                    <a:lnTo>
                      <a:pt x="2245" y="4292"/>
                    </a:lnTo>
                    <a:lnTo>
                      <a:pt x="2160" y="4458"/>
                    </a:lnTo>
                    <a:lnTo>
                      <a:pt x="2082" y="4628"/>
                    </a:lnTo>
                    <a:lnTo>
                      <a:pt x="2010" y="4800"/>
                    </a:lnTo>
                    <a:lnTo>
                      <a:pt x="1944" y="4977"/>
                    </a:lnTo>
                    <a:lnTo>
                      <a:pt x="1885" y="5156"/>
                    </a:lnTo>
                    <a:lnTo>
                      <a:pt x="1832" y="5339"/>
                    </a:lnTo>
                    <a:lnTo>
                      <a:pt x="1809" y="5431"/>
                    </a:lnTo>
                    <a:lnTo>
                      <a:pt x="484" y="5652"/>
                    </a:lnTo>
                    <a:lnTo>
                      <a:pt x="432" y="5662"/>
                    </a:lnTo>
                    <a:lnTo>
                      <a:pt x="336" y="5696"/>
                    </a:lnTo>
                    <a:lnTo>
                      <a:pt x="248" y="5747"/>
                    </a:lnTo>
                    <a:lnTo>
                      <a:pt x="171" y="5811"/>
                    </a:lnTo>
                    <a:lnTo>
                      <a:pt x="106" y="5887"/>
                    </a:lnTo>
                    <a:lnTo>
                      <a:pt x="55" y="5973"/>
                    </a:lnTo>
                    <a:lnTo>
                      <a:pt x="20" y="6068"/>
                    </a:lnTo>
                    <a:lnTo>
                      <a:pt x="1" y="6170"/>
                    </a:lnTo>
                    <a:lnTo>
                      <a:pt x="0" y="6222"/>
                    </a:lnTo>
                    <a:lnTo>
                      <a:pt x="0" y="7007"/>
                    </a:lnTo>
                    <a:lnTo>
                      <a:pt x="1" y="7060"/>
                    </a:lnTo>
                    <a:lnTo>
                      <a:pt x="20" y="7161"/>
                    </a:lnTo>
                    <a:lnTo>
                      <a:pt x="55" y="7256"/>
                    </a:lnTo>
                    <a:lnTo>
                      <a:pt x="106" y="7343"/>
                    </a:lnTo>
                    <a:lnTo>
                      <a:pt x="171" y="7419"/>
                    </a:lnTo>
                    <a:lnTo>
                      <a:pt x="248" y="7483"/>
                    </a:lnTo>
                    <a:lnTo>
                      <a:pt x="336" y="7533"/>
                    </a:lnTo>
                    <a:lnTo>
                      <a:pt x="432" y="7568"/>
                    </a:lnTo>
                    <a:lnTo>
                      <a:pt x="484" y="7579"/>
                    </a:lnTo>
                    <a:lnTo>
                      <a:pt x="1809" y="7799"/>
                    </a:lnTo>
                    <a:lnTo>
                      <a:pt x="1849" y="7951"/>
                    </a:lnTo>
                    <a:lnTo>
                      <a:pt x="1941" y="8249"/>
                    </a:lnTo>
                    <a:lnTo>
                      <a:pt x="2050" y="8538"/>
                    </a:lnTo>
                    <a:lnTo>
                      <a:pt x="2176" y="8818"/>
                    </a:lnTo>
                    <a:lnTo>
                      <a:pt x="2247" y="8953"/>
                    </a:lnTo>
                    <a:lnTo>
                      <a:pt x="1412" y="9987"/>
                    </a:lnTo>
                    <a:lnTo>
                      <a:pt x="1381" y="10029"/>
                    </a:lnTo>
                    <a:lnTo>
                      <a:pt x="1331" y="10120"/>
                    </a:lnTo>
                    <a:lnTo>
                      <a:pt x="1299" y="10215"/>
                    </a:lnTo>
                    <a:lnTo>
                      <a:pt x="1285" y="10315"/>
                    </a:lnTo>
                    <a:lnTo>
                      <a:pt x="1287" y="10415"/>
                    </a:lnTo>
                    <a:lnTo>
                      <a:pt x="1306" y="10513"/>
                    </a:lnTo>
                    <a:lnTo>
                      <a:pt x="1342" y="10607"/>
                    </a:lnTo>
                    <a:lnTo>
                      <a:pt x="1397" y="10695"/>
                    </a:lnTo>
                    <a:lnTo>
                      <a:pt x="1430" y="10736"/>
                    </a:lnTo>
                    <a:lnTo>
                      <a:pt x="1952" y="11323"/>
                    </a:lnTo>
                    <a:lnTo>
                      <a:pt x="1988" y="11360"/>
                    </a:lnTo>
                    <a:lnTo>
                      <a:pt x="2069" y="11424"/>
                    </a:lnTo>
                    <a:lnTo>
                      <a:pt x="2159" y="11472"/>
                    </a:lnTo>
                    <a:lnTo>
                      <a:pt x="2254" y="11503"/>
                    </a:lnTo>
                    <a:lnTo>
                      <a:pt x="2353" y="11516"/>
                    </a:lnTo>
                    <a:lnTo>
                      <a:pt x="2453" y="11514"/>
                    </a:lnTo>
                    <a:lnTo>
                      <a:pt x="2552" y="11493"/>
                    </a:lnTo>
                    <a:lnTo>
                      <a:pt x="2647" y="11454"/>
                    </a:lnTo>
                    <a:lnTo>
                      <a:pt x="2693" y="11428"/>
                    </a:lnTo>
                    <a:lnTo>
                      <a:pt x="3830" y="10713"/>
                    </a:lnTo>
                    <a:lnTo>
                      <a:pt x="3921" y="10774"/>
                    </a:lnTo>
                    <a:lnTo>
                      <a:pt x="4107" y="10890"/>
                    </a:lnTo>
                    <a:lnTo>
                      <a:pt x="4299" y="10997"/>
                    </a:lnTo>
                    <a:lnTo>
                      <a:pt x="4496" y="11094"/>
                    </a:lnTo>
                    <a:lnTo>
                      <a:pt x="4697" y="11184"/>
                    </a:lnTo>
                    <a:lnTo>
                      <a:pt x="4905" y="11265"/>
                    </a:lnTo>
                    <a:lnTo>
                      <a:pt x="5115" y="11337"/>
                    </a:lnTo>
                    <a:lnTo>
                      <a:pt x="5331" y="11400"/>
                    </a:lnTo>
                    <a:lnTo>
                      <a:pt x="5440" y="11428"/>
                    </a:lnTo>
                    <a:lnTo>
                      <a:pt x="5660" y="12745"/>
                    </a:lnTo>
                    <a:lnTo>
                      <a:pt x="5670" y="12797"/>
                    </a:lnTo>
                    <a:lnTo>
                      <a:pt x="5704" y="12894"/>
                    </a:lnTo>
                    <a:lnTo>
                      <a:pt x="5755" y="12982"/>
                    </a:lnTo>
                    <a:lnTo>
                      <a:pt x="5818" y="13059"/>
                    </a:lnTo>
                    <a:lnTo>
                      <a:pt x="5895" y="13123"/>
                    </a:lnTo>
                    <a:lnTo>
                      <a:pt x="5981" y="13174"/>
                    </a:lnTo>
                    <a:lnTo>
                      <a:pt x="6076" y="13209"/>
                    </a:lnTo>
                    <a:lnTo>
                      <a:pt x="6177" y="13228"/>
                    </a:lnTo>
                    <a:lnTo>
                      <a:pt x="6230" y="13229"/>
                    </a:lnTo>
                    <a:lnTo>
                      <a:pt x="7016" y="13229"/>
                    </a:lnTo>
                    <a:lnTo>
                      <a:pt x="7069" y="13228"/>
                    </a:lnTo>
                    <a:lnTo>
                      <a:pt x="7171" y="13209"/>
                    </a:lnTo>
                    <a:lnTo>
                      <a:pt x="7265" y="13174"/>
                    </a:lnTo>
                    <a:lnTo>
                      <a:pt x="7351" y="13123"/>
                    </a:lnTo>
                    <a:lnTo>
                      <a:pt x="7428" y="13059"/>
                    </a:lnTo>
                    <a:lnTo>
                      <a:pt x="7492" y="12982"/>
                    </a:lnTo>
                    <a:lnTo>
                      <a:pt x="7542" y="12894"/>
                    </a:lnTo>
                    <a:lnTo>
                      <a:pt x="7577" y="12797"/>
                    </a:lnTo>
                    <a:lnTo>
                      <a:pt x="7587" y="12745"/>
                    </a:lnTo>
                    <a:lnTo>
                      <a:pt x="7807" y="11428"/>
                    </a:lnTo>
                    <a:lnTo>
                      <a:pt x="7898" y="11404"/>
                    </a:lnTo>
                    <a:lnTo>
                      <a:pt x="8080" y="11352"/>
                    </a:lnTo>
                    <a:lnTo>
                      <a:pt x="8258" y="11295"/>
                    </a:lnTo>
                    <a:lnTo>
                      <a:pt x="8435" y="11229"/>
                    </a:lnTo>
                    <a:lnTo>
                      <a:pt x="8606" y="11158"/>
                    </a:lnTo>
                    <a:lnTo>
                      <a:pt x="8775" y="11080"/>
                    </a:lnTo>
                    <a:lnTo>
                      <a:pt x="8941" y="10997"/>
                    </a:lnTo>
                    <a:lnTo>
                      <a:pt x="9102" y="10907"/>
                    </a:lnTo>
                    <a:lnTo>
                      <a:pt x="9182" y="10860"/>
                    </a:lnTo>
                    <a:lnTo>
                      <a:pt x="10292" y="11652"/>
                    </a:lnTo>
                    <a:lnTo>
                      <a:pt x="10336" y="11681"/>
                    </a:lnTo>
                    <a:lnTo>
                      <a:pt x="10429" y="11726"/>
                    </a:lnTo>
                    <a:lnTo>
                      <a:pt x="10527" y="11752"/>
                    </a:lnTo>
                    <a:lnTo>
                      <a:pt x="10627" y="11761"/>
                    </a:lnTo>
                    <a:lnTo>
                      <a:pt x="10726" y="11753"/>
                    </a:lnTo>
                    <a:lnTo>
                      <a:pt x="10823" y="11728"/>
                    </a:lnTo>
                    <a:lnTo>
                      <a:pt x="10915" y="11686"/>
                    </a:lnTo>
                    <a:lnTo>
                      <a:pt x="11000" y="11627"/>
                    </a:lnTo>
                    <a:lnTo>
                      <a:pt x="11039" y="11590"/>
                    </a:lnTo>
                    <a:lnTo>
                      <a:pt x="11594" y="11036"/>
                    </a:lnTo>
                    <a:lnTo>
                      <a:pt x="11629" y="10997"/>
                    </a:lnTo>
                    <a:lnTo>
                      <a:pt x="11688" y="10913"/>
                    </a:lnTo>
                    <a:lnTo>
                      <a:pt x="11730" y="10821"/>
                    </a:lnTo>
                    <a:lnTo>
                      <a:pt x="11755" y="10723"/>
                    </a:lnTo>
                    <a:lnTo>
                      <a:pt x="11764" y="10625"/>
                    </a:lnTo>
                    <a:lnTo>
                      <a:pt x="11754" y="10525"/>
                    </a:lnTo>
                    <a:lnTo>
                      <a:pt x="11729" y="10427"/>
                    </a:lnTo>
                    <a:lnTo>
                      <a:pt x="11684" y="10334"/>
                    </a:lnTo>
                    <a:lnTo>
                      <a:pt x="11654" y="10290"/>
                    </a:lnTo>
                    <a:lnTo>
                      <a:pt x="10864" y="9182"/>
                    </a:lnTo>
                    <a:lnTo>
                      <a:pt x="10911" y="9102"/>
                    </a:lnTo>
                    <a:lnTo>
                      <a:pt x="11002" y="8940"/>
                    </a:lnTo>
                    <a:lnTo>
                      <a:pt x="11087" y="8772"/>
                    </a:lnTo>
                    <a:lnTo>
                      <a:pt x="11165" y="8603"/>
                    </a:lnTo>
                    <a:lnTo>
                      <a:pt x="11238" y="8429"/>
                    </a:lnTo>
                    <a:lnTo>
                      <a:pt x="11303" y="8253"/>
                    </a:lnTo>
                    <a:lnTo>
                      <a:pt x="11362" y="8073"/>
                    </a:lnTo>
                    <a:lnTo>
                      <a:pt x="11415" y="7890"/>
                    </a:lnTo>
                    <a:lnTo>
                      <a:pt x="11438" y="7797"/>
                    </a:lnTo>
                    <a:lnTo>
                      <a:pt x="12749" y="7579"/>
                    </a:lnTo>
                    <a:lnTo>
                      <a:pt x="12801" y="7568"/>
                    </a:lnTo>
                    <a:lnTo>
                      <a:pt x="12898" y="7533"/>
                    </a:lnTo>
                    <a:lnTo>
                      <a:pt x="12986" y="7483"/>
                    </a:lnTo>
                    <a:lnTo>
                      <a:pt x="13062" y="7419"/>
                    </a:lnTo>
                    <a:lnTo>
                      <a:pt x="13126" y="7343"/>
                    </a:lnTo>
                    <a:lnTo>
                      <a:pt x="13177" y="7256"/>
                    </a:lnTo>
                    <a:lnTo>
                      <a:pt x="13213" y="7161"/>
                    </a:lnTo>
                    <a:lnTo>
                      <a:pt x="13232" y="7060"/>
                    </a:lnTo>
                    <a:lnTo>
                      <a:pt x="13233" y="7007"/>
                    </a:lnTo>
                    <a:lnTo>
                      <a:pt x="13233" y="6222"/>
                    </a:lnTo>
                    <a:lnTo>
                      <a:pt x="13231" y="6170"/>
                    </a:lnTo>
                    <a:lnTo>
                      <a:pt x="13213" y="6068"/>
                    </a:lnTo>
                    <a:lnTo>
                      <a:pt x="13177" y="5973"/>
                    </a:lnTo>
                    <a:lnTo>
                      <a:pt x="13126" y="5887"/>
                    </a:lnTo>
                    <a:lnTo>
                      <a:pt x="13062" y="5811"/>
                    </a:lnTo>
                    <a:lnTo>
                      <a:pt x="12985" y="5747"/>
                    </a:lnTo>
                    <a:lnTo>
                      <a:pt x="12897" y="5696"/>
                    </a:lnTo>
                    <a:lnTo>
                      <a:pt x="12801" y="5662"/>
                    </a:lnTo>
                    <a:lnTo>
                      <a:pt x="12749" y="5652"/>
                    </a:lnTo>
                    <a:close/>
                    <a:moveTo>
                      <a:pt x="6637" y="9096"/>
                    </a:moveTo>
                    <a:lnTo>
                      <a:pt x="6573" y="9095"/>
                    </a:lnTo>
                    <a:lnTo>
                      <a:pt x="6446" y="9088"/>
                    </a:lnTo>
                    <a:lnTo>
                      <a:pt x="6321" y="9076"/>
                    </a:lnTo>
                    <a:lnTo>
                      <a:pt x="6198" y="9057"/>
                    </a:lnTo>
                    <a:lnTo>
                      <a:pt x="6076" y="9033"/>
                    </a:lnTo>
                    <a:lnTo>
                      <a:pt x="5958" y="9002"/>
                    </a:lnTo>
                    <a:lnTo>
                      <a:pt x="5842" y="8965"/>
                    </a:lnTo>
                    <a:lnTo>
                      <a:pt x="5728" y="8923"/>
                    </a:lnTo>
                    <a:lnTo>
                      <a:pt x="5616" y="8876"/>
                    </a:lnTo>
                    <a:lnTo>
                      <a:pt x="5507" y="8824"/>
                    </a:lnTo>
                    <a:lnTo>
                      <a:pt x="5402" y="8767"/>
                    </a:lnTo>
                    <a:lnTo>
                      <a:pt x="5300" y="8705"/>
                    </a:lnTo>
                    <a:lnTo>
                      <a:pt x="5201" y="8637"/>
                    </a:lnTo>
                    <a:lnTo>
                      <a:pt x="5105" y="8566"/>
                    </a:lnTo>
                    <a:lnTo>
                      <a:pt x="5013" y="8490"/>
                    </a:lnTo>
                    <a:lnTo>
                      <a:pt x="4926" y="8410"/>
                    </a:lnTo>
                    <a:lnTo>
                      <a:pt x="4841" y="8326"/>
                    </a:lnTo>
                    <a:lnTo>
                      <a:pt x="4761" y="8239"/>
                    </a:lnTo>
                    <a:lnTo>
                      <a:pt x="4685" y="8147"/>
                    </a:lnTo>
                    <a:lnTo>
                      <a:pt x="4613" y="8050"/>
                    </a:lnTo>
                    <a:lnTo>
                      <a:pt x="4547" y="7952"/>
                    </a:lnTo>
                    <a:lnTo>
                      <a:pt x="4485" y="7850"/>
                    </a:lnTo>
                    <a:lnTo>
                      <a:pt x="4427" y="7744"/>
                    </a:lnTo>
                    <a:lnTo>
                      <a:pt x="4375" y="7635"/>
                    </a:lnTo>
                    <a:lnTo>
                      <a:pt x="4327" y="7524"/>
                    </a:lnTo>
                    <a:lnTo>
                      <a:pt x="4287" y="7410"/>
                    </a:lnTo>
                    <a:lnTo>
                      <a:pt x="4250" y="7294"/>
                    </a:lnTo>
                    <a:lnTo>
                      <a:pt x="4219" y="7175"/>
                    </a:lnTo>
                    <a:lnTo>
                      <a:pt x="4195" y="7054"/>
                    </a:lnTo>
                    <a:lnTo>
                      <a:pt x="4176" y="6931"/>
                    </a:lnTo>
                    <a:lnTo>
                      <a:pt x="4164" y="6806"/>
                    </a:lnTo>
                    <a:lnTo>
                      <a:pt x="4157" y="6678"/>
                    </a:lnTo>
                    <a:lnTo>
                      <a:pt x="4156" y="6615"/>
                    </a:lnTo>
                    <a:lnTo>
                      <a:pt x="4157" y="6551"/>
                    </a:lnTo>
                    <a:lnTo>
                      <a:pt x="4164" y="6424"/>
                    </a:lnTo>
                    <a:lnTo>
                      <a:pt x="4176" y="6299"/>
                    </a:lnTo>
                    <a:lnTo>
                      <a:pt x="4195" y="6176"/>
                    </a:lnTo>
                    <a:lnTo>
                      <a:pt x="4219" y="6055"/>
                    </a:lnTo>
                    <a:lnTo>
                      <a:pt x="4250" y="5935"/>
                    </a:lnTo>
                    <a:lnTo>
                      <a:pt x="4287" y="5819"/>
                    </a:lnTo>
                    <a:lnTo>
                      <a:pt x="4327" y="5705"/>
                    </a:lnTo>
                    <a:lnTo>
                      <a:pt x="4375" y="5594"/>
                    </a:lnTo>
                    <a:lnTo>
                      <a:pt x="4427" y="5486"/>
                    </a:lnTo>
                    <a:lnTo>
                      <a:pt x="4485" y="5381"/>
                    </a:lnTo>
                    <a:lnTo>
                      <a:pt x="4547" y="5278"/>
                    </a:lnTo>
                    <a:lnTo>
                      <a:pt x="4613" y="5179"/>
                    </a:lnTo>
                    <a:lnTo>
                      <a:pt x="4685" y="5084"/>
                    </a:lnTo>
                    <a:lnTo>
                      <a:pt x="4761" y="4992"/>
                    </a:lnTo>
                    <a:lnTo>
                      <a:pt x="4841" y="4903"/>
                    </a:lnTo>
                    <a:lnTo>
                      <a:pt x="4926" y="4819"/>
                    </a:lnTo>
                    <a:lnTo>
                      <a:pt x="5013" y="4740"/>
                    </a:lnTo>
                    <a:lnTo>
                      <a:pt x="5105" y="4663"/>
                    </a:lnTo>
                    <a:lnTo>
                      <a:pt x="5201" y="4592"/>
                    </a:lnTo>
                    <a:lnTo>
                      <a:pt x="5300" y="4525"/>
                    </a:lnTo>
                    <a:lnTo>
                      <a:pt x="5402" y="4463"/>
                    </a:lnTo>
                    <a:lnTo>
                      <a:pt x="5507" y="4406"/>
                    </a:lnTo>
                    <a:lnTo>
                      <a:pt x="5616" y="4353"/>
                    </a:lnTo>
                    <a:lnTo>
                      <a:pt x="5728" y="4307"/>
                    </a:lnTo>
                    <a:lnTo>
                      <a:pt x="5842" y="4265"/>
                    </a:lnTo>
                    <a:lnTo>
                      <a:pt x="5958" y="4228"/>
                    </a:lnTo>
                    <a:lnTo>
                      <a:pt x="6076" y="4198"/>
                    </a:lnTo>
                    <a:lnTo>
                      <a:pt x="6198" y="4173"/>
                    </a:lnTo>
                    <a:lnTo>
                      <a:pt x="6321" y="4154"/>
                    </a:lnTo>
                    <a:lnTo>
                      <a:pt x="6446" y="4142"/>
                    </a:lnTo>
                    <a:lnTo>
                      <a:pt x="6573" y="4135"/>
                    </a:lnTo>
                    <a:lnTo>
                      <a:pt x="6637" y="4135"/>
                    </a:lnTo>
                    <a:lnTo>
                      <a:pt x="6701" y="4135"/>
                    </a:lnTo>
                    <a:lnTo>
                      <a:pt x="6829" y="4142"/>
                    </a:lnTo>
                    <a:lnTo>
                      <a:pt x="6954" y="4154"/>
                    </a:lnTo>
                    <a:lnTo>
                      <a:pt x="7077" y="4173"/>
                    </a:lnTo>
                    <a:lnTo>
                      <a:pt x="7197" y="4198"/>
                    </a:lnTo>
                    <a:lnTo>
                      <a:pt x="7316" y="4228"/>
                    </a:lnTo>
                    <a:lnTo>
                      <a:pt x="7433" y="4265"/>
                    </a:lnTo>
                    <a:lnTo>
                      <a:pt x="7547" y="4307"/>
                    </a:lnTo>
                    <a:lnTo>
                      <a:pt x="7658" y="4353"/>
                    </a:lnTo>
                    <a:lnTo>
                      <a:pt x="7767" y="4406"/>
                    </a:lnTo>
                    <a:lnTo>
                      <a:pt x="7872" y="4463"/>
                    </a:lnTo>
                    <a:lnTo>
                      <a:pt x="7974" y="4525"/>
                    </a:lnTo>
                    <a:lnTo>
                      <a:pt x="8073" y="4592"/>
                    </a:lnTo>
                    <a:lnTo>
                      <a:pt x="8169" y="4663"/>
                    </a:lnTo>
                    <a:lnTo>
                      <a:pt x="8261" y="4740"/>
                    </a:lnTo>
                    <a:lnTo>
                      <a:pt x="8349" y="4819"/>
                    </a:lnTo>
                    <a:lnTo>
                      <a:pt x="8433" y="4903"/>
                    </a:lnTo>
                    <a:lnTo>
                      <a:pt x="8513" y="4992"/>
                    </a:lnTo>
                    <a:lnTo>
                      <a:pt x="8590" y="5084"/>
                    </a:lnTo>
                    <a:lnTo>
                      <a:pt x="8661" y="5179"/>
                    </a:lnTo>
                    <a:lnTo>
                      <a:pt x="8727" y="5278"/>
                    </a:lnTo>
                    <a:lnTo>
                      <a:pt x="8790" y="5381"/>
                    </a:lnTo>
                    <a:lnTo>
                      <a:pt x="8847" y="5486"/>
                    </a:lnTo>
                    <a:lnTo>
                      <a:pt x="8899" y="5594"/>
                    </a:lnTo>
                    <a:lnTo>
                      <a:pt x="8946" y="5705"/>
                    </a:lnTo>
                    <a:lnTo>
                      <a:pt x="8988" y="5819"/>
                    </a:lnTo>
                    <a:lnTo>
                      <a:pt x="9024" y="5935"/>
                    </a:lnTo>
                    <a:lnTo>
                      <a:pt x="9055" y="6055"/>
                    </a:lnTo>
                    <a:lnTo>
                      <a:pt x="9079" y="6176"/>
                    </a:lnTo>
                    <a:lnTo>
                      <a:pt x="9098" y="6299"/>
                    </a:lnTo>
                    <a:lnTo>
                      <a:pt x="9111" y="6424"/>
                    </a:lnTo>
                    <a:lnTo>
                      <a:pt x="9118" y="6551"/>
                    </a:lnTo>
                    <a:lnTo>
                      <a:pt x="9118" y="6615"/>
                    </a:lnTo>
                    <a:lnTo>
                      <a:pt x="9118" y="6678"/>
                    </a:lnTo>
                    <a:lnTo>
                      <a:pt x="9111" y="6806"/>
                    </a:lnTo>
                    <a:lnTo>
                      <a:pt x="9098" y="6931"/>
                    </a:lnTo>
                    <a:lnTo>
                      <a:pt x="9079" y="7054"/>
                    </a:lnTo>
                    <a:lnTo>
                      <a:pt x="9055" y="7175"/>
                    </a:lnTo>
                    <a:lnTo>
                      <a:pt x="9024" y="7294"/>
                    </a:lnTo>
                    <a:lnTo>
                      <a:pt x="8988" y="7410"/>
                    </a:lnTo>
                    <a:lnTo>
                      <a:pt x="8946" y="7524"/>
                    </a:lnTo>
                    <a:lnTo>
                      <a:pt x="8899" y="7635"/>
                    </a:lnTo>
                    <a:lnTo>
                      <a:pt x="8847" y="7744"/>
                    </a:lnTo>
                    <a:lnTo>
                      <a:pt x="8790" y="7850"/>
                    </a:lnTo>
                    <a:lnTo>
                      <a:pt x="8727" y="7952"/>
                    </a:lnTo>
                    <a:lnTo>
                      <a:pt x="8661" y="8050"/>
                    </a:lnTo>
                    <a:lnTo>
                      <a:pt x="8590" y="8147"/>
                    </a:lnTo>
                    <a:lnTo>
                      <a:pt x="8513" y="8239"/>
                    </a:lnTo>
                    <a:lnTo>
                      <a:pt x="8433" y="8326"/>
                    </a:lnTo>
                    <a:lnTo>
                      <a:pt x="8349" y="8410"/>
                    </a:lnTo>
                    <a:lnTo>
                      <a:pt x="8261" y="8490"/>
                    </a:lnTo>
                    <a:lnTo>
                      <a:pt x="8169" y="8566"/>
                    </a:lnTo>
                    <a:lnTo>
                      <a:pt x="8073" y="8637"/>
                    </a:lnTo>
                    <a:lnTo>
                      <a:pt x="7974" y="8705"/>
                    </a:lnTo>
                    <a:lnTo>
                      <a:pt x="7872" y="8767"/>
                    </a:lnTo>
                    <a:lnTo>
                      <a:pt x="7767" y="8824"/>
                    </a:lnTo>
                    <a:lnTo>
                      <a:pt x="7658" y="8876"/>
                    </a:lnTo>
                    <a:lnTo>
                      <a:pt x="7547" y="8923"/>
                    </a:lnTo>
                    <a:lnTo>
                      <a:pt x="7433" y="8965"/>
                    </a:lnTo>
                    <a:lnTo>
                      <a:pt x="7316" y="9002"/>
                    </a:lnTo>
                    <a:lnTo>
                      <a:pt x="7197" y="9033"/>
                    </a:lnTo>
                    <a:lnTo>
                      <a:pt x="7077" y="9057"/>
                    </a:lnTo>
                    <a:lnTo>
                      <a:pt x="6954" y="9076"/>
                    </a:lnTo>
                    <a:lnTo>
                      <a:pt x="6829" y="9088"/>
                    </a:lnTo>
                    <a:lnTo>
                      <a:pt x="6701" y="9095"/>
                    </a:lnTo>
                    <a:lnTo>
                      <a:pt x="6637" y="9096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54" name="Group 12"/>
              <p:cNvGrpSpPr>
                <a:grpSpLocks noChangeAspect="1"/>
              </p:cNvGrpSpPr>
              <p:nvPr/>
            </p:nvGrpSpPr>
            <p:grpSpPr bwMode="auto">
              <a:xfrm>
                <a:off x="10864951" y="643633"/>
                <a:ext cx="218340" cy="173685"/>
                <a:chOff x="2015" y="2759"/>
                <a:chExt cx="841" cy="669"/>
              </a:xfrm>
              <a:solidFill>
                <a:schemeClr val="bg1"/>
              </a:solidFill>
            </p:grpSpPr>
            <p:sp>
              <p:nvSpPr>
                <p:cNvPr id="56" name="Freeform 13"/>
                <p:cNvSpPr>
                  <a:spLocks/>
                </p:cNvSpPr>
                <p:nvPr/>
              </p:nvSpPr>
              <p:spPr bwMode="auto">
                <a:xfrm>
                  <a:off x="2135" y="2894"/>
                  <a:ext cx="601" cy="534"/>
                </a:xfrm>
                <a:custGeom>
                  <a:avLst/>
                  <a:gdLst>
                    <a:gd name="T0" fmla="*/ 902 w 1802"/>
                    <a:gd name="T1" fmla="*/ 0 h 1602"/>
                    <a:gd name="T2" fmla="*/ 2 w 1802"/>
                    <a:gd name="T3" fmla="*/ 742 h 1602"/>
                    <a:gd name="T4" fmla="*/ 2 w 1802"/>
                    <a:gd name="T5" fmla="*/ 743 h 1602"/>
                    <a:gd name="T6" fmla="*/ 2 w 1802"/>
                    <a:gd name="T7" fmla="*/ 746 h 1602"/>
                    <a:gd name="T8" fmla="*/ 0 w 1802"/>
                    <a:gd name="T9" fmla="*/ 749 h 1602"/>
                    <a:gd name="T10" fmla="*/ 0 w 1802"/>
                    <a:gd name="T11" fmla="*/ 751 h 1602"/>
                    <a:gd name="T12" fmla="*/ 0 w 1802"/>
                    <a:gd name="T13" fmla="*/ 1501 h 1602"/>
                    <a:gd name="T14" fmla="*/ 2 w 1802"/>
                    <a:gd name="T15" fmla="*/ 1521 h 1602"/>
                    <a:gd name="T16" fmla="*/ 16 w 1802"/>
                    <a:gd name="T17" fmla="*/ 1557 h 1602"/>
                    <a:gd name="T18" fmla="*/ 30 w 1802"/>
                    <a:gd name="T19" fmla="*/ 1572 h 1602"/>
                    <a:gd name="T20" fmla="*/ 45 w 1802"/>
                    <a:gd name="T21" fmla="*/ 1586 h 1602"/>
                    <a:gd name="T22" fmla="*/ 81 w 1802"/>
                    <a:gd name="T23" fmla="*/ 1601 h 1602"/>
                    <a:gd name="T24" fmla="*/ 100 w 1802"/>
                    <a:gd name="T25" fmla="*/ 1602 h 1602"/>
                    <a:gd name="T26" fmla="*/ 702 w 1802"/>
                    <a:gd name="T27" fmla="*/ 1602 h 1602"/>
                    <a:gd name="T28" fmla="*/ 702 w 1802"/>
                    <a:gd name="T29" fmla="*/ 1001 h 1602"/>
                    <a:gd name="T30" fmla="*/ 1102 w 1802"/>
                    <a:gd name="T31" fmla="*/ 1001 h 1602"/>
                    <a:gd name="T32" fmla="*/ 1102 w 1802"/>
                    <a:gd name="T33" fmla="*/ 1602 h 1602"/>
                    <a:gd name="T34" fmla="*/ 1703 w 1802"/>
                    <a:gd name="T35" fmla="*/ 1602 h 1602"/>
                    <a:gd name="T36" fmla="*/ 1723 w 1802"/>
                    <a:gd name="T37" fmla="*/ 1601 h 1602"/>
                    <a:gd name="T38" fmla="*/ 1758 w 1802"/>
                    <a:gd name="T39" fmla="*/ 1586 h 1602"/>
                    <a:gd name="T40" fmla="*/ 1773 w 1802"/>
                    <a:gd name="T41" fmla="*/ 1572 h 1602"/>
                    <a:gd name="T42" fmla="*/ 1786 w 1802"/>
                    <a:gd name="T43" fmla="*/ 1557 h 1602"/>
                    <a:gd name="T44" fmla="*/ 1802 w 1802"/>
                    <a:gd name="T45" fmla="*/ 1521 h 1602"/>
                    <a:gd name="T46" fmla="*/ 1802 w 1802"/>
                    <a:gd name="T47" fmla="*/ 1501 h 1602"/>
                    <a:gd name="T48" fmla="*/ 1802 w 1802"/>
                    <a:gd name="T49" fmla="*/ 751 h 1602"/>
                    <a:gd name="T50" fmla="*/ 1802 w 1802"/>
                    <a:gd name="T51" fmla="*/ 745 h 1602"/>
                    <a:gd name="T52" fmla="*/ 1801 w 1802"/>
                    <a:gd name="T53" fmla="*/ 742 h 1602"/>
                    <a:gd name="T54" fmla="*/ 902 w 1802"/>
                    <a:gd name="T55" fmla="*/ 0 h 16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02" h="1602">
                      <a:moveTo>
                        <a:pt x="902" y="0"/>
                      </a:moveTo>
                      <a:lnTo>
                        <a:pt x="2" y="742"/>
                      </a:lnTo>
                      <a:lnTo>
                        <a:pt x="2" y="743"/>
                      </a:lnTo>
                      <a:lnTo>
                        <a:pt x="2" y="746"/>
                      </a:lnTo>
                      <a:lnTo>
                        <a:pt x="0" y="749"/>
                      </a:lnTo>
                      <a:lnTo>
                        <a:pt x="0" y="751"/>
                      </a:lnTo>
                      <a:lnTo>
                        <a:pt x="0" y="1501"/>
                      </a:lnTo>
                      <a:lnTo>
                        <a:pt x="2" y="1521"/>
                      </a:lnTo>
                      <a:lnTo>
                        <a:pt x="16" y="1557"/>
                      </a:lnTo>
                      <a:lnTo>
                        <a:pt x="30" y="1572"/>
                      </a:lnTo>
                      <a:lnTo>
                        <a:pt x="45" y="1586"/>
                      </a:lnTo>
                      <a:lnTo>
                        <a:pt x="81" y="1601"/>
                      </a:lnTo>
                      <a:lnTo>
                        <a:pt x="100" y="1602"/>
                      </a:lnTo>
                      <a:lnTo>
                        <a:pt x="702" y="1602"/>
                      </a:lnTo>
                      <a:lnTo>
                        <a:pt x="702" y="1001"/>
                      </a:lnTo>
                      <a:lnTo>
                        <a:pt x="1102" y="1001"/>
                      </a:lnTo>
                      <a:lnTo>
                        <a:pt x="1102" y="1602"/>
                      </a:lnTo>
                      <a:lnTo>
                        <a:pt x="1703" y="1602"/>
                      </a:lnTo>
                      <a:lnTo>
                        <a:pt x="1723" y="1601"/>
                      </a:lnTo>
                      <a:lnTo>
                        <a:pt x="1758" y="1586"/>
                      </a:lnTo>
                      <a:lnTo>
                        <a:pt x="1773" y="1572"/>
                      </a:lnTo>
                      <a:lnTo>
                        <a:pt x="1786" y="1557"/>
                      </a:lnTo>
                      <a:lnTo>
                        <a:pt x="1802" y="1521"/>
                      </a:lnTo>
                      <a:lnTo>
                        <a:pt x="1802" y="1501"/>
                      </a:lnTo>
                      <a:lnTo>
                        <a:pt x="1802" y="751"/>
                      </a:lnTo>
                      <a:lnTo>
                        <a:pt x="1802" y="745"/>
                      </a:lnTo>
                      <a:lnTo>
                        <a:pt x="1801" y="742"/>
                      </a:lnTo>
                      <a:lnTo>
                        <a:pt x="902" y="0"/>
                      </a:lnTo>
                      <a:close/>
                    </a:path>
                  </a:pathLst>
                </a:cu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7" name="Freeform 14"/>
                <p:cNvSpPr>
                  <a:spLocks/>
                </p:cNvSpPr>
                <p:nvPr/>
              </p:nvSpPr>
              <p:spPr bwMode="auto">
                <a:xfrm>
                  <a:off x="2015" y="2759"/>
                  <a:ext cx="841" cy="394"/>
                </a:xfrm>
                <a:custGeom>
                  <a:avLst/>
                  <a:gdLst>
                    <a:gd name="T0" fmla="*/ 2505 w 2522"/>
                    <a:gd name="T1" fmla="*/ 978 h 1181"/>
                    <a:gd name="T2" fmla="*/ 2162 w 2522"/>
                    <a:gd name="T3" fmla="*/ 694 h 1181"/>
                    <a:gd name="T4" fmla="*/ 2162 w 2522"/>
                    <a:gd name="T5" fmla="*/ 54 h 1181"/>
                    <a:gd name="T6" fmla="*/ 2162 w 2522"/>
                    <a:gd name="T7" fmla="*/ 44 h 1181"/>
                    <a:gd name="T8" fmla="*/ 2155 w 2522"/>
                    <a:gd name="T9" fmla="*/ 26 h 1181"/>
                    <a:gd name="T10" fmla="*/ 2149 w 2522"/>
                    <a:gd name="T11" fmla="*/ 18 h 1181"/>
                    <a:gd name="T12" fmla="*/ 2141 w 2522"/>
                    <a:gd name="T13" fmla="*/ 13 h 1181"/>
                    <a:gd name="T14" fmla="*/ 2123 w 2522"/>
                    <a:gd name="T15" fmla="*/ 5 h 1181"/>
                    <a:gd name="T16" fmla="*/ 2113 w 2522"/>
                    <a:gd name="T17" fmla="*/ 5 h 1181"/>
                    <a:gd name="T18" fmla="*/ 1812 w 2522"/>
                    <a:gd name="T19" fmla="*/ 5 h 1181"/>
                    <a:gd name="T20" fmla="*/ 1802 w 2522"/>
                    <a:gd name="T21" fmla="*/ 5 h 1181"/>
                    <a:gd name="T22" fmla="*/ 1783 w 2522"/>
                    <a:gd name="T23" fmla="*/ 13 h 1181"/>
                    <a:gd name="T24" fmla="*/ 1776 w 2522"/>
                    <a:gd name="T25" fmla="*/ 18 h 1181"/>
                    <a:gd name="T26" fmla="*/ 1770 w 2522"/>
                    <a:gd name="T27" fmla="*/ 26 h 1181"/>
                    <a:gd name="T28" fmla="*/ 1763 w 2522"/>
                    <a:gd name="T29" fmla="*/ 44 h 1181"/>
                    <a:gd name="T30" fmla="*/ 1762 w 2522"/>
                    <a:gd name="T31" fmla="*/ 54 h 1181"/>
                    <a:gd name="T32" fmla="*/ 1762 w 2522"/>
                    <a:gd name="T33" fmla="*/ 360 h 1181"/>
                    <a:gd name="T34" fmla="*/ 1380 w 2522"/>
                    <a:gd name="T35" fmla="*/ 41 h 1181"/>
                    <a:gd name="T36" fmla="*/ 1354 w 2522"/>
                    <a:gd name="T37" fmla="*/ 23 h 1181"/>
                    <a:gd name="T38" fmla="*/ 1295 w 2522"/>
                    <a:gd name="T39" fmla="*/ 1 h 1181"/>
                    <a:gd name="T40" fmla="*/ 1262 w 2522"/>
                    <a:gd name="T41" fmla="*/ 0 h 1181"/>
                    <a:gd name="T42" fmla="*/ 1227 w 2522"/>
                    <a:gd name="T43" fmla="*/ 1 h 1181"/>
                    <a:gd name="T44" fmla="*/ 1168 w 2522"/>
                    <a:gd name="T45" fmla="*/ 23 h 1181"/>
                    <a:gd name="T46" fmla="*/ 1142 w 2522"/>
                    <a:gd name="T47" fmla="*/ 41 h 1181"/>
                    <a:gd name="T48" fmla="*/ 17 w 2522"/>
                    <a:gd name="T49" fmla="*/ 978 h 1181"/>
                    <a:gd name="T50" fmla="*/ 10 w 2522"/>
                    <a:gd name="T51" fmla="*/ 985 h 1181"/>
                    <a:gd name="T52" fmla="*/ 1 w 2522"/>
                    <a:gd name="T53" fmla="*/ 1001 h 1181"/>
                    <a:gd name="T54" fmla="*/ 0 w 2522"/>
                    <a:gd name="T55" fmla="*/ 1012 h 1181"/>
                    <a:gd name="T56" fmla="*/ 0 w 2522"/>
                    <a:gd name="T57" fmla="*/ 1023 h 1181"/>
                    <a:gd name="T58" fmla="*/ 6 w 2522"/>
                    <a:gd name="T59" fmla="*/ 1040 h 1181"/>
                    <a:gd name="T60" fmla="*/ 12 w 2522"/>
                    <a:gd name="T61" fmla="*/ 1048 h 1181"/>
                    <a:gd name="T62" fmla="*/ 108 w 2522"/>
                    <a:gd name="T63" fmla="*/ 1164 h 1181"/>
                    <a:gd name="T64" fmla="*/ 122 w 2522"/>
                    <a:gd name="T65" fmla="*/ 1177 h 1181"/>
                    <a:gd name="T66" fmla="*/ 141 w 2522"/>
                    <a:gd name="T67" fmla="*/ 1181 h 1181"/>
                    <a:gd name="T68" fmla="*/ 160 w 2522"/>
                    <a:gd name="T69" fmla="*/ 1181 h 1181"/>
                    <a:gd name="T70" fmla="*/ 179 w 2522"/>
                    <a:gd name="T71" fmla="*/ 1171 h 1181"/>
                    <a:gd name="T72" fmla="*/ 1262 w 2522"/>
                    <a:gd name="T73" fmla="*/ 268 h 1181"/>
                    <a:gd name="T74" fmla="*/ 2344 w 2522"/>
                    <a:gd name="T75" fmla="*/ 1171 h 1181"/>
                    <a:gd name="T76" fmla="*/ 2358 w 2522"/>
                    <a:gd name="T77" fmla="*/ 1180 h 1181"/>
                    <a:gd name="T78" fmla="*/ 2377 w 2522"/>
                    <a:gd name="T79" fmla="*/ 1181 h 1181"/>
                    <a:gd name="T80" fmla="*/ 2383 w 2522"/>
                    <a:gd name="T81" fmla="*/ 1181 h 1181"/>
                    <a:gd name="T82" fmla="*/ 2401 w 2522"/>
                    <a:gd name="T83" fmla="*/ 1177 h 1181"/>
                    <a:gd name="T84" fmla="*/ 2414 w 2522"/>
                    <a:gd name="T85" fmla="*/ 1164 h 1181"/>
                    <a:gd name="T86" fmla="*/ 2512 w 2522"/>
                    <a:gd name="T87" fmla="*/ 1048 h 1181"/>
                    <a:gd name="T88" fmla="*/ 2518 w 2522"/>
                    <a:gd name="T89" fmla="*/ 1040 h 1181"/>
                    <a:gd name="T90" fmla="*/ 2522 w 2522"/>
                    <a:gd name="T91" fmla="*/ 1023 h 1181"/>
                    <a:gd name="T92" fmla="*/ 2522 w 2522"/>
                    <a:gd name="T93" fmla="*/ 1012 h 1181"/>
                    <a:gd name="T94" fmla="*/ 2521 w 2522"/>
                    <a:gd name="T95" fmla="*/ 1001 h 1181"/>
                    <a:gd name="T96" fmla="*/ 2512 w 2522"/>
                    <a:gd name="T97" fmla="*/ 985 h 1181"/>
                    <a:gd name="T98" fmla="*/ 2505 w 2522"/>
                    <a:gd name="T99" fmla="*/ 978 h 11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522" h="1181">
                      <a:moveTo>
                        <a:pt x="2505" y="978"/>
                      </a:moveTo>
                      <a:lnTo>
                        <a:pt x="2162" y="694"/>
                      </a:lnTo>
                      <a:lnTo>
                        <a:pt x="2162" y="54"/>
                      </a:lnTo>
                      <a:lnTo>
                        <a:pt x="2162" y="44"/>
                      </a:lnTo>
                      <a:lnTo>
                        <a:pt x="2155" y="26"/>
                      </a:lnTo>
                      <a:lnTo>
                        <a:pt x="2149" y="18"/>
                      </a:lnTo>
                      <a:lnTo>
                        <a:pt x="2141" y="13"/>
                      </a:lnTo>
                      <a:lnTo>
                        <a:pt x="2123" y="5"/>
                      </a:lnTo>
                      <a:lnTo>
                        <a:pt x="2113" y="5"/>
                      </a:lnTo>
                      <a:lnTo>
                        <a:pt x="1812" y="5"/>
                      </a:lnTo>
                      <a:lnTo>
                        <a:pt x="1802" y="5"/>
                      </a:lnTo>
                      <a:lnTo>
                        <a:pt x="1783" y="13"/>
                      </a:lnTo>
                      <a:lnTo>
                        <a:pt x="1776" y="18"/>
                      </a:lnTo>
                      <a:lnTo>
                        <a:pt x="1770" y="26"/>
                      </a:lnTo>
                      <a:lnTo>
                        <a:pt x="1763" y="44"/>
                      </a:lnTo>
                      <a:lnTo>
                        <a:pt x="1762" y="54"/>
                      </a:lnTo>
                      <a:lnTo>
                        <a:pt x="1762" y="360"/>
                      </a:lnTo>
                      <a:lnTo>
                        <a:pt x="1380" y="41"/>
                      </a:lnTo>
                      <a:lnTo>
                        <a:pt x="1354" y="23"/>
                      </a:lnTo>
                      <a:lnTo>
                        <a:pt x="1295" y="1"/>
                      </a:lnTo>
                      <a:lnTo>
                        <a:pt x="1262" y="0"/>
                      </a:lnTo>
                      <a:lnTo>
                        <a:pt x="1227" y="1"/>
                      </a:lnTo>
                      <a:lnTo>
                        <a:pt x="1168" y="23"/>
                      </a:lnTo>
                      <a:lnTo>
                        <a:pt x="1142" y="41"/>
                      </a:lnTo>
                      <a:lnTo>
                        <a:pt x="17" y="978"/>
                      </a:lnTo>
                      <a:lnTo>
                        <a:pt x="10" y="985"/>
                      </a:lnTo>
                      <a:lnTo>
                        <a:pt x="1" y="1001"/>
                      </a:lnTo>
                      <a:lnTo>
                        <a:pt x="0" y="1012"/>
                      </a:lnTo>
                      <a:lnTo>
                        <a:pt x="0" y="1023"/>
                      </a:lnTo>
                      <a:lnTo>
                        <a:pt x="6" y="1040"/>
                      </a:lnTo>
                      <a:lnTo>
                        <a:pt x="12" y="1048"/>
                      </a:lnTo>
                      <a:lnTo>
                        <a:pt x="108" y="1164"/>
                      </a:lnTo>
                      <a:lnTo>
                        <a:pt x="122" y="1177"/>
                      </a:lnTo>
                      <a:lnTo>
                        <a:pt x="141" y="1181"/>
                      </a:lnTo>
                      <a:lnTo>
                        <a:pt x="160" y="1181"/>
                      </a:lnTo>
                      <a:lnTo>
                        <a:pt x="179" y="1171"/>
                      </a:lnTo>
                      <a:lnTo>
                        <a:pt x="1262" y="268"/>
                      </a:lnTo>
                      <a:lnTo>
                        <a:pt x="2344" y="1171"/>
                      </a:lnTo>
                      <a:lnTo>
                        <a:pt x="2358" y="1180"/>
                      </a:lnTo>
                      <a:lnTo>
                        <a:pt x="2377" y="1181"/>
                      </a:lnTo>
                      <a:lnTo>
                        <a:pt x="2383" y="1181"/>
                      </a:lnTo>
                      <a:lnTo>
                        <a:pt x="2401" y="1177"/>
                      </a:lnTo>
                      <a:lnTo>
                        <a:pt x="2414" y="1164"/>
                      </a:lnTo>
                      <a:lnTo>
                        <a:pt x="2512" y="1048"/>
                      </a:lnTo>
                      <a:lnTo>
                        <a:pt x="2518" y="1040"/>
                      </a:lnTo>
                      <a:lnTo>
                        <a:pt x="2522" y="1023"/>
                      </a:lnTo>
                      <a:lnTo>
                        <a:pt x="2522" y="1012"/>
                      </a:lnTo>
                      <a:lnTo>
                        <a:pt x="2521" y="1001"/>
                      </a:lnTo>
                      <a:lnTo>
                        <a:pt x="2512" y="985"/>
                      </a:lnTo>
                      <a:lnTo>
                        <a:pt x="2505" y="978"/>
                      </a:lnTo>
                      <a:close/>
                    </a:path>
                  </a:pathLst>
                </a:cu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59" name="포인트가 5개인 별 58"/>
              <p:cNvSpPr/>
              <p:nvPr/>
            </p:nvSpPr>
            <p:spPr>
              <a:xfrm>
                <a:off x="11189035" y="637971"/>
                <a:ext cx="179348" cy="179348"/>
              </a:xfrm>
              <a:prstGeom prst="star5">
                <a:avLst>
                  <a:gd name="adj" fmla="val 20625"/>
                  <a:gd name="hf" fmla="val 105146"/>
                  <a:gd name="vf" fmla="val 110557"/>
                </a:avLst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3" name="덧셈 기호 62"/>
            <p:cNvSpPr/>
            <p:nvPr/>
          </p:nvSpPr>
          <p:spPr>
            <a:xfrm rot="18900000">
              <a:off x="9643221" y="617053"/>
              <a:ext cx="180000" cy="180000"/>
            </a:xfrm>
            <a:prstGeom prst="mathPlus">
              <a:avLst>
                <a:gd name="adj1" fmla="val 8552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" name="직사각형 5"/>
          <p:cNvSpPr/>
          <p:nvPr/>
        </p:nvSpPr>
        <p:spPr>
          <a:xfrm>
            <a:off x="1132845" y="489669"/>
            <a:ext cx="6824663" cy="323850"/>
          </a:xfrm>
          <a:prstGeom prst="rect">
            <a:avLst/>
          </a:prstGeom>
          <a:solidFill>
            <a:srgbClr val="EBF3FA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1400" b="1" i="1" kern="0" dirty="0">
                <a:solidFill>
                  <a:prstClr val="black">
                    <a:lumMod val="50000"/>
                    <a:lumOff val="50000"/>
                  </a:prstClr>
                </a:solidFill>
                <a:hlinkClick r:id="rId2"/>
              </a:rPr>
              <a:t>http://</a:t>
            </a:r>
            <a:r>
              <a:rPr lang="en-US" altLang="ko-KR" sz="1400" b="1" i="1" kern="0" dirty="0" smtClean="0">
                <a:solidFill>
                  <a:prstClr val="black">
                    <a:lumMod val="50000"/>
                    <a:lumOff val="50000"/>
                  </a:prstClr>
                </a:solidFill>
                <a:hlinkClick r:id="rId2"/>
              </a:rPr>
              <a:t>127.0.0.1:9090/ROOT/</a:t>
            </a:r>
            <a:r>
              <a:rPr lang="en-US" altLang="ko-KR" sz="1400" b="1" i="1" kern="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 member/join</a:t>
            </a:r>
            <a:endParaRPr lang="ko-KR" altLang="en-US" sz="3200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6934019" y="565763"/>
            <a:ext cx="932285" cy="180000"/>
            <a:chOff x="6934019" y="667237"/>
            <a:chExt cx="932285" cy="180000"/>
          </a:xfrm>
        </p:grpSpPr>
        <p:sp>
          <p:nvSpPr>
            <p:cNvPr id="24" name="자유형 10">
              <a:extLst>
                <a:ext uri="{FF2B5EF4-FFF2-40B4-BE49-F238E27FC236}">
                  <a16:creationId xmlns:a16="http://schemas.microsoft.com/office/drawing/2014/main" id="{081E68D0-4833-4797-B459-B55FFECDFF38}"/>
                </a:ext>
              </a:extLst>
            </p:cNvPr>
            <p:cNvSpPr/>
            <p:nvPr/>
          </p:nvSpPr>
          <p:spPr>
            <a:xfrm>
              <a:off x="6934019" y="681248"/>
              <a:ext cx="167797" cy="165121"/>
            </a:xfrm>
            <a:custGeom>
              <a:avLst/>
              <a:gdLst>
                <a:gd name="connsiteX0" fmla="*/ 128587 w 337165"/>
                <a:gd name="connsiteY0" fmla="*/ 35720 h 331788"/>
                <a:gd name="connsiteX1" fmla="*/ 35719 w 337165"/>
                <a:gd name="connsiteY1" fmla="*/ 128588 h 331788"/>
                <a:gd name="connsiteX2" fmla="*/ 128587 w 337165"/>
                <a:gd name="connsiteY2" fmla="*/ 221456 h 331788"/>
                <a:gd name="connsiteX3" fmla="*/ 221455 w 337165"/>
                <a:gd name="connsiteY3" fmla="*/ 128588 h 331788"/>
                <a:gd name="connsiteX4" fmla="*/ 128587 w 337165"/>
                <a:gd name="connsiteY4" fmla="*/ 35720 h 331788"/>
                <a:gd name="connsiteX5" fmla="*/ 128588 w 337165"/>
                <a:gd name="connsiteY5" fmla="*/ 0 h 331788"/>
                <a:gd name="connsiteX6" fmla="*/ 257176 w 337165"/>
                <a:gd name="connsiteY6" fmla="*/ 128588 h 331788"/>
                <a:gd name="connsiteX7" fmla="*/ 247071 w 337165"/>
                <a:gd name="connsiteY7" fmla="*/ 178640 h 331788"/>
                <a:gd name="connsiteX8" fmla="*/ 234445 w 337165"/>
                <a:gd name="connsiteY8" fmla="*/ 197368 h 331788"/>
                <a:gd name="connsiteX9" fmla="*/ 235519 w 337165"/>
                <a:gd name="connsiteY9" fmla="*/ 197813 h 331788"/>
                <a:gd name="connsiteX10" fmla="*/ 330470 w 337165"/>
                <a:gd name="connsiteY10" fmla="*/ 292765 h 331788"/>
                <a:gd name="connsiteX11" fmla="*/ 330470 w 337165"/>
                <a:gd name="connsiteY11" fmla="*/ 325094 h 331788"/>
                <a:gd name="connsiteX12" fmla="*/ 330470 w 337165"/>
                <a:gd name="connsiteY12" fmla="*/ 325092 h 331788"/>
                <a:gd name="connsiteX13" fmla="*/ 298141 w 337165"/>
                <a:gd name="connsiteY13" fmla="*/ 325092 h 331788"/>
                <a:gd name="connsiteX14" fmla="*/ 203415 w 337165"/>
                <a:gd name="connsiteY14" fmla="*/ 230367 h 331788"/>
                <a:gd name="connsiteX15" fmla="*/ 178640 w 337165"/>
                <a:gd name="connsiteY15" fmla="*/ 247071 h 331788"/>
                <a:gd name="connsiteX16" fmla="*/ 128588 w 337165"/>
                <a:gd name="connsiteY16" fmla="*/ 257176 h 331788"/>
                <a:gd name="connsiteX17" fmla="*/ 0 w 337165"/>
                <a:gd name="connsiteY17" fmla="*/ 128588 h 331788"/>
                <a:gd name="connsiteX18" fmla="*/ 128588 w 337165"/>
                <a:gd name="connsiteY18" fmla="*/ 0 h 331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37165" h="331788">
                  <a:moveTo>
                    <a:pt x="128587" y="35720"/>
                  </a:moveTo>
                  <a:cubicBezTo>
                    <a:pt x="77297" y="35720"/>
                    <a:pt x="35719" y="77298"/>
                    <a:pt x="35719" y="128588"/>
                  </a:cubicBezTo>
                  <a:cubicBezTo>
                    <a:pt x="35719" y="179878"/>
                    <a:pt x="77297" y="221456"/>
                    <a:pt x="128587" y="221456"/>
                  </a:cubicBezTo>
                  <a:cubicBezTo>
                    <a:pt x="179877" y="221456"/>
                    <a:pt x="221455" y="179878"/>
                    <a:pt x="221455" y="128588"/>
                  </a:cubicBezTo>
                  <a:cubicBezTo>
                    <a:pt x="221455" y="77298"/>
                    <a:pt x="179877" y="35720"/>
                    <a:pt x="128587" y="35720"/>
                  </a:cubicBezTo>
                  <a:close/>
                  <a:moveTo>
                    <a:pt x="128588" y="0"/>
                  </a:moveTo>
                  <a:cubicBezTo>
                    <a:pt x="199605" y="0"/>
                    <a:pt x="257176" y="57571"/>
                    <a:pt x="257176" y="128588"/>
                  </a:cubicBezTo>
                  <a:cubicBezTo>
                    <a:pt x="257176" y="146342"/>
                    <a:pt x="253578" y="163256"/>
                    <a:pt x="247071" y="178640"/>
                  </a:cubicBezTo>
                  <a:lnTo>
                    <a:pt x="234445" y="197368"/>
                  </a:lnTo>
                  <a:lnTo>
                    <a:pt x="235519" y="197813"/>
                  </a:lnTo>
                  <a:cubicBezTo>
                    <a:pt x="267170" y="229463"/>
                    <a:pt x="298820" y="261115"/>
                    <a:pt x="330470" y="292765"/>
                  </a:cubicBezTo>
                  <a:cubicBezTo>
                    <a:pt x="339397" y="301692"/>
                    <a:pt x="339397" y="316167"/>
                    <a:pt x="330470" y="325094"/>
                  </a:cubicBezTo>
                  <a:lnTo>
                    <a:pt x="330470" y="325092"/>
                  </a:lnTo>
                  <a:cubicBezTo>
                    <a:pt x="321542" y="334020"/>
                    <a:pt x="307068" y="334020"/>
                    <a:pt x="298141" y="325092"/>
                  </a:cubicBezTo>
                  <a:lnTo>
                    <a:pt x="203415" y="230367"/>
                  </a:lnTo>
                  <a:lnTo>
                    <a:pt x="178640" y="247071"/>
                  </a:lnTo>
                  <a:cubicBezTo>
                    <a:pt x="163256" y="253578"/>
                    <a:pt x="146343" y="257176"/>
                    <a:pt x="128588" y="257176"/>
                  </a:cubicBezTo>
                  <a:cubicBezTo>
                    <a:pt x="57571" y="257176"/>
                    <a:pt x="0" y="199605"/>
                    <a:pt x="0" y="128588"/>
                  </a:cubicBezTo>
                  <a:cubicBezTo>
                    <a:pt x="0" y="57571"/>
                    <a:pt x="57571" y="0"/>
                    <a:pt x="128588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이등변 삼각형 24"/>
            <p:cNvSpPr/>
            <p:nvPr/>
          </p:nvSpPr>
          <p:spPr>
            <a:xfrm rot="10800000">
              <a:off x="7238999" y="719767"/>
              <a:ext cx="104556" cy="60369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덧셈 기호 25"/>
            <p:cNvSpPr/>
            <p:nvPr/>
          </p:nvSpPr>
          <p:spPr>
            <a:xfrm rot="18900000">
              <a:off x="7686304" y="667237"/>
              <a:ext cx="180000" cy="180000"/>
            </a:xfrm>
            <a:prstGeom prst="mathPlus">
              <a:avLst>
                <a:gd name="adj1" fmla="val 8552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원호 26"/>
            <p:cNvSpPr/>
            <p:nvPr/>
          </p:nvSpPr>
          <p:spPr>
            <a:xfrm>
              <a:off x="7464940" y="690773"/>
              <a:ext cx="133173" cy="133173"/>
            </a:xfrm>
            <a:prstGeom prst="arc">
              <a:avLst>
                <a:gd name="adj1" fmla="val 16200000"/>
                <a:gd name="adj2" fmla="val 13365011"/>
              </a:avLst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262950" y="892299"/>
            <a:ext cx="11628000" cy="570852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  <a:effectLst>
            <a:outerShdw dist="12700" dir="16200000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1715749" y="901067"/>
            <a:ext cx="175201" cy="569975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 latinLnBrk="0">
              <a:defRPr/>
            </a:pPr>
            <a:r>
              <a:rPr lang="ko-KR" altLang="en-US" sz="800" kern="0" dirty="0">
                <a:solidFill>
                  <a:prstClr val="white">
                    <a:lumMod val="75000"/>
                  </a:prstClr>
                </a:solidFill>
              </a:rPr>
              <a:t>▲                                                                                                                                                   ▼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719" y="1299226"/>
            <a:ext cx="5834274" cy="4894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70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00025" y="200024"/>
            <a:ext cx="11753850" cy="6486525"/>
            <a:chOff x="200025" y="200024"/>
            <a:chExt cx="11753850" cy="6486525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200025" y="200024"/>
              <a:ext cx="11753850" cy="6486525"/>
            </a:xfrm>
            <a:prstGeom prst="round2SameRect">
              <a:avLst>
                <a:gd name="adj1" fmla="val 981"/>
                <a:gd name="adj2" fmla="val 0"/>
              </a:avLst>
            </a:prstGeom>
            <a:gradFill>
              <a:gsLst>
                <a:gs pos="8000">
                  <a:srgbClr val="B7D4E7"/>
                </a:gs>
                <a:gs pos="2000">
                  <a:srgbClr val="9BC1DA"/>
                </a:gs>
                <a:gs pos="29000">
                  <a:srgbClr val="D6E9F5"/>
                </a:gs>
                <a:gs pos="29000">
                  <a:srgbClr val="B3D7EC"/>
                </a:gs>
              </a:gsLst>
              <a:lin ang="5400000" scaled="1"/>
            </a:gradFill>
            <a:ln w="6350">
              <a:solidFill>
                <a:schemeClr val="tx1"/>
              </a:solidFill>
            </a:ln>
            <a:effectLst>
              <a:outerShdw blurRad="2032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91525" y="475764"/>
              <a:ext cx="360000" cy="360000"/>
              <a:chOff x="291525" y="577238"/>
              <a:chExt cx="360000" cy="360000"/>
            </a:xfrm>
          </p:grpSpPr>
          <p:sp>
            <p:nvSpPr>
              <p:cNvPr id="8" name="타원 7"/>
              <p:cNvSpPr/>
              <p:nvPr/>
            </p:nvSpPr>
            <p:spPr>
              <a:xfrm>
                <a:off x="291525" y="577238"/>
                <a:ext cx="360000" cy="360000"/>
              </a:xfrm>
              <a:prstGeom prst="ellipse">
                <a:avLst/>
              </a:prstGeom>
              <a:gradFill flip="none" rotWithShape="1">
                <a:gsLst>
                  <a:gs pos="33000">
                    <a:srgbClr val="00AAD5"/>
                  </a:gs>
                  <a:gs pos="100000">
                    <a:srgbClr val="0094C9"/>
                  </a:gs>
                </a:gsLst>
                <a:path path="shape">
                  <a:fillToRect l="50000" t="50000" r="50000" b="50000"/>
                </a:path>
                <a:tileRect/>
              </a:gra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2" name="그룹 11"/>
              <p:cNvGrpSpPr/>
              <p:nvPr/>
            </p:nvGrpSpPr>
            <p:grpSpPr>
              <a:xfrm>
                <a:off x="391049" y="695832"/>
                <a:ext cx="180000" cy="122813"/>
                <a:chOff x="391553" y="695240"/>
                <a:chExt cx="180000" cy="122813"/>
              </a:xfrm>
            </p:grpSpPr>
            <p:sp>
              <p:nvSpPr>
                <p:cNvPr id="10" name="L 도형 9"/>
                <p:cNvSpPr/>
                <p:nvPr/>
              </p:nvSpPr>
              <p:spPr>
                <a:xfrm rot="2700000">
                  <a:off x="391555" y="695240"/>
                  <a:ext cx="122813" cy="122813"/>
                </a:xfrm>
                <a:prstGeom prst="corner">
                  <a:avLst>
                    <a:gd name="adj1" fmla="val 28070"/>
                    <a:gd name="adj2" fmla="val 25851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" name="직사각형 10"/>
                <p:cNvSpPr/>
                <p:nvPr/>
              </p:nvSpPr>
              <p:spPr>
                <a:xfrm>
                  <a:off x="391553" y="734476"/>
                  <a:ext cx="180000" cy="36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23" name="그룹 22"/>
            <p:cNvGrpSpPr/>
            <p:nvPr/>
          </p:nvGrpSpPr>
          <p:grpSpPr>
            <a:xfrm>
              <a:off x="733972" y="504669"/>
              <a:ext cx="288000" cy="288000"/>
              <a:chOff x="743025" y="606143"/>
              <a:chExt cx="288000" cy="288000"/>
            </a:xfrm>
          </p:grpSpPr>
          <p:sp>
            <p:nvSpPr>
              <p:cNvPr id="20" name="타원 19"/>
              <p:cNvSpPr/>
              <p:nvPr/>
            </p:nvSpPr>
            <p:spPr>
              <a:xfrm>
                <a:off x="743025" y="606143"/>
                <a:ext cx="288000" cy="288000"/>
              </a:xfrm>
              <a:prstGeom prst="ellipse">
                <a:avLst/>
              </a:prstGeom>
              <a:gradFill flip="none" rotWithShape="1">
                <a:gsLst>
                  <a:gs pos="14000">
                    <a:srgbClr val="B7D4E7"/>
                  </a:gs>
                  <a:gs pos="50000">
                    <a:srgbClr val="D6E9F5"/>
                  </a:gs>
                  <a:gs pos="50000">
                    <a:srgbClr val="B3D7EC"/>
                  </a:gs>
                </a:gsLst>
                <a:lin ang="5400000" scaled="1"/>
                <a:tileRect/>
              </a:gra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자유형 21"/>
              <p:cNvSpPr/>
              <p:nvPr/>
            </p:nvSpPr>
            <p:spPr>
              <a:xfrm flipH="1">
                <a:off x="807038" y="690774"/>
                <a:ext cx="161093" cy="140662"/>
              </a:xfrm>
              <a:custGeom>
                <a:avLst/>
                <a:gdLst>
                  <a:gd name="connsiteX0" fmla="*/ 76368 w 174921"/>
                  <a:gd name="connsiteY0" fmla="*/ 0 h 152736"/>
                  <a:gd name="connsiteX1" fmla="*/ 0 w 174921"/>
                  <a:gd name="connsiteY1" fmla="*/ 76368 h 152736"/>
                  <a:gd name="connsiteX2" fmla="*/ 76368 w 174921"/>
                  <a:gd name="connsiteY2" fmla="*/ 152736 h 152736"/>
                  <a:gd name="connsiteX3" fmla="*/ 102566 w 174921"/>
                  <a:gd name="connsiteY3" fmla="*/ 126537 h 152736"/>
                  <a:gd name="connsiteX4" fmla="*/ 66366 w 174921"/>
                  <a:gd name="connsiteY4" fmla="*/ 90337 h 152736"/>
                  <a:gd name="connsiteX5" fmla="*/ 174921 w 174921"/>
                  <a:gd name="connsiteY5" fmla="*/ 90337 h 152736"/>
                  <a:gd name="connsiteX6" fmla="*/ 174921 w 174921"/>
                  <a:gd name="connsiteY6" fmla="*/ 54337 h 152736"/>
                  <a:gd name="connsiteX7" fmla="*/ 71040 w 174921"/>
                  <a:gd name="connsiteY7" fmla="*/ 54337 h 152736"/>
                  <a:gd name="connsiteX8" fmla="*/ 100872 w 174921"/>
                  <a:gd name="connsiteY8" fmla="*/ 24505 h 1527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4921" h="152736">
                    <a:moveTo>
                      <a:pt x="76368" y="0"/>
                    </a:moveTo>
                    <a:lnTo>
                      <a:pt x="0" y="76368"/>
                    </a:lnTo>
                    <a:lnTo>
                      <a:pt x="76368" y="152736"/>
                    </a:lnTo>
                    <a:lnTo>
                      <a:pt x="102566" y="126537"/>
                    </a:lnTo>
                    <a:lnTo>
                      <a:pt x="66366" y="90337"/>
                    </a:lnTo>
                    <a:lnTo>
                      <a:pt x="174921" y="90337"/>
                    </a:lnTo>
                    <a:lnTo>
                      <a:pt x="174921" y="54337"/>
                    </a:lnTo>
                    <a:lnTo>
                      <a:pt x="71040" y="54337"/>
                    </a:lnTo>
                    <a:lnTo>
                      <a:pt x="100872" y="24505"/>
                    </a:lnTo>
                    <a:close/>
                  </a:path>
                </a:pathLst>
              </a:custGeom>
              <a:solidFill>
                <a:srgbClr val="EBF3FA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0" name="직사각형 29"/>
            <p:cNvSpPr/>
            <p:nvPr/>
          </p:nvSpPr>
          <p:spPr>
            <a:xfrm>
              <a:off x="8055984" y="489670"/>
              <a:ext cx="1820094" cy="40262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ko-KR" altLang="en-US" sz="3200" kern="0" dirty="0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9876078" y="488262"/>
              <a:ext cx="398222" cy="404035"/>
            </a:xfrm>
            <a:prstGeom prst="rect">
              <a:avLst/>
            </a:prstGeom>
            <a:gradFill flip="none" rotWithShape="1">
              <a:gsLst>
                <a:gs pos="0">
                  <a:srgbClr val="D6E9F5"/>
                </a:gs>
                <a:gs pos="100000">
                  <a:srgbClr val="B3D7EC"/>
                </a:gs>
              </a:gsLst>
              <a:lin ang="16200000" scaled="1"/>
              <a:tileRect/>
            </a:gra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0" name="그룹 59"/>
            <p:cNvGrpSpPr/>
            <p:nvPr/>
          </p:nvGrpSpPr>
          <p:grpSpPr>
            <a:xfrm>
              <a:off x="10554660" y="271668"/>
              <a:ext cx="1077857" cy="516319"/>
              <a:chOff x="10554660" y="309768"/>
              <a:chExt cx="1077857" cy="516319"/>
            </a:xfrm>
          </p:grpSpPr>
          <p:sp>
            <p:nvSpPr>
              <p:cNvPr id="33" name="모서리가 둥근 직사각형 32"/>
              <p:cNvSpPr/>
              <p:nvPr/>
            </p:nvSpPr>
            <p:spPr>
              <a:xfrm>
                <a:off x="10554660" y="309768"/>
                <a:ext cx="322889" cy="152040"/>
              </a:xfrm>
              <a:prstGeom prst="roundRect">
                <a:avLst/>
              </a:prstGeom>
              <a:gradFill flip="none" rotWithShape="1">
                <a:gsLst>
                  <a:gs pos="14000">
                    <a:srgbClr val="B7D4E7"/>
                  </a:gs>
                  <a:gs pos="50000">
                    <a:srgbClr val="D6E9F5"/>
                  </a:gs>
                  <a:gs pos="50000">
                    <a:srgbClr val="B3D7EC"/>
                  </a:gs>
                </a:gsLst>
                <a:lin ang="5400000" scaled="1"/>
                <a:tileRect/>
              </a:gra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모서리가 둥근 직사각형 33"/>
              <p:cNvSpPr/>
              <p:nvPr/>
            </p:nvSpPr>
            <p:spPr>
              <a:xfrm>
                <a:off x="10626104" y="385788"/>
                <a:ext cx="180000" cy="36000"/>
              </a:xfrm>
              <a:prstGeom prst="round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모서리가 둥근 직사각형 34"/>
              <p:cNvSpPr/>
              <p:nvPr/>
            </p:nvSpPr>
            <p:spPr>
              <a:xfrm>
                <a:off x="10932144" y="309768"/>
                <a:ext cx="322889" cy="152040"/>
              </a:xfrm>
              <a:prstGeom prst="roundRect">
                <a:avLst/>
              </a:prstGeom>
              <a:gradFill flip="none" rotWithShape="1">
                <a:gsLst>
                  <a:gs pos="14000">
                    <a:srgbClr val="B7D4E7"/>
                  </a:gs>
                  <a:gs pos="50000">
                    <a:srgbClr val="D6E9F5"/>
                  </a:gs>
                  <a:gs pos="50000">
                    <a:srgbClr val="B3D7EC"/>
                  </a:gs>
                </a:gsLst>
                <a:lin ang="5400000" scaled="1"/>
                <a:tileRect/>
              </a:gra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액자 35"/>
              <p:cNvSpPr/>
              <p:nvPr/>
            </p:nvSpPr>
            <p:spPr>
              <a:xfrm>
                <a:off x="11041116" y="345281"/>
                <a:ext cx="104943" cy="76507"/>
              </a:xfrm>
              <a:prstGeom prst="frame">
                <a:avLst>
                  <a:gd name="adj1" fmla="val 34286"/>
                </a:avLst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모서리가 둥근 직사각형 36"/>
              <p:cNvSpPr/>
              <p:nvPr/>
            </p:nvSpPr>
            <p:spPr>
              <a:xfrm>
                <a:off x="11309628" y="309768"/>
                <a:ext cx="322889" cy="152040"/>
              </a:xfrm>
              <a:prstGeom prst="roundRect">
                <a:avLst/>
              </a:prstGeom>
              <a:gradFill flip="none" rotWithShape="1">
                <a:gsLst>
                  <a:gs pos="50000">
                    <a:srgbClr val="FA9E93"/>
                  </a:gs>
                  <a:gs pos="50000">
                    <a:srgbClr val="E66958"/>
                  </a:gs>
                </a:gsLst>
                <a:lin ang="5400000" scaled="1"/>
                <a:tileRect/>
              </a:gra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덧셈 기호 37"/>
              <p:cNvSpPr/>
              <p:nvPr/>
            </p:nvSpPr>
            <p:spPr>
              <a:xfrm rot="2700000">
                <a:off x="11402111" y="320249"/>
                <a:ext cx="137922" cy="137922"/>
              </a:xfrm>
              <a:prstGeom prst="mathPlus">
                <a:avLst>
                  <a:gd name="adj1" fmla="val 15175"/>
                </a:avLst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3" name="Freeform 9"/>
              <p:cNvSpPr>
                <a:spLocks noEditPoints="1"/>
              </p:cNvSpPr>
              <p:nvPr/>
            </p:nvSpPr>
            <p:spPr bwMode="auto">
              <a:xfrm>
                <a:off x="11449385" y="647299"/>
                <a:ext cx="178924" cy="178788"/>
              </a:xfrm>
              <a:custGeom>
                <a:avLst/>
                <a:gdLst>
                  <a:gd name="T0" fmla="*/ 11090 w 13233"/>
                  <a:gd name="T1" fmla="*/ 4455 h 13229"/>
                  <a:gd name="T2" fmla="*/ 11990 w 13233"/>
                  <a:gd name="T3" fmla="*/ 2957 h 13229"/>
                  <a:gd name="T4" fmla="*/ 11323 w 13233"/>
                  <a:gd name="T5" fmla="*/ 1949 h 13229"/>
                  <a:gd name="T6" fmla="*/ 10821 w 13233"/>
                  <a:gd name="T7" fmla="*/ 1758 h 13229"/>
                  <a:gd name="T8" fmla="*/ 9177 w 13233"/>
                  <a:gd name="T9" fmla="*/ 2363 h 13229"/>
                  <a:gd name="T10" fmla="*/ 7918 w 13233"/>
                  <a:gd name="T11" fmla="*/ 1831 h 13229"/>
                  <a:gd name="T12" fmla="*/ 7428 w 13233"/>
                  <a:gd name="T13" fmla="*/ 171 h 13229"/>
                  <a:gd name="T14" fmla="*/ 6230 w 13233"/>
                  <a:gd name="T15" fmla="*/ 0 h 13229"/>
                  <a:gd name="T16" fmla="*/ 5755 w 13233"/>
                  <a:gd name="T17" fmla="*/ 248 h 13229"/>
                  <a:gd name="T18" fmla="*/ 5163 w 13233"/>
                  <a:gd name="T19" fmla="*/ 1878 h 13229"/>
                  <a:gd name="T20" fmla="*/ 4128 w 13233"/>
                  <a:gd name="T21" fmla="*/ 2332 h 13229"/>
                  <a:gd name="T22" fmla="*/ 2648 w 13233"/>
                  <a:gd name="T23" fmla="*/ 1511 h 13229"/>
                  <a:gd name="T24" fmla="*/ 1681 w 13233"/>
                  <a:gd name="T25" fmla="*/ 2236 h 13229"/>
                  <a:gd name="T26" fmla="*/ 1521 w 13233"/>
                  <a:gd name="T27" fmla="*/ 2748 h 13229"/>
                  <a:gd name="T28" fmla="*/ 2245 w 13233"/>
                  <a:gd name="T29" fmla="*/ 4292 h 13229"/>
                  <a:gd name="T30" fmla="*/ 1832 w 13233"/>
                  <a:gd name="T31" fmla="*/ 5339 h 13229"/>
                  <a:gd name="T32" fmla="*/ 171 w 13233"/>
                  <a:gd name="T33" fmla="*/ 5811 h 13229"/>
                  <a:gd name="T34" fmla="*/ 0 w 13233"/>
                  <a:gd name="T35" fmla="*/ 7007 h 13229"/>
                  <a:gd name="T36" fmla="*/ 248 w 13233"/>
                  <a:gd name="T37" fmla="*/ 7483 h 13229"/>
                  <a:gd name="T38" fmla="*/ 1941 w 13233"/>
                  <a:gd name="T39" fmla="*/ 8249 h 13229"/>
                  <a:gd name="T40" fmla="*/ 1331 w 13233"/>
                  <a:gd name="T41" fmla="*/ 10120 h 13229"/>
                  <a:gd name="T42" fmla="*/ 1397 w 13233"/>
                  <a:gd name="T43" fmla="*/ 10695 h 13229"/>
                  <a:gd name="T44" fmla="*/ 2254 w 13233"/>
                  <a:gd name="T45" fmla="*/ 11503 h 13229"/>
                  <a:gd name="T46" fmla="*/ 3830 w 13233"/>
                  <a:gd name="T47" fmla="*/ 10713 h 13229"/>
                  <a:gd name="T48" fmla="*/ 4905 w 13233"/>
                  <a:gd name="T49" fmla="*/ 11265 h 13229"/>
                  <a:gd name="T50" fmla="*/ 5704 w 13233"/>
                  <a:gd name="T51" fmla="*/ 12894 h 13229"/>
                  <a:gd name="T52" fmla="*/ 6177 w 13233"/>
                  <a:gd name="T53" fmla="*/ 13228 h 13229"/>
                  <a:gd name="T54" fmla="*/ 7351 w 13233"/>
                  <a:gd name="T55" fmla="*/ 13123 h 13229"/>
                  <a:gd name="T56" fmla="*/ 7807 w 13233"/>
                  <a:gd name="T57" fmla="*/ 11428 h 13229"/>
                  <a:gd name="T58" fmla="*/ 8775 w 13233"/>
                  <a:gd name="T59" fmla="*/ 11080 h 13229"/>
                  <a:gd name="T60" fmla="*/ 10429 w 13233"/>
                  <a:gd name="T61" fmla="*/ 11726 h 13229"/>
                  <a:gd name="T62" fmla="*/ 11000 w 13233"/>
                  <a:gd name="T63" fmla="*/ 11627 h 13229"/>
                  <a:gd name="T64" fmla="*/ 11755 w 13233"/>
                  <a:gd name="T65" fmla="*/ 10723 h 13229"/>
                  <a:gd name="T66" fmla="*/ 10864 w 13233"/>
                  <a:gd name="T67" fmla="*/ 9182 h 13229"/>
                  <a:gd name="T68" fmla="*/ 11303 w 13233"/>
                  <a:gd name="T69" fmla="*/ 8253 h 13229"/>
                  <a:gd name="T70" fmla="*/ 12898 w 13233"/>
                  <a:gd name="T71" fmla="*/ 7533 h 13229"/>
                  <a:gd name="T72" fmla="*/ 13232 w 13233"/>
                  <a:gd name="T73" fmla="*/ 7060 h 13229"/>
                  <a:gd name="T74" fmla="*/ 13126 w 13233"/>
                  <a:gd name="T75" fmla="*/ 5887 h 13229"/>
                  <a:gd name="T76" fmla="*/ 6637 w 13233"/>
                  <a:gd name="T77" fmla="*/ 9096 h 13229"/>
                  <a:gd name="T78" fmla="*/ 5958 w 13233"/>
                  <a:gd name="T79" fmla="*/ 9002 h 13229"/>
                  <a:gd name="T80" fmla="*/ 5300 w 13233"/>
                  <a:gd name="T81" fmla="*/ 8705 h 13229"/>
                  <a:gd name="T82" fmla="*/ 4761 w 13233"/>
                  <a:gd name="T83" fmla="*/ 8239 h 13229"/>
                  <a:gd name="T84" fmla="*/ 4375 w 13233"/>
                  <a:gd name="T85" fmla="*/ 7635 h 13229"/>
                  <a:gd name="T86" fmla="*/ 4176 w 13233"/>
                  <a:gd name="T87" fmla="*/ 6931 h 13229"/>
                  <a:gd name="T88" fmla="*/ 4176 w 13233"/>
                  <a:gd name="T89" fmla="*/ 6299 h 13229"/>
                  <a:gd name="T90" fmla="*/ 4375 w 13233"/>
                  <a:gd name="T91" fmla="*/ 5594 h 13229"/>
                  <a:gd name="T92" fmla="*/ 4761 w 13233"/>
                  <a:gd name="T93" fmla="*/ 4992 h 13229"/>
                  <a:gd name="T94" fmla="*/ 5300 w 13233"/>
                  <a:gd name="T95" fmla="*/ 4525 h 13229"/>
                  <a:gd name="T96" fmla="*/ 5958 w 13233"/>
                  <a:gd name="T97" fmla="*/ 4228 h 13229"/>
                  <a:gd name="T98" fmla="*/ 6637 w 13233"/>
                  <a:gd name="T99" fmla="*/ 4135 h 13229"/>
                  <a:gd name="T100" fmla="*/ 7316 w 13233"/>
                  <a:gd name="T101" fmla="*/ 4228 h 13229"/>
                  <a:gd name="T102" fmla="*/ 7974 w 13233"/>
                  <a:gd name="T103" fmla="*/ 4525 h 13229"/>
                  <a:gd name="T104" fmla="*/ 8513 w 13233"/>
                  <a:gd name="T105" fmla="*/ 4992 h 13229"/>
                  <a:gd name="T106" fmla="*/ 8899 w 13233"/>
                  <a:gd name="T107" fmla="*/ 5594 h 13229"/>
                  <a:gd name="T108" fmla="*/ 9098 w 13233"/>
                  <a:gd name="T109" fmla="*/ 6299 h 13229"/>
                  <a:gd name="T110" fmla="*/ 9098 w 13233"/>
                  <a:gd name="T111" fmla="*/ 6931 h 13229"/>
                  <a:gd name="T112" fmla="*/ 8899 w 13233"/>
                  <a:gd name="T113" fmla="*/ 7635 h 13229"/>
                  <a:gd name="T114" fmla="*/ 8513 w 13233"/>
                  <a:gd name="T115" fmla="*/ 8239 h 13229"/>
                  <a:gd name="T116" fmla="*/ 7974 w 13233"/>
                  <a:gd name="T117" fmla="*/ 8705 h 13229"/>
                  <a:gd name="T118" fmla="*/ 7316 w 13233"/>
                  <a:gd name="T119" fmla="*/ 9002 h 13229"/>
                  <a:gd name="T120" fmla="*/ 6637 w 13233"/>
                  <a:gd name="T121" fmla="*/ 9096 h 13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3233" h="13229">
                    <a:moveTo>
                      <a:pt x="12749" y="5652"/>
                    </a:moveTo>
                    <a:lnTo>
                      <a:pt x="11437" y="5433"/>
                    </a:lnTo>
                    <a:lnTo>
                      <a:pt x="11401" y="5288"/>
                    </a:lnTo>
                    <a:lnTo>
                      <a:pt x="11313" y="5002"/>
                    </a:lnTo>
                    <a:lnTo>
                      <a:pt x="11209" y="4725"/>
                    </a:lnTo>
                    <a:lnTo>
                      <a:pt x="11090" y="4455"/>
                    </a:lnTo>
                    <a:lnTo>
                      <a:pt x="11023" y="4324"/>
                    </a:lnTo>
                    <a:lnTo>
                      <a:pt x="11862" y="3285"/>
                    </a:lnTo>
                    <a:lnTo>
                      <a:pt x="11894" y="3243"/>
                    </a:lnTo>
                    <a:lnTo>
                      <a:pt x="11944" y="3152"/>
                    </a:lnTo>
                    <a:lnTo>
                      <a:pt x="11976" y="3056"/>
                    </a:lnTo>
                    <a:lnTo>
                      <a:pt x="11990" y="2957"/>
                    </a:lnTo>
                    <a:lnTo>
                      <a:pt x="11988" y="2857"/>
                    </a:lnTo>
                    <a:lnTo>
                      <a:pt x="11968" y="2759"/>
                    </a:lnTo>
                    <a:lnTo>
                      <a:pt x="11931" y="2664"/>
                    </a:lnTo>
                    <a:lnTo>
                      <a:pt x="11878" y="2577"/>
                    </a:lnTo>
                    <a:lnTo>
                      <a:pt x="11844" y="2536"/>
                    </a:lnTo>
                    <a:lnTo>
                      <a:pt x="11323" y="1949"/>
                    </a:lnTo>
                    <a:lnTo>
                      <a:pt x="11287" y="1910"/>
                    </a:lnTo>
                    <a:lnTo>
                      <a:pt x="11205" y="1847"/>
                    </a:lnTo>
                    <a:lnTo>
                      <a:pt x="11115" y="1800"/>
                    </a:lnTo>
                    <a:lnTo>
                      <a:pt x="11020" y="1769"/>
                    </a:lnTo>
                    <a:lnTo>
                      <a:pt x="10921" y="1754"/>
                    </a:lnTo>
                    <a:lnTo>
                      <a:pt x="10821" y="1758"/>
                    </a:lnTo>
                    <a:lnTo>
                      <a:pt x="10722" y="1779"/>
                    </a:lnTo>
                    <a:lnTo>
                      <a:pt x="10627" y="1816"/>
                    </a:lnTo>
                    <a:lnTo>
                      <a:pt x="10581" y="1844"/>
                    </a:lnTo>
                    <a:lnTo>
                      <a:pt x="9460" y="2548"/>
                    </a:lnTo>
                    <a:lnTo>
                      <a:pt x="9367" y="2484"/>
                    </a:lnTo>
                    <a:lnTo>
                      <a:pt x="9177" y="2363"/>
                    </a:lnTo>
                    <a:lnTo>
                      <a:pt x="8980" y="2251"/>
                    </a:lnTo>
                    <a:lnTo>
                      <a:pt x="8778" y="2148"/>
                    </a:lnTo>
                    <a:lnTo>
                      <a:pt x="8570" y="2055"/>
                    </a:lnTo>
                    <a:lnTo>
                      <a:pt x="8358" y="1970"/>
                    </a:lnTo>
                    <a:lnTo>
                      <a:pt x="8141" y="1896"/>
                    </a:lnTo>
                    <a:lnTo>
                      <a:pt x="7918" y="1831"/>
                    </a:lnTo>
                    <a:lnTo>
                      <a:pt x="7807" y="1802"/>
                    </a:lnTo>
                    <a:lnTo>
                      <a:pt x="7587" y="484"/>
                    </a:lnTo>
                    <a:lnTo>
                      <a:pt x="7577" y="432"/>
                    </a:lnTo>
                    <a:lnTo>
                      <a:pt x="7542" y="336"/>
                    </a:lnTo>
                    <a:lnTo>
                      <a:pt x="7492" y="248"/>
                    </a:lnTo>
                    <a:lnTo>
                      <a:pt x="7428" y="171"/>
                    </a:lnTo>
                    <a:lnTo>
                      <a:pt x="7351" y="107"/>
                    </a:lnTo>
                    <a:lnTo>
                      <a:pt x="7265" y="56"/>
                    </a:lnTo>
                    <a:lnTo>
                      <a:pt x="7171" y="20"/>
                    </a:lnTo>
                    <a:lnTo>
                      <a:pt x="7069" y="3"/>
                    </a:lnTo>
                    <a:lnTo>
                      <a:pt x="7016" y="0"/>
                    </a:lnTo>
                    <a:lnTo>
                      <a:pt x="6230" y="0"/>
                    </a:lnTo>
                    <a:lnTo>
                      <a:pt x="6177" y="3"/>
                    </a:lnTo>
                    <a:lnTo>
                      <a:pt x="6076" y="20"/>
                    </a:lnTo>
                    <a:lnTo>
                      <a:pt x="5981" y="56"/>
                    </a:lnTo>
                    <a:lnTo>
                      <a:pt x="5895" y="107"/>
                    </a:lnTo>
                    <a:lnTo>
                      <a:pt x="5818" y="171"/>
                    </a:lnTo>
                    <a:lnTo>
                      <a:pt x="5755" y="248"/>
                    </a:lnTo>
                    <a:lnTo>
                      <a:pt x="5704" y="336"/>
                    </a:lnTo>
                    <a:lnTo>
                      <a:pt x="5670" y="432"/>
                    </a:lnTo>
                    <a:lnTo>
                      <a:pt x="5660" y="484"/>
                    </a:lnTo>
                    <a:lnTo>
                      <a:pt x="5440" y="1802"/>
                    </a:lnTo>
                    <a:lnTo>
                      <a:pt x="5347" y="1825"/>
                    </a:lnTo>
                    <a:lnTo>
                      <a:pt x="5163" y="1878"/>
                    </a:lnTo>
                    <a:lnTo>
                      <a:pt x="4982" y="1938"/>
                    </a:lnTo>
                    <a:lnTo>
                      <a:pt x="4805" y="2003"/>
                    </a:lnTo>
                    <a:lnTo>
                      <a:pt x="4630" y="2077"/>
                    </a:lnTo>
                    <a:lnTo>
                      <a:pt x="4459" y="2155"/>
                    </a:lnTo>
                    <a:lnTo>
                      <a:pt x="4292" y="2240"/>
                    </a:lnTo>
                    <a:lnTo>
                      <a:pt x="4128" y="2332"/>
                    </a:lnTo>
                    <a:lnTo>
                      <a:pt x="4048" y="2380"/>
                    </a:lnTo>
                    <a:lnTo>
                      <a:pt x="2982" y="1619"/>
                    </a:lnTo>
                    <a:lnTo>
                      <a:pt x="2939" y="1590"/>
                    </a:lnTo>
                    <a:lnTo>
                      <a:pt x="2845" y="1546"/>
                    </a:lnTo>
                    <a:lnTo>
                      <a:pt x="2748" y="1521"/>
                    </a:lnTo>
                    <a:lnTo>
                      <a:pt x="2648" y="1511"/>
                    </a:lnTo>
                    <a:lnTo>
                      <a:pt x="2549" y="1520"/>
                    </a:lnTo>
                    <a:lnTo>
                      <a:pt x="2451" y="1545"/>
                    </a:lnTo>
                    <a:lnTo>
                      <a:pt x="2359" y="1586"/>
                    </a:lnTo>
                    <a:lnTo>
                      <a:pt x="2275" y="1645"/>
                    </a:lnTo>
                    <a:lnTo>
                      <a:pt x="2236" y="1681"/>
                    </a:lnTo>
                    <a:lnTo>
                      <a:pt x="1681" y="2236"/>
                    </a:lnTo>
                    <a:lnTo>
                      <a:pt x="1645" y="2275"/>
                    </a:lnTo>
                    <a:lnTo>
                      <a:pt x="1586" y="2360"/>
                    </a:lnTo>
                    <a:lnTo>
                      <a:pt x="1545" y="2452"/>
                    </a:lnTo>
                    <a:lnTo>
                      <a:pt x="1520" y="2548"/>
                    </a:lnTo>
                    <a:lnTo>
                      <a:pt x="1511" y="2648"/>
                    </a:lnTo>
                    <a:lnTo>
                      <a:pt x="1521" y="2748"/>
                    </a:lnTo>
                    <a:lnTo>
                      <a:pt x="1546" y="2845"/>
                    </a:lnTo>
                    <a:lnTo>
                      <a:pt x="1591" y="2938"/>
                    </a:lnTo>
                    <a:lnTo>
                      <a:pt x="1620" y="2982"/>
                    </a:lnTo>
                    <a:lnTo>
                      <a:pt x="2382" y="4050"/>
                    </a:lnTo>
                    <a:lnTo>
                      <a:pt x="2335" y="4129"/>
                    </a:lnTo>
                    <a:lnTo>
                      <a:pt x="2245" y="4292"/>
                    </a:lnTo>
                    <a:lnTo>
                      <a:pt x="2160" y="4458"/>
                    </a:lnTo>
                    <a:lnTo>
                      <a:pt x="2082" y="4628"/>
                    </a:lnTo>
                    <a:lnTo>
                      <a:pt x="2010" y="4800"/>
                    </a:lnTo>
                    <a:lnTo>
                      <a:pt x="1944" y="4977"/>
                    </a:lnTo>
                    <a:lnTo>
                      <a:pt x="1885" y="5156"/>
                    </a:lnTo>
                    <a:lnTo>
                      <a:pt x="1832" y="5339"/>
                    </a:lnTo>
                    <a:lnTo>
                      <a:pt x="1809" y="5431"/>
                    </a:lnTo>
                    <a:lnTo>
                      <a:pt x="484" y="5652"/>
                    </a:lnTo>
                    <a:lnTo>
                      <a:pt x="432" y="5662"/>
                    </a:lnTo>
                    <a:lnTo>
                      <a:pt x="336" y="5696"/>
                    </a:lnTo>
                    <a:lnTo>
                      <a:pt x="248" y="5747"/>
                    </a:lnTo>
                    <a:lnTo>
                      <a:pt x="171" y="5811"/>
                    </a:lnTo>
                    <a:lnTo>
                      <a:pt x="106" y="5887"/>
                    </a:lnTo>
                    <a:lnTo>
                      <a:pt x="55" y="5973"/>
                    </a:lnTo>
                    <a:lnTo>
                      <a:pt x="20" y="6068"/>
                    </a:lnTo>
                    <a:lnTo>
                      <a:pt x="1" y="6170"/>
                    </a:lnTo>
                    <a:lnTo>
                      <a:pt x="0" y="6222"/>
                    </a:lnTo>
                    <a:lnTo>
                      <a:pt x="0" y="7007"/>
                    </a:lnTo>
                    <a:lnTo>
                      <a:pt x="1" y="7060"/>
                    </a:lnTo>
                    <a:lnTo>
                      <a:pt x="20" y="7161"/>
                    </a:lnTo>
                    <a:lnTo>
                      <a:pt x="55" y="7256"/>
                    </a:lnTo>
                    <a:lnTo>
                      <a:pt x="106" y="7343"/>
                    </a:lnTo>
                    <a:lnTo>
                      <a:pt x="171" y="7419"/>
                    </a:lnTo>
                    <a:lnTo>
                      <a:pt x="248" y="7483"/>
                    </a:lnTo>
                    <a:lnTo>
                      <a:pt x="336" y="7533"/>
                    </a:lnTo>
                    <a:lnTo>
                      <a:pt x="432" y="7568"/>
                    </a:lnTo>
                    <a:lnTo>
                      <a:pt x="484" y="7579"/>
                    </a:lnTo>
                    <a:lnTo>
                      <a:pt x="1809" y="7799"/>
                    </a:lnTo>
                    <a:lnTo>
                      <a:pt x="1849" y="7951"/>
                    </a:lnTo>
                    <a:lnTo>
                      <a:pt x="1941" y="8249"/>
                    </a:lnTo>
                    <a:lnTo>
                      <a:pt x="2050" y="8538"/>
                    </a:lnTo>
                    <a:lnTo>
                      <a:pt x="2176" y="8818"/>
                    </a:lnTo>
                    <a:lnTo>
                      <a:pt x="2247" y="8953"/>
                    </a:lnTo>
                    <a:lnTo>
                      <a:pt x="1412" y="9987"/>
                    </a:lnTo>
                    <a:lnTo>
                      <a:pt x="1381" y="10029"/>
                    </a:lnTo>
                    <a:lnTo>
                      <a:pt x="1331" y="10120"/>
                    </a:lnTo>
                    <a:lnTo>
                      <a:pt x="1299" y="10215"/>
                    </a:lnTo>
                    <a:lnTo>
                      <a:pt x="1285" y="10315"/>
                    </a:lnTo>
                    <a:lnTo>
                      <a:pt x="1287" y="10415"/>
                    </a:lnTo>
                    <a:lnTo>
                      <a:pt x="1306" y="10513"/>
                    </a:lnTo>
                    <a:lnTo>
                      <a:pt x="1342" y="10607"/>
                    </a:lnTo>
                    <a:lnTo>
                      <a:pt x="1397" y="10695"/>
                    </a:lnTo>
                    <a:lnTo>
                      <a:pt x="1430" y="10736"/>
                    </a:lnTo>
                    <a:lnTo>
                      <a:pt x="1952" y="11323"/>
                    </a:lnTo>
                    <a:lnTo>
                      <a:pt x="1988" y="11360"/>
                    </a:lnTo>
                    <a:lnTo>
                      <a:pt x="2069" y="11424"/>
                    </a:lnTo>
                    <a:lnTo>
                      <a:pt x="2159" y="11472"/>
                    </a:lnTo>
                    <a:lnTo>
                      <a:pt x="2254" y="11503"/>
                    </a:lnTo>
                    <a:lnTo>
                      <a:pt x="2353" y="11516"/>
                    </a:lnTo>
                    <a:lnTo>
                      <a:pt x="2453" y="11514"/>
                    </a:lnTo>
                    <a:lnTo>
                      <a:pt x="2552" y="11493"/>
                    </a:lnTo>
                    <a:lnTo>
                      <a:pt x="2647" y="11454"/>
                    </a:lnTo>
                    <a:lnTo>
                      <a:pt x="2693" y="11428"/>
                    </a:lnTo>
                    <a:lnTo>
                      <a:pt x="3830" y="10713"/>
                    </a:lnTo>
                    <a:lnTo>
                      <a:pt x="3921" y="10774"/>
                    </a:lnTo>
                    <a:lnTo>
                      <a:pt x="4107" y="10890"/>
                    </a:lnTo>
                    <a:lnTo>
                      <a:pt x="4299" y="10997"/>
                    </a:lnTo>
                    <a:lnTo>
                      <a:pt x="4496" y="11094"/>
                    </a:lnTo>
                    <a:lnTo>
                      <a:pt x="4697" y="11184"/>
                    </a:lnTo>
                    <a:lnTo>
                      <a:pt x="4905" y="11265"/>
                    </a:lnTo>
                    <a:lnTo>
                      <a:pt x="5115" y="11337"/>
                    </a:lnTo>
                    <a:lnTo>
                      <a:pt x="5331" y="11400"/>
                    </a:lnTo>
                    <a:lnTo>
                      <a:pt x="5440" y="11428"/>
                    </a:lnTo>
                    <a:lnTo>
                      <a:pt x="5660" y="12745"/>
                    </a:lnTo>
                    <a:lnTo>
                      <a:pt x="5670" y="12797"/>
                    </a:lnTo>
                    <a:lnTo>
                      <a:pt x="5704" y="12894"/>
                    </a:lnTo>
                    <a:lnTo>
                      <a:pt x="5755" y="12982"/>
                    </a:lnTo>
                    <a:lnTo>
                      <a:pt x="5818" y="13059"/>
                    </a:lnTo>
                    <a:lnTo>
                      <a:pt x="5895" y="13123"/>
                    </a:lnTo>
                    <a:lnTo>
                      <a:pt x="5981" y="13174"/>
                    </a:lnTo>
                    <a:lnTo>
                      <a:pt x="6076" y="13209"/>
                    </a:lnTo>
                    <a:lnTo>
                      <a:pt x="6177" y="13228"/>
                    </a:lnTo>
                    <a:lnTo>
                      <a:pt x="6230" y="13229"/>
                    </a:lnTo>
                    <a:lnTo>
                      <a:pt x="7016" y="13229"/>
                    </a:lnTo>
                    <a:lnTo>
                      <a:pt x="7069" y="13228"/>
                    </a:lnTo>
                    <a:lnTo>
                      <a:pt x="7171" y="13209"/>
                    </a:lnTo>
                    <a:lnTo>
                      <a:pt x="7265" y="13174"/>
                    </a:lnTo>
                    <a:lnTo>
                      <a:pt x="7351" y="13123"/>
                    </a:lnTo>
                    <a:lnTo>
                      <a:pt x="7428" y="13059"/>
                    </a:lnTo>
                    <a:lnTo>
                      <a:pt x="7492" y="12982"/>
                    </a:lnTo>
                    <a:lnTo>
                      <a:pt x="7542" y="12894"/>
                    </a:lnTo>
                    <a:lnTo>
                      <a:pt x="7577" y="12797"/>
                    </a:lnTo>
                    <a:lnTo>
                      <a:pt x="7587" y="12745"/>
                    </a:lnTo>
                    <a:lnTo>
                      <a:pt x="7807" y="11428"/>
                    </a:lnTo>
                    <a:lnTo>
                      <a:pt x="7898" y="11404"/>
                    </a:lnTo>
                    <a:lnTo>
                      <a:pt x="8080" y="11352"/>
                    </a:lnTo>
                    <a:lnTo>
                      <a:pt x="8258" y="11295"/>
                    </a:lnTo>
                    <a:lnTo>
                      <a:pt x="8435" y="11229"/>
                    </a:lnTo>
                    <a:lnTo>
                      <a:pt x="8606" y="11158"/>
                    </a:lnTo>
                    <a:lnTo>
                      <a:pt x="8775" y="11080"/>
                    </a:lnTo>
                    <a:lnTo>
                      <a:pt x="8941" y="10997"/>
                    </a:lnTo>
                    <a:lnTo>
                      <a:pt x="9102" y="10907"/>
                    </a:lnTo>
                    <a:lnTo>
                      <a:pt x="9182" y="10860"/>
                    </a:lnTo>
                    <a:lnTo>
                      <a:pt x="10292" y="11652"/>
                    </a:lnTo>
                    <a:lnTo>
                      <a:pt x="10336" y="11681"/>
                    </a:lnTo>
                    <a:lnTo>
                      <a:pt x="10429" y="11726"/>
                    </a:lnTo>
                    <a:lnTo>
                      <a:pt x="10527" y="11752"/>
                    </a:lnTo>
                    <a:lnTo>
                      <a:pt x="10627" y="11761"/>
                    </a:lnTo>
                    <a:lnTo>
                      <a:pt x="10726" y="11753"/>
                    </a:lnTo>
                    <a:lnTo>
                      <a:pt x="10823" y="11728"/>
                    </a:lnTo>
                    <a:lnTo>
                      <a:pt x="10915" y="11686"/>
                    </a:lnTo>
                    <a:lnTo>
                      <a:pt x="11000" y="11627"/>
                    </a:lnTo>
                    <a:lnTo>
                      <a:pt x="11039" y="11590"/>
                    </a:lnTo>
                    <a:lnTo>
                      <a:pt x="11594" y="11036"/>
                    </a:lnTo>
                    <a:lnTo>
                      <a:pt x="11629" y="10997"/>
                    </a:lnTo>
                    <a:lnTo>
                      <a:pt x="11688" y="10913"/>
                    </a:lnTo>
                    <a:lnTo>
                      <a:pt x="11730" y="10821"/>
                    </a:lnTo>
                    <a:lnTo>
                      <a:pt x="11755" y="10723"/>
                    </a:lnTo>
                    <a:lnTo>
                      <a:pt x="11764" y="10625"/>
                    </a:lnTo>
                    <a:lnTo>
                      <a:pt x="11754" y="10525"/>
                    </a:lnTo>
                    <a:lnTo>
                      <a:pt x="11729" y="10427"/>
                    </a:lnTo>
                    <a:lnTo>
                      <a:pt x="11684" y="10334"/>
                    </a:lnTo>
                    <a:lnTo>
                      <a:pt x="11654" y="10290"/>
                    </a:lnTo>
                    <a:lnTo>
                      <a:pt x="10864" y="9182"/>
                    </a:lnTo>
                    <a:lnTo>
                      <a:pt x="10911" y="9102"/>
                    </a:lnTo>
                    <a:lnTo>
                      <a:pt x="11002" y="8940"/>
                    </a:lnTo>
                    <a:lnTo>
                      <a:pt x="11087" y="8772"/>
                    </a:lnTo>
                    <a:lnTo>
                      <a:pt x="11165" y="8603"/>
                    </a:lnTo>
                    <a:lnTo>
                      <a:pt x="11238" y="8429"/>
                    </a:lnTo>
                    <a:lnTo>
                      <a:pt x="11303" y="8253"/>
                    </a:lnTo>
                    <a:lnTo>
                      <a:pt x="11362" y="8073"/>
                    </a:lnTo>
                    <a:lnTo>
                      <a:pt x="11415" y="7890"/>
                    </a:lnTo>
                    <a:lnTo>
                      <a:pt x="11438" y="7797"/>
                    </a:lnTo>
                    <a:lnTo>
                      <a:pt x="12749" y="7579"/>
                    </a:lnTo>
                    <a:lnTo>
                      <a:pt x="12801" y="7568"/>
                    </a:lnTo>
                    <a:lnTo>
                      <a:pt x="12898" y="7533"/>
                    </a:lnTo>
                    <a:lnTo>
                      <a:pt x="12986" y="7483"/>
                    </a:lnTo>
                    <a:lnTo>
                      <a:pt x="13062" y="7419"/>
                    </a:lnTo>
                    <a:lnTo>
                      <a:pt x="13126" y="7343"/>
                    </a:lnTo>
                    <a:lnTo>
                      <a:pt x="13177" y="7256"/>
                    </a:lnTo>
                    <a:lnTo>
                      <a:pt x="13213" y="7161"/>
                    </a:lnTo>
                    <a:lnTo>
                      <a:pt x="13232" y="7060"/>
                    </a:lnTo>
                    <a:lnTo>
                      <a:pt x="13233" y="7007"/>
                    </a:lnTo>
                    <a:lnTo>
                      <a:pt x="13233" y="6222"/>
                    </a:lnTo>
                    <a:lnTo>
                      <a:pt x="13231" y="6170"/>
                    </a:lnTo>
                    <a:lnTo>
                      <a:pt x="13213" y="6068"/>
                    </a:lnTo>
                    <a:lnTo>
                      <a:pt x="13177" y="5973"/>
                    </a:lnTo>
                    <a:lnTo>
                      <a:pt x="13126" y="5887"/>
                    </a:lnTo>
                    <a:lnTo>
                      <a:pt x="13062" y="5811"/>
                    </a:lnTo>
                    <a:lnTo>
                      <a:pt x="12985" y="5747"/>
                    </a:lnTo>
                    <a:lnTo>
                      <a:pt x="12897" y="5696"/>
                    </a:lnTo>
                    <a:lnTo>
                      <a:pt x="12801" y="5662"/>
                    </a:lnTo>
                    <a:lnTo>
                      <a:pt x="12749" y="5652"/>
                    </a:lnTo>
                    <a:close/>
                    <a:moveTo>
                      <a:pt x="6637" y="9096"/>
                    </a:moveTo>
                    <a:lnTo>
                      <a:pt x="6573" y="9095"/>
                    </a:lnTo>
                    <a:lnTo>
                      <a:pt x="6446" y="9088"/>
                    </a:lnTo>
                    <a:lnTo>
                      <a:pt x="6321" y="9076"/>
                    </a:lnTo>
                    <a:lnTo>
                      <a:pt x="6198" y="9057"/>
                    </a:lnTo>
                    <a:lnTo>
                      <a:pt x="6076" y="9033"/>
                    </a:lnTo>
                    <a:lnTo>
                      <a:pt x="5958" y="9002"/>
                    </a:lnTo>
                    <a:lnTo>
                      <a:pt x="5842" y="8965"/>
                    </a:lnTo>
                    <a:lnTo>
                      <a:pt x="5728" y="8923"/>
                    </a:lnTo>
                    <a:lnTo>
                      <a:pt x="5616" y="8876"/>
                    </a:lnTo>
                    <a:lnTo>
                      <a:pt x="5507" y="8824"/>
                    </a:lnTo>
                    <a:lnTo>
                      <a:pt x="5402" y="8767"/>
                    </a:lnTo>
                    <a:lnTo>
                      <a:pt x="5300" y="8705"/>
                    </a:lnTo>
                    <a:lnTo>
                      <a:pt x="5201" y="8637"/>
                    </a:lnTo>
                    <a:lnTo>
                      <a:pt x="5105" y="8566"/>
                    </a:lnTo>
                    <a:lnTo>
                      <a:pt x="5013" y="8490"/>
                    </a:lnTo>
                    <a:lnTo>
                      <a:pt x="4926" y="8410"/>
                    </a:lnTo>
                    <a:lnTo>
                      <a:pt x="4841" y="8326"/>
                    </a:lnTo>
                    <a:lnTo>
                      <a:pt x="4761" y="8239"/>
                    </a:lnTo>
                    <a:lnTo>
                      <a:pt x="4685" y="8147"/>
                    </a:lnTo>
                    <a:lnTo>
                      <a:pt x="4613" y="8050"/>
                    </a:lnTo>
                    <a:lnTo>
                      <a:pt x="4547" y="7952"/>
                    </a:lnTo>
                    <a:lnTo>
                      <a:pt x="4485" y="7850"/>
                    </a:lnTo>
                    <a:lnTo>
                      <a:pt x="4427" y="7744"/>
                    </a:lnTo>
                    <a:lnTo>
                      <a:pt x="4375" y="7635"/>
                    </a:lnTo>
                    <a:lnTo>
                      <a:pt x="4327" y="7524"/>
                    </a:lnTo>
                    <a:lnTo>
                      <a:pt x="4287" y="7410"/>
                    </a:lnTo>
                    <a:lnTo>
                      <a:pt x="4250" y="7294"/>
                    </a:lnTo>
                    <a:lnTo>
                      <a:pt x="4219" y="7175"/>
                    </a:lnTo>
                    <a:lnTo>
                      <a:pt x="4195" y="7054"/>
                    </a:lnTo>
                    <a:lnTo>
                      <a:pt x="4176" y="6931"/>
                    </a:lnTo>
                    <a:lnTo>
                      <a:pt x="4164" y="6806"/>
                    </a:lnTo>
                    <a:lnTo>
                      <a:pt x="4157" y="6678"/>
                    </a:lnTo>
                    <a:lnTo>
                      <a:pt x="4156" y="6615"/>
                    </a:lnTo>
                    <a:lnTo>
                      <a:pt x="4157" y="6551"/>
                    </a:lnTo>
                    <a:lnTo>
                      <a:pt x="4164" y="6424"/>
                    </a:lnTo>
                    <a:lnTo>
                      <a:pt x="4176" y="6299"/>
                    </a:lnTo>
                    <a:lnTo>
                      <a:pt x="4195" y="6176"/>
                    </a:lnTo>
                    <a:lnTo>
                      <a:pt x="4219" y="6055"/>
                    </a:lnTo>
                    <a:lnTo>
                      <a:pt x="4250" y="5935"/>
                    </a:lnTo>
                    <a:lnTo>
                      <a:pt x="4287" y="5819"/>
                    </a:lnTo>
                    <a:lnTo>
                      <a:pt x="4327" y="5705"/>
                    </a:lnTo>
                    <a:lnTo>
                      <a:pt x="4375" y="5594"/>
                    </a:lnTo>
                    <a:lnTo>
                      <a:pt x="4427" y="5486"/>
                    </a:lnTo>
                    <a:lnTo>
                      <a:pt x="4485" y="5381"/>
                    </a:lnTo>
                    <a:lnTo>
                      <a:pt x="4547" y="5278"/>
                    </a:lnTo>
                    <a:lnTo>
                      <a:pt x="4613" y="5179"/>
                    </a:lnTo>
                    <a:lnTo>
                      <a:pt x="4685" y="5084"/>
                    </a:lnTo>
                    <a:lnTo>
                      <a:pt x="4761" y="4992"/>
                    </a:lnTo>
                    <a:lnTo>
                      <a:pt x="4841" y="4903"/>
                    </a:lnTo>
                    <a:lnTo>
                      <a:pt x="4926" y="4819"/>
                    </a:lnTo>
                    <a:lnTo>
                      <a:pt x="5013" y="4740"/>
                    </a:lnTo>
                    <a:lnTo>
                      <a:pt x="5105" y="4663"/>
                    </a:lnTo>
                    <a:lnTo>
                      <a:pt x="5201" y="4592"/>
                    </a:lnTo>
                    <a:lnTo>
                      <a:pt x="5300" y="4525"/>
                    </a:lnTo>
                    <a:lnTo>
                      <a:pt x="5402" y="4463"/>
                    </a:lnTo>
                    <a:lnTo>
                      <a:pt x="5507" y="4406"/>
                    </a:lnTo>
                    <a:lnTo>
                      <a:pt x="5616" y="4353"/>
                    </a:lnTo>
                    <a:lnTo>
                      <a:pt x="5728" y="4307"/>
                    </a:lnTo>
                    <a:lnTo>
                      <a:pt x="5842" y="4265"/>
                    </a:lnTo>
                    <a:lnTo>
                      <a:pt x="5958" y="4228"/>
                    </a:lnTo>
                    <a:lnTo>
                      <a:pt x="6076" y="4198"/>
                    </a:lnTo>
                    <a:lnTo>
                      <a:pt x="6198" y="4173"/>
                    </a:lnTo>
                    <a:lnTo>
                      <a:pt x="6321" y="4154"/>
                    </a:lnTo>
                    <a:lnTo>
                      <a:pt x="6446" y="4142"/>
                    </a:lnTo>
                    <a:lnTo>
                      <a:pt x="6573" y="4135"/>
                    </a:lnTo>
                    <a:lnTo>
                      <a:pt x="6637" y="4135"/>
                    </a:lnTo>
                    <a:lnTo>
                      <a:pt x="6701" y="4135"/>
                    </a:lnTo>
                    <a:lnTo>
                      <a:pt x="6829" y="4142"/>
                    </a:lnTo>
                    <a:lnTo>
                      <a:pt x="6954" y="4154"/>
                    </a:lnTo>
                    <a:lnTo>
                      <a:pt x="7077" y="4173"/>
                    </a:lnTo>
                    <a:lnTo>
                      <a:pt x="7197" y="4198"/>
                    </a:lnTo>
                    <a:lnTo>
                      <a:pt x="7316" y="4228"/>
                    </a:lnTo>
                    <a:lnTo>
                      <a:pt x="7433" y="4265"/>
                    </a:lnTo>
                    <a:lnTo>
                      <a:pt x="7547" y="4307"/>
                    </a:lnTo>
                    <a:lnTo>
                      <a:pt x="7658" y="4353"/>
                    </a:lnTo>
                    <a:lnTo>
                      <a:pt x="7767" y="4406"/>
                    </a:lnTo>
                    <a:lnTo>
                      <a:pt x="7872" y="4463"/>
                    </a:lnTo>
                    <a:lnTo>
                      <a:pt x="7974" y="4525"/>
                    </a:lnTo>
                    <a:lnTo>
                      <a:pt x="8073" y="4592"/>
                    </a:lnTo>
                    <a:lnTo>
                      <a:pt x="8169" y="4663"/>
                    </a:lnTo>
                    <a:lnTo>
                      <a:pt x="8261" y="4740"/>
                    </a:lnTo>
                    <a:lnTo>
                      <a:pt x="8349" y="4819"/>
                    </a:lnTo>
                    <a:lnTo>
                      <a:pt x="8433" y="4903"/>
                    </a:lnTo>
                    <a:lnTo>
                      <a:pt x="8513" y="4992"/>
                    </a:lnTo>
                    <a:lnTo>
                      <a:pt x="8590" y="5084"/>
                    </a:lnTo>
                    <a:lnTo>
                      <a:pt x="8661" y="5179"/>
                    </a:lnTo>
                    <a:lnTo>
                      <a:pt x="8727" y="5278"/>
                    </a:lnTo>
                    <a:lnTo>
                      <a:pt x="8790" y="5381"/>
                    </a:lnTo>
                    <a:lnTo>
                      <a:pt x="8847" y="5486"/>
                    </a:lnTo>
                    <a:lnTo>
                      <a:pt x="8899" y="5594"/>
                    </a:lnTo>
                    <a:lnTo>
                      <a:pt x="8946" y="5705"/>
                    </a:lnTo>
                    <a:lnTo>
                      <a:pt x="8988" y="5819"/>
                    </a:lnTo>
                    <a:lnTo>
                      <a:pt x="9024" y="5935"/>
                    </a:lnTo>
                    <a:lnTo>
                      <a:pt x="9055" y="6055"/>
                    </a:lnTo>
                    <a:lnTo>
                      <a:pt x="9079" y="6176"/>
                    </a:lnTo>
                    <a:lnTo>
                      <a:pt x="9098" y="6299"/>
                    </a:lnTo>
                    <a:lnTo>
                      <a:pt x="9111" y="6424"/>
                    </a:lnTo>
                    <a:lnTo>
                      <a:pt x="9118" y="6551"/>
                    </a:lnTo>
                    <a:lnTo>
                      <a:pt x="9118" y="6615"/>
                    </a:lnTo>
                    <a:lnTo>
                      <a:pt x="9118" y="6678"/>
                    </a:lnTo>
                    <a:lnTo>
                      <a:pt x="9111" y="6806"/>
                    </a:lnTo>
                    <a:lnTo>
                      <a:pt x="9098" y="6931"/>
                    </a:lnTo>
                    <a:lnTo>
                      <a:pt x="9079" y="7054"/>
                    </a:lnTo>
                    <a:lnTo>
                      <a:pt x="9055" y="7175"/>
                    </a:lnTo>
                    <a:lnTo>
                      <a:pt x="9024" y="7294"/>
                    </a:lnTo>
                    <a:lnTo>
                      <a:pt x="8988" y="7410"/>
                    </a:lnTo>
                    <a:lnTo>
                      <a:pt x="8946" y="7524"/>
                    </a:lnTo>
                    <a:lnTo>
                      <a:pt x="8899" y="7635"/>
                    </a:lnTo>
                    <a:lnTo>
                      <a:pt x="8847" y="7744"/>
                    </a:lnTo>
                    <a:lnTo>
                      <a:pt x="8790" y="7850"/>
                    </a:lnTo>
                    <a:lnTo>
                      <a:pt x="8727" y="7952"/>
                    </a:lnTo>
                    <a:lnTo>
                      <a:pt x="8661" y="8050"/>
                    </a:lnTo>
                    <a:lnTo>
                      <a:pt x="8590" y="8147"/>
                    </a:lnTo>
                    <a:lnTo>
                      <a:pt x="8513" y="8239"/>
                    </a:lnTo>
                    <a:lnTo>
                      <a:pt x="8433" y="8326"/>
                    </a:lnTo>
                    <a:lnTo>
                      <a:pt x="8349" y="8410"/>
                    </a:lnTo>
                    <a:lnTo>
                      <a:pt x="8261" y="8490"/>
                    </a:lnTo>
                    <a:lnTo>
                      <a:pt x="8169" y="8566"/>
                    </a:lnTo>
                    <a:lnTo>
                      <a:pt x="8073" y="8637"/>
                    </a:lnTo>
                    <a:lnTo>
                      <a:pt x="7974" y="8705"/>
                    </a:lnTo>
                    <a:lnTo>
                      <a:pt x="7872" y="8767"/>
                    </a:lnTo>
                    <a:lnTo>
                      <a:pt x="7767" y="8824"/>
                    </a:lnTo>
                    <a:lnTo>
                      <a:pt x="7658" y="8876"/>
                    </a:lnTo>
                    <a:lnTo>
                      <a:pt x="7547" y="8923"/>
                    </a:lnTo>
                    <a:lnTo>
                      <a:pt x="7433" y="8965"/>
                    </a:lnTo>
                    <a:lnTo>
                      <a:pt x="7316" y="9002"/>
                    </a:lnTo>
                    <a:lnTo>
                      <a:pt x="7197" y="9033"/>
                    </a:lnTo>
                    <a:lnTo>
                      <a:pt x="7077" y="9057"/>
                    </a:lnTo>
                    <a:lnTo>
                      <a:pt x="6954" y="9076"/>
                    </a:lnTo>
                    <a:lnTo>
                      <a:pt x="6829" y="9088"/>
                    </a:lnTo>
                    <a:lnTo>
                      <a:pt x="6701" y="9095"/>
                    </a:lnTo>
                    <a:lnTo>
                      <a:pt x="6637" y="9096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54" name="Group 12"/>
              <p:cNvGrpSpPr>
                <a:grpSpLocks noChangeAspect="1"/>
              </p:cNvGrpSpPr>
              <p:nvPr/>
            </p:nvGrpSpPr>
            <p:grpSpPr bwMode="auto">
              <a:xfrm>
                <a:off x="10864951" y="643633"/>
                <a:ext cx="218340" cy="173685"/>
                <a:chOff x="2015" y="2759"/>
                <a:chExt cx="841" cy="669"/>
              </a:xfrm>
              <a:solidFill>
                <a:schemeClr val="bg1"/>
              </a:solidFill>
            </p:grpSpPr>
            <p:sp>
              <p:nvSpPr>
                <p:cNvPr id="56" name="Freeform 13"/>
                <p:cNvSpPr>
                  <a:spLocks/>
                </p:cNvSpPr>
                <p:nvPr/>
              </p:nvSpPr>
              <p:spPr bwMode="auto">
                <a:xfrm>
                  <a:off x="2135" y="2894"/>
                  <a:ext cx="601" cy="534"/>
                </a:xfrm>
                <a:custGeom>
                  <a:avLst/>
                  <a:gdLst>
                    <a:gd name="T0" fmla="*/ 902 w 1802"/>
                    <a:gd name="T1" fmla="*/ 0 h 1602"/>
                    <a:gd name="T2" fmla="*/ 2 w 1802"/>
                    <a:gd name="T3" fmla="*/ 742 h 1602"/>
                    <a:gd name="T4" fmla="*/ 2 w 1802"/>
                    <a:gd name="T5" fmla="*/ 743 h 1602"/>
                    <a:gd name="T6" fmla="*/ 2 w 1802"/>
                    <a:gd name="T7" fmla="*/ 746 h 1602"/>
                    <a:gd name="T8" fmla="*/ 0 w 1802"/>
                    <a:gd name="T9" fmla="*/ 749 h 1602"/>
                    <a:gd name="T10" fmla="*/ 0 w 1802"/>
                    <a:gd name="T11" fmla="*/ 751 h 1602"/>
                    <a:gd name="T12" fmla="*/ 0 w 1802"/>
                    <a:gd name="T13" fmla="*/ 1501 h 1602"/>
                    <a:gd name="T14" fmla="*/ 2 w 1802"/>
                    <a:gd name="T15" fmla="*/ 1521 h 1602"/>
                    <a:gd name="T16" fmla="*/ 16 w 1802"/>
                    <a:gd name="T17" fmla="*/ 1557 h 1602"/>
                    <a:gd name="T18" fmla="*/ 30 w 1802"/>
                    <a:gd name="T19" fmla="*/ 1572 h 1602"/>
                    <a:gd name="T20" fmla="*/ 45 w 1802"/>
                    <a:gd name="T21" fmla="*/ 1586 h 1602"/>
                    <a:gd name="T22" fmla="*/ 81 w 1802"/>
                    <a:gd name="T23" fmla="*/ 1601 h 1602"/>
                    <a:gd name="T24" fmla="*/ 100 w 1802"/>
                    <a:gd name="T25" fmla="*/ 1602 h 1602"/>
                    <a:gd name="T26" fmla="*/ 702 w 1802"/>
                    <a:gd name="T27" fmla="*/ 1602 h 1602"/>
                    <a:gd name="T28" fmla="*/ 702 w 1802"/>
                    <a:gd name="T29" fmla="*/ 1001 h 1602"/>
                    <a:gd name="T30" fmla="*/ 1102 w 1802"/>
                    <a:gd name="T31" fmla="*/ 1001 h 1602"/>
                    <a:gd name="T32" fmla="*/ 1102 w 1802"/>
                    <a:gd name="T33" fmla="*/ 1602 h 1602"/>
                    <a:gd name="T34" fmla="*/ 1703 w 1802"/>
                    <a:gd name="T35" fmla="*/ 1602 h 1602"/>
                    <a:gd name="T36" fmla="*/ 1723 w 1802"/>
                    <a:gd name="T37" fmla="*/ 1601 h 1602"/>
                    <a:gd name="T38" fmla="*/ 1758 w 1802"/>
                    <a:gd name="T39" fmla="*/ 1586 h 1602"/>
                    <a:gd name="T40" fmla="*/ 1773 w 1802"/>
                    <a:gd name="T41" fmla="*/ 1572 h 1602"/>
                    <a:gd name="T42" fmla="*/ 1786 w 1802"/>
                    <a:gd name="T43" fmla="*/ 1557 h 1602"/>
                    <a:gd name="T44" fmla="*/ 1802 w 1802"/>
                    <a:gd name="T45" fmla="*/ 1521 h 1602"/>
                    <a:gd name="T46" fmla="*/ 1802 w 1802"/>
                    <a:gd name="T47" fmla="*/ 1501 h 1602"/>
                    <a:gd name="T48" fmla="*/ 1802 w 1802"/>
                    <a:gd name="T49" fmla="*/ 751 h 1602"/>
                    <a:gd name="T50" fmla="*/ 1802 w 1802"/>
                    <a:gd name="T51" fmla="*/ 745 h 1602"/>
                    <a:gd name="T52" fmla="*/ 1801 w 1802"/>
                    <a:gd name="T53" fmla="*/ 742 h 1602"/>
                    <a:gd name="T54" fmla="*/ 902 w 1802"/>
                    <a:gd name="T55" fmla="*/ 0 h 16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02" h="1602">
                      <a:moveTo>
                        <a:pt x="902" y="0"/>
                      </a:moveTo>
                      <a:lnTo>
                        <a:pt x="2" y="742"/>
                      </a:lnTo>
                      <a:lnTo>
                        <a:pt x="2" y="743"/>
                      </a:lnTo>
                      <a:lnTo>
                        <a:pt x="2" y="746"/>
                      </a:lnTo>
                      <a:lnTo>
                        <a:pt x="0" y="749"/>
                      </a:lnTo>
                      <a:lnTo>
                        <a:pt x="0" y="751"/>
                      </a:lnTo>
                      <a:lnTo>
                        <a:pt x="0" y="1501"/>
                      </a:lnTo>
                      <a:lnTo>
                        <a:pt x="2" y="1521"/>
                      </a:lnTo>
                      <a:lnTo>
                        <a:pt x="16" y="1557"/>
                      </a:lnTo>
                      <a:lnTo>
                        <a:pt x="30" y="1572"/>
                      </a:lnTo>
                      <a:lnTo>
                        <a:pt x="45" y="1586"/>
                      </a:lnTo>
                      <a:lnTo>
                        <a:pt x="81" y="1601"/>
                      </a:lnTo>
                      <a:lnTo>
                        <a:pt x="100" y="1602"/>
                      </a:lnTo>
                      <a:lnTo>
                        <a:pt x="702" y="1602"/>
                      </a:lnTo>
                      <a:lnTo>
                        <a:pt x="702" y="1001"/>
                      </a:lnTo>
                      <a:lnTo>
                        <a:pt x="1102" y="1001"/>
                      </a:lnTo>
                      <a:lnTo>
                        <a:pt x="1102" y="1602"/>
                      </a:lnTo>
                      <a:lnTo>
                        <a:pt x="1703" y="1602"/>
                      </a:lnTo>
                      <a:lnTo>
                        <a:pt x="1723" y="1601"/>
                      </a:lnTo>
                      <a:lnTo>
                        <a:pt x="1758" y="1586"/>
                      </a:lnTo>
                      <a:lnTo>
                        <a:pt x="1773" y="1572"/>
                      </a:lnTo>
                      <a:lnTo>
                        <a:pt x="1786" y="1557"/>
                      </a:lnTo>
                      <a:lnTo>
                        <a:pt x="1802" y="1521"/>
                      </a:lnTo>
                      <a:lnTo>
                        <a:pt x="1802" y="1501"/>
                      </a:lnTo>
                      <a:lnTo>
                        <a:pt x="1802" y="751"/>
                      </a:lnTo>
                      <a:lnTo>
                        <a:pt x="1802" y="745"/>
                      </a:lnTo>
                      <a:lnTo>
                        <a:pt x="1801" y="742"/>
                      </a:lnTo>
                      <a:lnTo>
                        <a:pt x="902" y="0"/>
                      </a:lnTo>
                      <a:close/>
                    </a:path>
                  </a:pathLst>
                </a:cu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7" name="Freeform 14"/>
                <p:cNvSpPr>
                  <a:spLocks/>
                </p:cNvSpPr>
                <p:nvPr/>
              </p:nvSpPr>
              <p:spPr bwMode="auto">
                <a:xfrm>
                  <a:off x="2015" y="2759"/>
                  <a:ext cx="841" cy="394"/>
                </a:xfrm>
                <a:custGeom>
                  <a:avLst/>
                  <a:gdLst>
                    <a:gd name="T0" fmla="*/ 2505 w 2522"/>
                    <a:gd name="T1" fmla="*/ 978 h 1181"/>
                    <a:gd name="T2" fmla="*/ 2162 w 2522"/>
                    <a:gd name="T3" fmla="*/ 694 h 1181"/>
                    <a:gd name="T4" fmla="*/ 2162 w 2522"/>
                    <a:gd name="T5" fmla="*/ 54 h 1181"/>
                    <a:gd name="T6" fmla="*/ 2162 w 2522"/>
                    <a:gd name="T7" fmla="*/ 44 h 1181"/>
                    <a:gd name="T8" fmla="*/ 2155 w 2522"/>
                    <a:gd name="T9" fmla="*/ 26 h 1181"/>
                    <a:gd name="T10" fmla="*/ 2149 w 2522"/>
                    <a:gd name="T11" fmla="*/ 18 h 1181"/>
                    <a:gd name="T12" fmla="*/ 2141 w 2522"/>
                    <a:gd name="T13" fmla="*/ 13 h 1181"/>
                    <a:gd name="T14" fmla="*/ 2123 w 2522"/>
                    <a:gd name="T15" fmla="*/ 5 h 1181"/>
                    <a:gd name="T16" fmla="*/ 2113 w 2522"/>
                    <a:gd name="T17" fmla="*/ 5 h 1181"/>
                    <a:gd name="T18" fmla="*/ 1812 w 2522"/>
                    <a:gd name="T19" fmla="*/ 5 h 1181"/>
                    <a:gd name="T20" fmla="*/ 1802 w 2522"/>
                    <a:gd name="T21" fmla="*/ 5 h 1181"/>
                    <a:gd name="T22" fmla="*/ 1783 w 2522"/>
                    <a:gd name="T23" fmla="*/ 13 h 1181"/>
                    <a:gd name="T24" fmla="*/ 1776 w 2522"/>
                    <a:gd name="T25" fmla="*/ 18 h 1181"/>
                    <a:gd name="T26" fmla="*/ 1770 w 2522"/>
                    <a:gd name="T27" fmla="*/ 26 h 1181"/>
                    <a:gd name="T28" fmla="*/ 1763 w 2522"/>
                    <a:gd name="T29" fmla="*/ 44 h 1181"/>
                    <a:gd name="T30" fmla="*/ 1762 w 2522"/>
                    <a:gd name="T31" fmla="*/ 54 h 1181"/>
                    <a:gd name="T32" fmla="*/ 1762 w 2522"/>
                    <a:gd name="T33" fmla="*/ 360 h 1181"/>
                    <a:gd name="T34" fmla="*/ 1380 w 2522"/>
                    <a:gd name="T35" fmla="*/ 41 h 1181"/>
                    <a:gd name="T36" fmla="*/ 1354 w 2522"/>
                    <a:gd name="T37" fmla="*/ 23 h 1181"/>
                    <a:gd name="T38" fmla="*/ 1295 w 2522"/>
                    <a:gd name="T39" fmla="*/ 1 h 1181"/>
                    <a:gd name="T40" fmla="*/ 1262 w 2522"/>
                    <a:gd name="T41" fmla="*/ 0 h 1181"/>
                    <a:gd name="T42" fmla="*/ 1227 w 2522"/>
                    <a:gd name="T43" fmla="*/ 1 h 1181"/>
                    <a:gd name="T44" fmla="*/ 1168 w 2522"/>
                    <a:gd name="T45" fmla="*/ 23 h 1181"/>
                    <a:gd name="T46" fmla="*/ 1142 w 2522"/>
                    <a:gd name="T47" fmla="*/ 41 h 1181"/>
                    <a:gd name="T48" fmla="*/ 17 w 2522"/>
                    <a:gd name="T49" fmla="*/ 978 h 1181"/>
                    <a:gd name="T50" fmla="*/ 10 w 2522"/>
                    <a:gd name="T51" fmla="*/ 985 h 1181"/>
                    <a:gd name="T52" fmla="*/ 1 w 2522"/>
                    <a:gd name="T53" fmla="*/ 1001 h 1181"/>
                    <a:gd name="T54" fmla="*/ 0 w 2522"/>
                    <a:gd name="T55" fmla="*/ 1012 h 1181"/>
                    <a:gd name="T56" fmla="*/ 0 w 2522"/>
                    <a:gd name="T57" fmla="*/ 1023 h 1181"/>
                    <a:gd name="T58" fmla="*/ 6 w 2522"/>
                    <a:gd name="T59" fmla="*/ 1040 h 1181"/>
                    <a:gd name="T60" fmla="*/ 12 w 2522"/>
                    <a:gd name="T61" fmla="*/ 1048 h 1181"/>
                    <a:gd name="T62" fmla="*/ 108 w 2522"/>
                    <a:gd name="T63" fmla="*/ 1164 h 1181"/>
                    <a:gd name="T64" fmla="*/ 122 w 2522"/>
                    <a:gd name="T65" fmla="*/ 1177 h 1181"/>
                    <a:gd name="T66" fmla="*/ 141 w 2522"/>
                    <a:gd name="T67" fmla="*/ 1181 h 1181"/>
                    <a:gd name="T68" fmla="*/ 160 w 2522"/>
                    <a:gd name="T69" fmla="*/ 1181 h 1181"/>
                    <a:gd name="T70" fmla="*/ 179 w 2522"/>
                    <a:gd name="T71" fmla="*/ 1171 h 1181"/>
                    <a:gd name="T72" fmla="*/ 1262 w 2522"/>
                    <a:gd name="T73" fmla="*/ 268 h 1181"/>
                    <a:gd name="T74" fmla="*/ 2344 w 2522"/>
                    <a:gd name="T75" fmla="*/ 1171 h 1181"/>
                    <a:gd name="T76" fmla="*/ 2358 w 2522"/>
                    <a:gd name="T77" fmla="*/ 1180 h 1181"/>
                    <a:gd name="T78" fmla="*/ 2377 w 2522"/>
                    <a:gd name="T79" fmla="*/ 1181 h 1181"/>
                    <a:gd name="T80" fmla="*/ 2383 w 2522"/>
                    <a:gd name="T81" fmla="*/ 1181 h 1181"/>
                    <a:gd name="T82" fmla="*/ 2401 w 2522"/>
                    <a:gd name="T83" fmla="*/ 1177 h 1181"/>
                    <a:gd name="T84" fmla="*/ 2414 w 2522"/>
                    <a:gd name="T85" fmla="*/ 1164 h 1181"/>
                    <a:gd name="T86" fmla="*/ 2512 w 2522"/>
                    <a:gd name="T87" fmla="*/ 1048 h 1181"/>
                    <a:gd name="T88" fmla="*/ 2518 w 2522"/>
                    <a:gd name="T89" fmla="*/ 1040 h 1181"/>
                    <a:gd name="T90" fmla="*/ 2522 w 2522"/>
                    <a:gd name="T91" fmla="*/ 1023 h 1181"/>
                    <a:gd name="T92" fmla="*/ 2522 w 2522"/>
                    <a:gd name="T93" fmla="*/ 1012 h 1181"/>
                    <a:gd name="T94" fmla="*/ 2521 w 2522"/>
                    <a:gd name="T95" fmla="*/ 1001 h 1181"/>
                    <a:gd name="T96" fmla="*/ 2512 w 2522"/>
                    <a:gd name="T97" fmla="*/ 985 h 1181"/>
                    <a:gd name="T98" fmla="*/ 2505 w 2522"/>
                    <a:gd name="T99" fmla="*/ 978 h 11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522" h="1181">
                      <a:moveTo>
                        <a:pt x="2505" y="978"/>
                      </a:moveTo>
                      <a:lnTo>
                        <a:pt x="2162" y="694"/>
                      </a:lnTo>
                      <a:lnTo>
                        <a:pt x="2162" y="54"/>
                      </a:lnTo>
                      <a:lnTo>
                        <a:pt x="2162" y="44"/>
                      </a:lnTo>
                      <a:lnTo>
                        <a:pt x="2155" y="26"/>
                      </a:lnTo>
                      <a:lnTo>
                        <a:pt x="2149" y="18"/>
                      </a:lnTo>
                      <a:lnTo>
                        <a:pt x="2141" y="13"/>
                      </a:lnTo>
                      <a:lnTo>
                        <a:pt x="2123" y="5"/>
                      </a:lnTo>
                      <a:lnTo>
                        <a:pt x="2113" y="5"/>
                      </a:lnTo>
                      <a:lnTo>
                        <a:pt x="1812" y="5"/>
                      </a:lnTo>
                      <a:lnTo>
                        <a:pt x="1802" y="5"/>
                      </a:lnTo>
                      <a:lnTo>
                        <a:pt x="1783" y="13"/>
                      </a:lnTo>
                      <a:lnTo>
                        <a:pt x="1776" y="18"/>
                      </a:lnTo>
                      <a:lnTo>
                        <a:pt x="1770" y="26"/>
                      </a:lnTo>
                      <a:lnTo>
                        <a:pt x="1763" y="44"/>
                      </a:lnTo>
                      <a:lnTo>
                        <a:pt x="1762" y="54"/>
                      </a:lnTo>
                      <a:lnTo>
                        <a:pt x="1762" y="360"/>
                      </a:lnTo>
                      <a:lnTo>
                        <a:pt x="1380" y="41"/>
                      </a:lnTo>
                      <a:lnTo>
                        <a:pt x="1354" y="23"/>
                      </a:lnTo>
                      <a:lnTo>
                        <a:pt x="1295" y="1"/>
                      </a:lnTo>
                      <a:lnTo>
                        <a:pt x="1262" y="0"/>
                      </a:lnTo>
                      <a:lnTo>
                        <a:pt x="1227" y="1"/>
                      </a:lnTo>
                      <a:lnTo>
                        <a:pt x="1168" y="23"/>
                      </a:lnTo>
                      <a:lnTo>
                        <a:pt x="1142" y="41"/>
                      </a:lnTo>
                      <a:lnTo>
                        <a:pt x="17" y="978"/>
                      </a:lnTo>
                      <a:lnTo>
                        <a:pt x="10" y="985"/>
                      </a:lnTo>
                      <a:lnTo>
                        <a:pt x="1" y="1001"/>
                      </a:lnTo>
                      <a:lnTo>
                        <a:pt x="0" y="1012"/>
                      </a:lnTo>
                      <a:lnTo>
                        <a:pt x="0" y="1023"/>
                      </a:lnTo>
                      <a:lnTo>
                        <a:pt x="6" y="1040"/>
                      </a:lnTo>
                      <a:lnTo>
                        <a:pt x="12" y="1048"/>
                      </a:lnTo>
                      <a:lnTo>
                        <a:pt x="108" y="1164"/>
                      </a:lnTo>
                      <a:lnTo>
                        <a:pt x="122" y="1177"/>
                      </a:lnTo>
                      <a:lnTo>
                        <a:pt x="141" y="1181"/>
                      </a:lnTo>
                      <a:lnTo>
                        <a:pt x="160" y="1181"/>
                      </a:lnTo>
                      <a:lnTo>
                        <a:pt x="179" y="1171"/>
                      </a:lnTo>
                      <a:lnTo>
                        <a:pt x="1262" y="268"/>
                      </a:lnTo>
                      <a:lnTo>
                        <a:pt x="2344" y="1171"/>
                      </a:lnTo>
                      <a:lnTo>
                        <a:pt x="2358" y="1180"/>
                      </a:lnTo>
                      <a:lnTo>
                        <a:pt x="2377" y="1181"/>
                      </a:lnTo>
                      <a:lnTo>
                        <a:pt x="2383" y="1181"/>
                      </a:lnTo>
                      <a:lnTo>
                        <a:pt x="2401" y="1177"/>
                      </a:lnTo>
                      <a:lnTo>
                        <a:pt x="2414" y="1164"/>
                      </a:lnTo>
                      <a:lnTo>
                        <a:pt x="2512" y="1048"/>
                      </a:lnTo>
                      <a:lnTo>
                        <a:pt x="2518" y="1040"/>
                      </a:lnTo>
                      <a:lnTo>
                        <a:pt x="2522" y="1023"/>
                      </a:lnTo>
                      <a:lnTo>
                        <a:pt x="2522" y="1012"/>
                      </a:lnTo>
                      <a:lnTo>
                        <a:pt x="2521" y="1001"/>
                      </a:lnTo>
                      <a:lnTo>
                        <a:pt x="2512" y="985"/>
                      </a:lnTo>
                      <a:lnTo>
                        <a:pt x="2505" y="978"/>
                      </a:lnTo>
                      <a:close/>
                    </a:path>
                  </a:pathLst>
                </a:cu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59" name="포인트가 5개인 별 58"/>
              <p:cNvSpPr/>
              <p:nvPr/>
            </p:nvSpPr>
            <p:spPr>
              <a:xfrm>
                <a:off x="11189035" y="637971"/>
                <a:ext cx="179348" cy="179348"/>
              </a:xfrm>
              <a:prstGeom prst="star5">
                <a:avLst>
                  <a:gd name="adj" fmla="val 20625"/>
                  <a:gd name="hf" fmla="val 105146"/>
                  <a:gd name="vf" fmla="val 110557"/>
                </a:avLst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3" name="덧셈 기호 62"/>
            <p:cNvSpPr/>
            <p:nvPr/>
          </p:nvSpPr>
          <p:spPr>
            <a:xfrm rot="18900000">
              <a:off x="9643221" y="617053"/>
              <a:ext cx="180000" cy="180000"/>
            </a:xfrm>
            <a:prstGeom prst="mathPlus">
              <a:avLst>
                <a:gd name="adj1" fmla="val 8552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" name="직사각형 5"/>
          <p:cNvSpPr/>
          <p:nvPr/>
        </p:nvSpPr>
        <p:spPr>
          <a:xfrm>
            <a:off x="1132845" y="489669"/>
            <a:ext cx="6824663" cy="323850"/>
          </a:xfrm>
          <a:prstGeom prst="rect">
            <a:avLst/>
          </a:prstGeom>
          <a:solidFill>
            <a:srgbClr val="EBF3FA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14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http://</a:t>
            </a:r>
            <a:r>
              <a:rPr lang="en-US" altLang="ko-KR" sz="1400" b="1" i="1" kern="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127.0.0.1:9090/ROOT/ member/login</a:t>
            </a:r>
            <a:endParaRPr lang="ko-KR" altLang="en-US" sz="3200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6934019" y="565763"/>
            <a:ext cx="932285" cy="180000"/>
            <a:chOff x="6934019" y="667237"/>
            <a:chExt cx="932285" cy="180000"/>
          </a:xfrm>
        </p:grpSpPr>
        <p:sp>
          <p:nvSpPr>
            <p:cNvPr id="24" name="자유형 10">
              <a:extLst>
                <a:ext uri="{FF2B5EF4-FFF2-40B4-BE49-F238E27FC236}">
                  <a16:creationId xmlns:a16="http://schemas.microsoft.com/office/drawing/2014/main" id="{081E68D0-4833-4797-B459-B55FFECDFF38}"/>
                </a:ext>
              </a:extLst>
            </p:cNvPr>
            <p:cNvSpPr/>
            <p:nvPr/>
          </p:nvSpPr>
          <p:spPr>
            <a:xfrm>
              <a:off x="6934019" y="681248"/>
              <a:ext cx="167797" cy="165121"/>
            </a:xfrm>
            <a:custGeom>
              <a:avLst/>
              <a:gdLst>
                <a:gd name="connsiteX0" fmla="*/ 128587 w 337165"/>
                <a:gd name="connsiteY0" fmla="*/ 35720 h 331788"/>
                <a:gd name="connsiteX1" fmla="*/ 35719 w 337165"/>
                <a:gd name="connsiteY1" fmla="*/ 128588 h 331788"/>
                <a:gd name="connsiteX2" fmla="*/ 128587 w 337165"/>
                <a:gd name="connsiteY2" fmla="*/ 221456 h 331788"/>
                <a:gd name="connsiteX3" fmla="*/ 221455 w 337165"/>
                <a:gd name="connsiteY3" fmla="*/ 128588 h 331788"/>
                <a:gd name="connsiteX4" fmla="*/ 128587 w 337165"/>
                <a:gd name="connsiteY4" fmla="*/ 35720 h 331788"/>
                <a:gd name="connsiteX5" fmla="*/ 128588 w 337165"/>
                <a:gd name="connsiteY5" fmla="*/ 0 h 331788"/>
                <a:gd name="connsiteX6" fmla="*/ 257176 w 337165"/>
                <a:gd name="connsiteY6" fmla="*/ 128588 h 331788"/>
                <a:gd name="connsiteX7" fmla="*/ 247071 w 337165"/>
                <a:gd name="connsiteY7" fmla="*/ 178640 h 331788"/>
                <a:gd name="connsiteX8" fmla="*/ 234445 w 337165"/>
                <a:gd name="connsiteY8" fmla="*/ 197368 h 331788"/>
                <a:gd name="connsiteX9" fmla="*/ 235519 w 337165"/>
                <a:gd name="connsiteY9" fmla="*/ 197813 h 331788"/>
                <a:gd name="connsiteX10" fmla="*/ 330470 w 337165"/>
                <a:gd name="connsiteY10" fmla="*/ 292765 h 331788"/>
                <a:gd name="connsiteX11" fmla="*/ 330470 w 337165"/>
                <a:gd name="connsiteY11" fmla="*/ 325094 h 331788"/>
                <a:gd name="connsiteX12" fmla="*/ 330470 w 337165"/>
                <a:gd name="connsiteY12" fmla="*/ 325092 h 331788"/>
                <a:gd name="connsiteX13" fmla="*/ 298141 w 337165"/>
                <a:gd name="connsiteY13" fmla="*/ 325092 h 331788"/>
                <a:gd name="connsiteX14" fmla="*/ 203415 w 337165"/>
                <a:gd name="connsiteY14" fmla="*/ 230367 h 331788"/>
                <a:gd name="connsiteX15" fmla="*/ 178640 w 337165"/>
                <a:gd name="connsiteY15" fmla="*/ 247071 h 331788"/>
                <a:gd name="connsiteX16" fmla="*/ 128588 w 337165"/>
                <a:gd name="connsiteY16" fmla="*/ 257176 h 331788"/>
                <a:gd name="connsiteX17" fmla="*/ 0 w 337165"/>
                <a:gd name="connsiteY17" fmla="*/ 128588 h 331788"/>
                <a:gd name="connsiteX18" fmla="*/ 128588 w 337165"/>
                <a:gd name="connsiteY18" fmla="*/ 0 h 331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37165" h="331788">
                  <a:moveTo>
                    <a:pt x="128587" y="35720"/>
                  </a:moveTo>
                  <a:cubicBezTo>
                    <a:pt x="77297" y="35720"/>
                    <a:pt x="35719" y="77298"/>
                    <a:pt x="35719" y="128588"/>
                  </a:cubicBezTo>
                  <a:cubicBezTo>
                    <a:pt x="35719" y="179878"/>
                    <a:pt x="77297" y="221456"/>
                    <a:pt x="128587" y="221456"/>
                  </a:cubicBezTo>
                  <a:cubicBezTo>
                    <a:pt x="179877" y="221456"/>
                    <a:pt x="221455" y="179878"/>
                    <a:pt x="221455" y="128588"/>
                  </a:cubicBezTo>
                  <a:cubicBezTo>
                    <a:pt x="221455" y="77298"/>
                    <a:pt x="179877" y="35720"/>
                    <a:pt x="128587" y="35720"/>
                  </a:cubicBezTo>
                  <a:close/>
                  <a:moveTo>
                    <a:pt x="128588" y="0"/>
                  </a:moveTo>
                  <a:cubicBezTo>
                    <a:pt x="199605" y="0"/>
                    <a:pt x="257176" y="57571"/>
                    <a:pt x="257176" y="128588"/>
                  </a:cubicBezTo>
                  <a:cubicBezTo>
                    <a:pt x="257176" y="146342"/>
                    <a:pt x="253578" y="163256"/>
                    <a:pt x="247071" y="178640"/>
                  </a:cubicBezTo>
                  <a:lnTo>
                    <a:pt x="234445" y="197368"/>
                  </a:lnTo>
                  <a:lnTo>
                    <a:pt x="235519" y="197813"/>
                  </a:lnTo>
                  <a:cubicBezTo>
                    <a:pt x="267170" y="229463"/>
                    <a:pt x="298820" y="261115"/>
                    <a:pt x="330470" y="292765"/>
                  </a:cubicBezTo>
                  <a:cubicBezTo>
                    <a:pt x="339397" y="301692"/>
                    <a:pt x="339397" y="316167"/>
                    <a:pt x="330470" y="325094"/>
                  </a:cubicBezTo>
                  <a:lnTo>
                    <a:pt x="330470" y="325092"/>
                  </a:lnTo>
                  <a:cubicBezTo>
                    <a:pt x="321542" y="334020"/>
                    <a:pt x="307068" y="334020"/>
                    <a:pt x="298141" y="325092"/>
                  </a:cubicBezTo>
                  <a:lnTo>
                    <a:pt x="203415" y="230367"/>
                  </a:lnTo>
                  <a:lnTo>
                    <a:pt x="178640" y="247071"/>
                  </a:lnTo>
                  <a:cubicBezTo>
                    <a:pt x="163256" y="253578"/>
                    <a:pt x="146343" y="257176"/>
                    <a:pt x="128588" y="257176"/>
                  </a:cubicBezTo>
                  <a:cubicBezTo>
                    <a:pt x="57571" y="257176"/>
                    <a:pt x="0" y="199605"/>
                    <a:pt x="0" y="128588"/>
                  </a:cubicBezTo>
                  <a:cubicBezTo>
                    <a:pt x="0" y="57571"/>
                    <a:pt x="57571" y="0"/>
                    <a:pt x="128588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이등변 삼각형 24"/>
            <p:cNvSpPr/>
            <p:nvPr/>
          </p:nvSpPr>
          <p:spPr>
            <a:xfrm rot="10800000">
              <a:off x="7238999" y="719767"/>
              <a:ext cx="104556" cy="60369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덧셈 기호 25"/>
            <p:cNvSpPr/>
            <p:nvPr/>
          </p:nvSpPr>
          <p:spPr>
            <a:xfrm rot="18900000">
              <a:off x="7686304" y="667237"/>
              <a:ext cx="180000" cy="180000"/>
            </a:xfrm>
            <a:prstGeom prst="mathPlus">
              <a:avLst>
                <a:gd name="adj1" fmla="val 8552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원호 26"/>
            <p:cNvSpPr/>
            <p:nvPr/>
          </p:nvSpPr>
          <p:spPr>
            <a:xfrm>
              <a:off x="7464940" y="690773"/>
              <a:ext cx="133173" cy="133173"/>
            </a:xfrm>
            <a:prstGeom prst="arc">
              <a:avLst>
                <a:gd name="adj1" fmla="val 16200000"/>
                <a:gd name="adj2" fmla="val 13365011"/>
              </a:avLst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262950" y="892299"/>
            <a:ext cx="11628000" cy="570852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  <a:effectLst>
            <a:outerShdw dist="12700" dir="16200000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1715749" y="901067"/>
            <a:ext cx="175201" cy="569975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 latinLnBrk="0">
              <a:defRPr/>
            </a:pPr>
            <a:r>
              <a:rPr lang="ko-KR" altLang="en-US" sz="800" kern="0" dirty="0">
                <a:solidFill>
                  <a:prstClr val="white">
                    <a:lumMod val="75000"/>
                  </a:prstClr>
                </a:solidFill>
              </a:rPr>
              <a:t>▲                                                                                                                                                   ▼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512" y="1302924"/>
            <a:ext cx="7762875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840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00025" y="200024"/>
            <a:ext cx="11753850" cy="6486525"/>
            <a:chOff x="200025" y="200024"/>
            <a:chExt cx="11753850" cy="6486525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200025" y="200024"/>
              <a:ext cx="11753850" cy="6486525"/>
            </a:xfrm>
            <a:prstGeom prst="round2SameRect">
              <a:avLst>
                <a:gd name="adj1" fmla="val 981"/>
                <a:gd name="adj2" fmla="val 0"/>
              </a:avLst>
            </a:prstGeom>
            <a:gradFill>
              <a:gsLst>
                <a:gs pos="8000">
                  <a:srgbClr val="B7D4E7"/>
                </a:gs>
                <a:gs pos="2000">
                  <a:srgbClr val="9BC1DA"/>
                </a:gs>
                <a:gs pos="29000">
                  <a:srgbClr val="D6E9F5"/>
                </a:gs>
                <a:gs pos="29000">
                  <a:srgbClr val="B3D7EC"/>
                </a:gs>
              </a:gsLst>
              <a:lin ang="5400000" scaled="1"/>
            </a:gradFill>
            <a:ln w="6350">
              <a:solidFill>
                <a:schemeClr val="tx1"/>
              </a:solidFill>
            </a:ln>
            <a:effectLst>
              <a:outerShdw blurRad="2032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91525" y="475764"/>
              <a:ext cx="360000" cy="360000"/>
              <a:chOff x="291525" y="577238"/>
              <a:chExt cx="360000" cy="360000"/>
            </a:xfrm>
          </p:grpSpPr>
          <p:sp>
            <p:nvSpPr>
              <p:cNvPr id="8" name="타원 7"/>
              <p:cNvSpPr/>
              <p:nvPr/>
            </p:nvSpPr>
            <p:spPr>
              <a:xfrm>
                <a:off x="291525" y="577238"/>
                <a:ext cx="360000" cy="360000"/>
              </a:xfrm>
              <a:prstGeom prst="ellipse">
                <a:avLst/>
              </a:prstGeom>
              <a:gradFill flip="none" rotWithShape="1">
                <a:gsLst>
                  <a:gs pos="33000">
                    <a:srgbClr val="00AAD5"/>
                  </a:gs>
                  <a:gs pos="100000">
                    <a:srgbClr val="0094C9"/>
                  </a:gs>
                </a:gsLst>
                <a:path path="shape">
                  <a:fillToRect l="50000" t="50000" r="50000" b="50000"/>
                </a:path>
                <a:tileRect/>
              </a:gra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2" name="그룹 11"/>
              <p:cNvGrpSpPr/>
              <p:nvPr/>
            </p:nvGrpSpPr>
            <p:grpSpPr>
              <a:xfrm>
                <a:off x="391049" y="695832"/>
                <a:ext cx="180000" cy="122813"/>
                <a:chOff x="391553" y="695240"/>
                <a:chExt cx="180000" cy="122813"/>
              </a:xfrm>
            </p:grpSpPr>
            <p:sp>
              <p:nvSpPr>
                <p:cNvPr id="10" name="L 도형 9"/>
                <p:cNvSpPr/>
                <p:nvPr/>
              </p:nvSpPr>
              <p:spPr>
                <a:xfrm rot="2700000">
                  <a:off x="391555" y="695240"/>
                  <a:ext cx="122813" cy="122813"/>
                </a:xfrm>
                <a:prstGeom prst="corner">
                  <a:avLst>
                    <a:gd name="adj1" fmla="val 28070"/>
                    <a:gd name="adj2" fmla="val 25851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" name="직사각형 10"/>
                <p:cNvSpPr/>
                <p:nvPr/>
              </p:nvSpPr>
              <p:spPr>
                <a:xfrm>
                  <a:off x="391553" y="734476"/>
                  <a:ext cx="180000" cy="36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23" name="그룹 22"/>
            <p:cNvGrpSpPr/>
            <p:nvPr/>
          </p:nvGrpSpPr>
          <p:grpSpPr>
            <a:xfrm>
              <a:off x="733972" y="504669"/>
              <a:ext cx="288000" cy="288000"/>
              <a:chOff x="743025" y="606143"/>
              <a:chExt cx="288000" cy="288000"/>
            </a:xfrm>
          </p:grpSpPr>
          <p:sp>
            <p:nvSpPr>
              <p:cNvPr id="20" name="타원 19"/>
              <p:cNvSpPr/>
              <p:nvPr/>
            </p:nvSpPr>
            <p:spPr>
              <a:xfrm>
                <a:off x="743025" y="606143"/>
                <a:ext cx="288000" cy="288000"/>
              </a:xfrm>
              <a:prstGeom prst="ellipse">
                <a:avLst/>
              </a:prstGeom>
              <a:gradFill flip="none" rotWithShape="1">
                <a:gsLst>
                  <a:gs pos="14000">
                    <a:srgbClr val="B7D4E7"/>
                  </a:gs>
                  <a:gs pos="50000">
                    <a:srgbClr val="D6E9F5"/>
                  </a:gs>
                  <a:gs pos="50000">
                    <a:srgbClr val="B3D7EC"/>
                  </a:gs>
                </a:gsLst>
                <a:lin ang="5400000" scaled="1"/>
                <a:tileRect/>
              </a:gra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자유형 21"/>
              <p:cNvSpPr/>
              <p:nvPr/>
            </p:nvSpPr>
            <p:spPr>
              <a:xfrm flipH="1">
                <a:off x="807038" y="690774"/>
                <a:ext cx="161093" cy="140662"/>
              </a:xfrm>
              <a:custGeom>
                <a:avLst/>
                <a:gdLst>
                  <a:gd name="connsiteX0" fmla="*/ 76368 w 174921"/>
                  <a:gd name="connsiteY0" fmla="*/ 0 h 152736"/>
                  <a:gd name="connsiteX1" fmla="*/ 0 w 174921"/>
                  <a:gd name="connsiteY1" fmla="*/ 76368 h 152736"/>
                  <a:gd name="connsiteX2" fmla="*/ 76368 w 174921"/>
                  <a:gd name="connsiteY2" fmla="*/ 152736 h 152736"/>
                  <a:gd name="connsiteX3" fmla="*/ 102566 w 174921"/>
                  <a:gd name="connsiteY3" fmla="*/ 126537 h 152736"/>
                  <a:gd name="connsiteX4" fmla="*/ 66366 w 174921"/>
                  <a:gd name="connsiteY4" fmla="*/ 90337 h 152736"/>
                  <a:gd name="connsiteX5" fmla="*/ 174921 w 174921"/>
                  <a:gd name="connsiteY5" fmla="*/ 90337 h 152736"/>
                  <a:gd name="connsiteX6" fmla="*/ 174921 w 174921"/>
                  <a:gd name="connsiteY6" fmla="*/ 54337 h 152736"/>
                  <a:gd name="connsiteX7" fmla="*/ 71040 w 174921"/>
                  <a:gd name="connsiteY7" fmla="*/ 54337 h 152736"/>
                  <a:gd name="connsiteX8" fmla="*/ 100872 w 174921"/>
                  <a:gd name="connsiteY8" fmla="*/ 24505 h 1527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4921" h="152736">
                    <a:moveTo>
                      <a:pt x="76368" y="0"/>
                    </a:moveTo>
                    <a:lnTo>
                      <a:pt x="0" y="76368"/>
                    </a:lnTo>
                    <a:lnTo>
                      <a:pt x="76368" y="152736"/>
                    </a:lnTo>
                    <a:lnTo>
                      <a:pt x="102566" y="126537"/>
                    </a:lnTo>
                    <a:lnTo>
                      <a:pt x="66366" y="90337"/>
                    </a:lnTo>
                    <a:lnTo>
                      <a:pt x="174921" y="90337"/>
                    </a:lnTo>
                    <a:lnTo>
                      <a:pt x="174921" y="54337"/>
                    </a:lnTo>
                    <a:lnTo>
                      <a:pt x="71040" y="54337"/>
                    </a:lnTo>
                    <a:lnTo>
                      <a:pt x="100872" y="24505"/>
                    </a:lnTo>
                    <a:close/>
                  </a:path>
                </a:pathLst>
              </a:custGeom>
              <a:solidFill>
                <a:srgbClr val="EBF3FA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0" name="직사각형 29"/>
            <p:cNvSpPr/>
            <p:nvPr/>
          </p:nvSpPr>
          <p:spPr>
            <a:xfrm>
              <a:off x="8055984" y="489670"/>
              <a:ext cx="1820094" cy="40262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ko-KR" altLang="en-US" sz="3200" kern="0" dirty="0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9876078" y="488262"/>
              <a:ext cx="398222" cy="404035"/>
            </a:xfrm>
            <a:prstGeom prst="rect">
              <a:avLst/>
            </a:prstGeom>
            <a:gradFill flip="none" rotWithShape="1">
              <a:gsLst>
                <a:gs pos="0">
                  <a:srgbClr val="D6E9F5"/>
                </a:gs>
                <a:gs pos="100000">
                  <a:srgbClr val="B3D7EC"/>
                </a:gs>
              </a:gsLst>
              <a:lin ang="16200000" scaled="1"/>
              <a:tileRect/>
            </a:gra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0" name="그룹 59"/>
            <p:cNvGrpSpPr/>
            <p:nvPr/>
          </p:nvGrpSpPr>
          <p:grpSpPr>
            <a:xfrm>
              <a:off x="10554660" y="271668"/>
              <a:ext cx="1077857" cy="516319"/>
              <a:chOff x="10554660" y="309768"/>
              <a:chExt cx="1077857" cy="516319"/>
            </a:xfrm>
          </p:grpSpPr>
          <p:sp>
            <p:nvSpPr>
              <p:cNvPr id="33" name="모서리가 둥근 직사각형 32"/>
              <p:cNvSpPr/>
              <p:nvPr/>
            </p:nvSpPr>
            <p:spPr>
              <a:xfrm>
                <a:off x="10554660" y="309768"/>
                <a:ext cx="322889" cy="152040"/>
              </a:xfrm>
              <a:prstGeom prst="roundRect">
                <a:avLst/>
              </a:prstGeom>
              <a:gradFill flip="none" rotWithShape="1">
                <a:gsLst>
                  <a:gs pos="14000">
                    <a:srgbClr val="B7D4E7"/>
                  </a:gs>
                  <a:gs pos="50000">
                    <a:srgbClr val="D6E9F5"/>
                  </a:gs>
                  <a:gs pos="50000">
                    <a:srgbClr val="B3D7EC"/>
                  </a:gs>
                </a:gsLst>
                <a:lin ang="5400000" scaled="1"/>
                <a:tileRect/>
              </a:gra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모서리가 둥근 직사각형 33"/>
              <p:cNvSpPr/>
              <p:nvPr/>
            </p:nvSpPr>
            <p:spPr>
              <a:xfrm>
                <a:off x="10626104" y="385788"/>
                <a:ext cx="180000" cy="36000"/>
              </a:xfrm>
              <a:prstGeom prst="round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모서리가 둥근 직사각형 34"/>
              <p:cNvSpPr/>
              <p:nvPr/>
            </p:nvSpPr>
            <p:spPr>
              <a:xfrm>
                <a:off x="10932144" y="309768"/>
                <a:ext cx="322889" cy="152040"/>
              </a:xfrm>
              <a:prstGeom prst="roundRect">
                <a:avLst/>
              </a:prstGeom>
              <a:gradFill flip="none" rotWithShape="1">
                <a:gsLst>
                  <a:gs pos="14000">
                    <a:srgbClr val="B7D4E7"/>
                  </a:gs>
                  <a:gs pos="50000">
                    <a:srgbClr val="D6E9F5"/>
                  </a:gs>
                  <a:gs pos="50000">
                    <a:srgbClr val="B3D7EC"/>
                  </a:gs>
                </a:gsLst>
                <a:lin ang="5400000" scaled="1"/>
                <a:tileRect/>
              </a:gra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액자 35"/>
              <p:cNvSpPr/>
              <p:nvPr/>
            </p:nvSpPr>
            <p:spPr>
              <a:xfrm>
                <a:off x="11041116" y="345281"/>
                <a:ext cx="104943" cy="76507"/>
              </a:xfrm>
              <a:prstGeom prst="frame">
                <a:avLst>
                  <a:gd name="adj1" fmla="val 34286"/>
                </a:avLst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모서리가 둥근 직사각형 36"/>
              <p:cNvSpPr/>
              <p:nvPr/>
            </p:nvSpPr>
            <p:spPr>
              <a:xfrm>
                <a:off x="11309628" y="309768"/>
                <a:ext cx="322889" cy="152040"/>
              </a:xfrm>
              <a:prstGeom prst="roundRect">
                <a:avLst/>
              </a:prstGeom>
              <a:gradFill flip="none" rotWithShape="1">
                <a:gsLst>
                  <a:gs pos="50000">
                    <a:srgbClr val="FA9E93"/>
                  </a:gs>
                  <a:gs pos="50000">
                    <a:srgbClr val="E66958"/>
                  </a:gs>
                </a:gsLst>
                <a:lin ang="5400000" scaled="1"/>
                <a:tileRect/>
              </a:gra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덧셈 기호 37"/>
              <p:cNvSpPr/>
              <p:nvPr/>
            </p:nvSpPr>
            <p:spPr>
              <a:xfrm rot="2700000">
                <a:off x="11402111" y="320249"/>
                <a:ext cx="137922" cy="137922"/>
              </a:xfrm>
              <a:prstGeom prst="mathPlus">
                <a:avLst>
                  <a:gd name="adj1" fmla="val 15175"/>
                </a:avLst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3" name="Freeform 9"/>
              <p:cNvSpPr>
                <a:spLocks noEditPoints="1"/>
              </p:cNvSpPr>
              <p:nvPr/>
            </p:nvSpPr>
            <p:spPr bwMode="auto">
              <a:xfrm>
                <a:off x="11449385" y="647299"/>
                <a:ext cx="178924" cy="178788"/>
              </a:xfrm>
              <a:custGeom>
                <a:avLst/>
                <a:gdLst>
                  <a:gd name="T0" fmla="*/ 11090 w 13233"/>
                  <a:gd name="T1" fmla="*/ 4455 h 13229"/>
                  <a:gd name="T2" fmla="*/ 11990 w 13233"/>
                  <a:gd name="T3" fmla="*/ 2957 h 13229"/>
                  <a:gd name="T4" fmla="*/ 11323 w 13233"/>
                  <a:gd name="T5" fmla="*/ 1949 h 13229"/>
                  <a:gd name="T6" fmla="*/ 10821 w 13233"/>
                  <a:gd name="T7" fmla="*/ 1758 h 13229"/>
                  <a:gd name="T8" fmla="*/ 9177 w 13233"/>
                  <a:gd name="T9" fmla="*/ 2363 h 13229"/>
                  <a:gd name="T10" fmla="*/ 7918 w 13233"/>
                  <a:gd name="T11" fmla="*/ 1831 h 13229"/>
                  <a:gd name="T12" fmla="*/ 7428 w 13233"/>
                  <a:gd name="T13" fmla="*/ 171 h 13229"/>
                  <a:gd name="T14" fmla="*/ 6230 w 13233"/>
                  <a:gd name="T15" fmla="*/ 0 h 13229"/>
                  <a:gd name="T16" fmla="*/ 5755 w 13233"/>
                  <a:gd name="T17" fmla="*/ 248 h 13229"/>
                  <a:gd name="T18" fmla="*/ 5163 w 13233"/>
                  <a:gd name="T19" fmla="*/ 1878 h 13229"/>
                  <a:gd name="T20" fmla="*/ 4128 w 13233"/>
                  <a:gd name="T21" fmla="*/ 2332 h 13229"/>
                  <a:gd name="T22" fmla="*/ 2648 w 13233"/>
                  <a:gd name="T23" fmla="*/ 1511 h 13229"/>
                  <a:gd name="T24" fmla="*/ 1681 w 13233"/>
                  <a:gd name="T25" fmla="*/ 2236 h 13229"/>
                  <a:gd name="T26" fmla="*/ 1521 w 13233"/>
                  <a:gd name="T27" fmla="*/ 2748 h 13229"/>
                  <a:gd name="T28" fmla="*/ 2245 w 13233"/>
                  <a:gd name="T29" fmla="*/ 4292 h 13229"/>
                  <a:gd name="T30" fmla="*/ 1832 w 13233"/>
                  <a:gd name="T31" fmla="*/ 5339 h 13229"/>
                  <a:gd name="T32" fmla="*/ 171 w 13233"/>
                  <a:gd name="T33" fmla="*/ 5811 h 13229"/>
                  <a:gd name="T34" fmla="*/ 0 w 13233"/>
                  <a:gd name="T35" fmla="*/ 7007 h 13229"/>
                  <a:gd name="T36" fmla="*/ 248 w 13233"/>
                  <a:gd name="T37" fmla="*/ 7483 h 13229"/>
                  <a:gd name="T38" fmla="*/ 1941 w 13233"/>
                  <a:gd name="T39" fmla="*/ 8249 h 13229"/>
                  <a:gd name="T40" fmla="*/ 1331 w 13233"/>
                  <a:gd name="T41" fmla="*/ 10120 h 13229"/>
                  <a:gd name="T42" fmla="*/ 1397 w 13233"/>
                  <a:gd name="T43" fmla="*/ 10695 h 13229"/>
                  <a:gd name="T44" fmla="*/ 2254 w 13233"/>
                  <a:gd name="T45" fmla="*/ 11503 h 13229"/>
                  <a:gd name="T46" fmla="*/ 3830 w 13233"/>
                  <a:gd name="T47" fmla="*/ 10713 h 13229"/>
                  <a:gd name="T48" fmla="*/ 4905 w 13233"/>
                  <a:gd name="T49" fmla="*/ 11265 h 13229"/>
                  <a:gd name="T50" fmla="*/ 5704 w 13233"/>
                  <a:gd name="T51" fmla="*/ 12894 h 13229"/>
                  <a:gd name="T52" fmla="*/ 6177 w 13233"/>
                  <a:gd name="T53" fmla="*/ 13228 h 13229"/>
                  <a:gd name="T54" fmla="*/ 7351 w 13233"/>
                  <a:gd name="T55" fmla="*/ 13123 h 13229"/>
                  <a:gd name="T56" fmla="*/ 7807 w 13233"/>
                  <a:gd name="T57" fmla="*/ 11428 h 13229"/>
                  <a:gd name="T58" fmla="*/ 8775 w 13233"/>
                  <a:gd name="T59" fmla="*/ 11080 h 13229"/>
                  <a:gd name="T60" fmla="*/ 10429 w 13233"/>
                  <a:gd name="T61" fmla="*/ 11726 h 13229"/>
                  <a:gd name="T62" fmla="*/ 11000 w 13233"/>
                  <a:gd name="T63" fmla="*/ 11627 h 13229"/>
                  <a:gd name="T64" fmla="*/ 11755 w 13233"/>
                  <a:gd name="T65" fmla="*/ 10723 h 13229"/>
                  <a:gd name="T66" fmla="*/ 10864 w 13233"/>
                  <a:gd name="T67" fmla="*/ 9182 h 13229"/>
                  <a:gd name="T68" fmla="*/ 11303 w 13233"/>
                  <a:gd name="T69" fmla="*/ 8253 h 13229"/>
                  <a:gd name="T70" fmla="*/ 12898 w 13233"/>
                  <a:gd name="T71" fmla="*/ 7533 h 13229"/>
                  <a:gd name="T72" fmla="*/ 13232 w 13233"/>
                  <a:gd name="T73" fmla="*/ 7060 h 13229"/>
                  <a:gd name="T74" fmla="*/ 13126 w 13233"/>
                  <a:gd name="T75" fmla="*/ 5887 h 13229"/>
                  <a:gd name="T76" fmla="*/ 6637 w 13233"/>
                  <a:gd name="T77" fmla="*/ 9096 h 13229"/>
                  <a:gd name="T78" fmla="*/ 5958 w 13233"/>
                  <a:gd name="T79" fmla="*/ 9002 h 13229"/>
                  <a:gd name="T80" fmla="*/ 5300 w 13233"/>
                  <a:gd name="T81" fmla="*/ 8705 h 13229"/>
                  <a:gd name="T82" fmla="*/ 4761 w 13233"/>
                  <a:gd name="T83" fmla="*/ 8239 h 13229"/>
                  <a:gd name="T84" fmla="*/ 4375 w 13233"/>
                  <a:gd name="T85" fmla="*/ 7635 h 13229"/>
                  <a:gd name="T86" fmla="*/ 4176 w 13233"/>
                  <a:gd name="T87" fmla="*/ 6931 h 13229"/>
                  <a:gd name="T88" fmla="*/ 4176 w 13233"/>
                  <a:gd name="T89" fmla="*/ 6299 h 13229"/>
                  <a:gd name="T90" fmla="*/ 4375 w 13233"/>
                  <a:gd name="T91" fmla="*/ 5594 h 13229"/>
                  <a:gd name="T92" fmla="*/ 4761 w 13233"/>
                  <a:gd name="T93" fmla="*/ 4992 h 13229"/>
                  <a:gd name="T94" fmla="*/ 5300 w 13233"/>
                  <a:gd name="T95" fmla="*/ 4525 h 13229"/>
                  <a:gd name="T96" fmla="*/ 5958 w 13233"/>
                  <a:gd name="T97" fmla="*/ 4228 h 13229"/>
                  <a:gd name="T98" fmla="*/ 6637 w 13233"/>
                  <a:gd name="T99" fmla="*/ 4135 h 13229"/>
                  <a:gd name="T100" fmla="*/ 7316 w 13233"/>
                  <a:gd name="T101" fmla="*/ 4228 h 13229"/>
                  <a:gd name="T102" fmla="*/ 7974 w 13233"/>
                  <a:gd name="T103" fmla="*/ 4525 h 13229"/>
                  <a:gd name="T104" fmla="*/ 8513 w 13233"/>
                  <a:gd name="T105" fmla="*/ 4992 h 13229"/>
                  <a:gd name="T106" fmla="*/ 8899 w 13233"/>
                  <a:gd name="T107" fmla="*/ 5594 h 13229"/>
                  <a:gd name="T108" fmla="*/ 9098 w 13233"/>
                  <a:gd name="T109" fmla="*/ 6299 h 13229"/>
                  <a:gd name="T110" fmla="*/ 9098 w 13233"/>
                  <a:gd name="T111" fmla="*/ 6931 h 13229"/>
                  <a:gd name="T112" fmla="*/ 8899 w 13233"/>
                  <a:gd name="T113" fmla="*/ 7635 h 13229"/>
                  <a:gd name="T114" fmla="*/ 8513 w 13233"/>
                  <a:gd name="T115" fmla="*/ 8239 h 13229"/>
                  <a:gd name="T116" fmla="*/ 7974 w 13233"/>
                  <a:gd name="T117" fmla="*/ 8705 h 13229"/>
                  <a:gd name="T118" fmla="*/ 7316 w 13233"/>
                  <a:gd name="T119" fmla="*/ 9002 h 13229"/>
                  <a:gd name="T120" fmla="*/ 6637 w 13233"/>
                  <a:gd name="T121" fmla="*/ 9096 h 13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3233" h="13229">
                    <a:moveTo>
                      <a:pt x="12749" y="5652"/>
                    </a:moveTo>
                    <a:lnTo>
                      <a:pt x="11437" y="5433"/>
                    </a:lnTo>
                    <a:lnTo>
                      <a:pt x="11401" y="5288"/>
                    </a:lnTo>
                    <a:lnTo>
                      <a:pt x="11313" y="5002"/>
                    </a:lnTo>
                    <a:lnTo>
                      <a:pt x="11209" y="4725"/>
                    </a:lnTo>
                    <a:lnTo>
                      <a:pt x="11090" y="4455"/>
                    </a:lnTo>
                    <a:lnTo>
                      <a:pt x="11023" y="4324"/>
                    </a:lnTo>
                    <a:lnTo>
                      <a:pt x="11862" y="3285"/>
                    </a:lnTo>
                    <a:lnTo>
                      <a:pt x="11894" y="3243"/>
                    </a:lnTo>
                    <a:lnTo>
                      <a:pt x="11944" y="3152"/>
                    </a:lnTo>
                    <a:lnTo>
                      <a:pt x="11976" y="3056"/>
                    </a:lnTo>
                    <a:lnTo>
                      <a:pt x="11990" y="2957"/>
                    </a:lnTo>
                    <a:lnTo>
                      <a:pt x="11988" y="2857"/>
                    </a:lnTo>
                    <a:lnTo>
                      <a:pt x="11968" y="2759"/>
                    </a:lnTo>
                    <a:lnTo>
                      <a:pt x="11931" y="2664"/>
                    </a:lnTo>
                    <a:lnTo>
                      <a:pt x="11878" y="2577"/>
                    </a:lnTo>
                    <a:lnTo>
                      <a:pt x="11844" y="2536"/>
                    </a:lnTo>
                    <a:lnTo>
                      <a:pt x="11323" y="1949"/>
                    </a:lnTo>
                    <a:lnTo>
                      <a:pt x="11287" y="1910"/>
                    </a:lnTo>
                    <a:lnTo>
                      <a:pt x="11205" y="1847"/>
                    </a:lnTo>
                    <a:lnTo>
                      <a:pt x="11115" y="1800"/>
                    </a:lnTo>
                    <a:lnTo>
                      <a:pt x="11020" y="1769"/>
                    </a:lnTo>
                    <a:lnTo>
                      <a:pt x="10921" y="1754"/>
                    </a:lnTo>
                    <a:lnTo>
                      <a:pt x="10821" y="1758"/>
                    </a:lnTo>
                    <a:lnTo>
                      <a:pt x="10722" y="1779"/>
                    </a:lnTo>
                    <a:lnTo>
                      <a:pt x="10627" y="1816"/>
                    </a:lnTo>
                    <a:lnTo>
                      <a:pt x="10581" y="1844"/>
                    </a:lnTo>
                    <a:lnTo>
                      <a:pt x="9460" y="2548"/>
                    </a:lnTo>
                    <a:lnTo>
                      <a:pt x="9367" y="2484"/>
                    </a:lnTo>
                    <a:lnTo>
                      <a:pt x="9177" y="2363"/>
                    </a:lnTo>
                    <a:lnTo>
                      <a:pt x="8980" y="2251"/>
                    </a:lnTo>
                    <a:lnTo>
                      <a:pt x="8778" y="2148"/>
                    </a:lnTo>
                    <a:lnTo>
                      <a:pt x="8570" y="2055"/>
                    </a:lnTo>
                    <a:lnTo>
                      <a:pt x="8358" y="1970"/>
                    </a:lnTo>
                    <a:lnTo>
                      <a:pt x="8141" y="1896"/>
                    </a:lnTo>
                    <a:lnTo>
                      <a:pt x="7918" y="1831"/>
                    </a:lnTo>
                    <a:lnTo>
                      <a:pt x="7807" y="1802"/>
                    </a:lnTo>
                    <a:lnTo>
                      <a:pt x="7587" y="484"/>
                    </a:lnTo>
                    <a:lnTo>
                      <a:pt x="7577" y="432"/>
                    </a:lnTo>
                    <a:lnTo>
                      <a:pt x="7542" y="336"/>
                    </a:lnTo>
                    <a:lnTo>
                      <a:pt x="7492" y="248"/>
                    </a:lnTo>
                    <a:lnTo>
                      <a:pt x="7428" y="171"/>
                    </a:lnTo>
                    <a:lnTo>
                      <a:pt x="7351" y="107"/>
                    </a:lnTo>
                    <a:lnTo>
                      <a:pt x="7265" y="56"/>
                    </a:lnTo>
                    <a:lnTo>
                      <a:pt x="7171" y="20"/>
                    </a:lnTo>
                    <a:lnTo>
                      <a:pt x="7069" y="3"/>
                    </a:lnTo>
                    <a:lnTo>
                      <a:pt x="7016" y="0"/>
                    </a:lnTo>
                    <a:lnTo>
                      <a:pt x="6230" y="0"/>
                    </a:lnTo>
                    <a:lnTo>
                      <a:pt x="6177" y="3"/>
                    </a:lnTo>
                    <a:lnTo>
                      <a:pt x="6076" y="20"/>
                    </a:lnTo>
                    <a:lnTo>
                      <a:pt x="5981" y="56"/>
                    </a:lnTo>
                    <a:lnTo>
                      <a:pt x="5895" y="107"/>
                    </a:lnTo>
                    <a:lnTo>
                      <a:pt x="5818" y="171"/>
                    </a:lnTo>
                    <a:lnTo>
                      <a:pt x="5755" y="248"/>
                    </a:lnTo>
                    <a:lnTo>
                      <a:pt x="5704" y="336"/>
                    </a:lnTo>
                    <a:lnTo>
                      <a:pt x="5670" y="432"/>
                    </a:lnTo>
                    <a:lnTo>
                      <a:pt x="5660" y="484"/>
                    </a:lnTo>
                    <a:lnTo>
                      <a:pt x="5440" y="1802"/>
                    </a:lnTo>
                    <a:lnTo>
                      <a:pt x="5347" y="1825"/>
                    </a:lnTo>
                    <a:lnTo>
                      <a:pt x="5163" y="1878"/>
                    </a:lnTo>
                    <a:lnTo>
                      <a:pt x="4982" y="1938"/>
                    </a:lnTo>
                    <a:lnTo>
                      <a:pt x="4805" y="2003"/>
                    </a:lnTo>
                    <a:lnTo>
                      <a:pt x="4630" y="2077"/>
                    </a:lnTo>
                    <a:lnTo>
                      <a:pt x="4459" y="2155"/>
                    </a:lnTo>
                    <a:lnTo>
                      <a:pt x="4292" y="2240"/>
                    </a:lnTo>
                    <a:lnTo>
                      <a:pt x="4128" y="2332"/>
                    </a:lnTo>
                    <a:lnTo>
                      <a:pt x="4048" y="2380"/>
                    </a:lnTo>
                    <a:lnTo>
                      <a:pt x="2982" y="1619"/>
                    </a:lnTo>
                    <a:lnTo>
                      <a:pt x="2939" y="1590"/>
                    </a:lnTo>
                    <a:lnTo>
                      <a:pt x="2845" y="1546"/>
                    </a:lnTo>
                    <a:lnTo>
                      <a:pt x="2748" y="1521"/>
                    </a:lnTo>
                    <a:lnTo>
                      <a:pt x="2648" y="1511"/>
                    </a:lnTo>
                    <a:lnTo>
                      <a:pt x="2549" y="1520"/>
                    </a:lnTo>
                    <a:lnTo>
                      <a:pt x="2451" y="1545"/>
                    </a:lnTo>
                    <a:lnTo>
                      <a:pt x="2359" y="1586"/>
                    </a:lnTo>
                    <a:lnTo>
                      <a:pt x="2275" y="1645"/>
                    </a:lnTo>
                    <a:lnTo>
                      <a:pt x="2236" y="1681"/>
                    </a:lnTo>
                    <a:lnTo>
                      <a:pt x="1681" y="2236"/>
                    </a:lnTo>
                    <a:lnTo>
                      <a:pt x="1645" y="2275"/>
                    </a:lnTo>
                    <a:lnTo>
                      <a:pt x="1586" y="2360"/>
                    </a:lnTo>
                    <a:lnTo>
                      <a:pt x="1545" y="2452"/>
                    </a:lnTo>
                    <a:lnTo>
                      <a:pt x="1520" y="2548"/>
                    </a:lnTo>
                    <a:lnTo>
                      <a:pt x="1511" y="2648"/>
                    </a:lnTo>
                    <a:lnTo>
                      <a:pt x="1521" y="2748"/>
                    </a:lnTo>
                    <a:lnTo>
                      <a:pt x="1546" y="2845"/>
                    </a:lnTo>
                    <a:lnTo>
                      <a:pt x="1591" y="2938"/>
                    </a:lnTo>
                    <a:lnTo>
                      <a:pt x="1620" y="2982"/>
                    </a:lnTo>
                    <a:lnTo>
                      <a:pt x="2382" y="4050"/>
                    </a:lnTo>
                    <a:lnTo>
                      <a:pt x="2335" y="4129"/>
                    </a:lnTo>
                    <a:lnTo>
                      <a:pt x="2245" y="4292"/>
                    </a:lnTo>
                    <a:lnTo>
                      <a:pt x="2160" y="4458"/>
                    </a:lnTo>
                    <a:lnTo>
                      <a:pt x="2082" y="4628"/>
                    </a:lnTo>
                    <a:lnTo>
                      <a:pt x="2010" y="4800"/>
                    </a:lnTo>
                    <a:lnTo>
                      <a:pt x="1944" y="4977"/>
                    </a:lnTo>
                    <a:lnTo>
                      <a:pt x="1885" y="5156"/>
                    </a:lnTo>
                    <a:lnTo>
                      <a:pt x="1832" y="5339"/>
                    </a:lnTo>
                    <a:lnTo>
                      <a:pt x="1809" y="5431"/>
                    </a:lnTo>
                    <a:lnTo>
                      <a:pt x="484" y="5652"/>
                    </a:lnTo>
                    <a:lnTo>
                      <a:pt x="432" y="5662"/>
                    </a:lnTo>
                    <a:lnTo>
                      <a:pt x="336" y="5696"/>
                    </a:lnTo>
                    <a:lnTo>
                      <a:pt x="248" y="5747"/>
                    </a:lnTo>
                    <a:lnTo>
                      <a:pt x="171" y="5811"/>
                    </a:lnTo>
                    <a:lnTo>
                      <a:pt x="106" y="5887"/>
                    </a:lnTo>
                    <a:lnTo>
                      <a:pt x="55" y="5973"/>
                    </a:lnTo>
                    <a:lnTo>
                      <a:pt x="20" y="6068"/>
                    </a:lnTo>
                    <a:lnTo>
                      <a:pt x="1" y="6170"/>
                    </a:lnTo>
                    <a:lnTo>
                      <a:pt x="0" y="6222"/>
                    </a:lnTo>
                    <a:lnTo>
                      <a:pt x="0" y="7007"/>
                    </a:lnTo>
                    <a:lnTo>
                      <a:pt x="1" y="7060"/>
                    </a:lnTo>
                    <a:lnTo>
                      <a:pt x="20" y="7161"/>
                    </a:lnTo>
                    <a:lnTo>
                      <a:pt x="55" y="7256"/>
                    </a:lnTo>
                    <a:lnTo>
                      <a:pt x="106" y="7343"/>
                    </a:lnTo>
                    <a:lnTo>
                      <a:pt x="171" y="7419"/>
                    </a:lnTo>
                    <a:lnTo>
                      <a:pt x="248" y="7483"/>
                    </a:lnTo>
                    <a:lnTo>
                      <a:pt x="336" y="7533"/>
                    </a:lnTo>
                    <a:lnTo>
                      <a:pt x="432" y="7568"/>
                    </a:lnTo>
                    <a:lnTo>
                      <a:pt x="484" y="7579"/>
                    </a:lnTo>
                    <a:lnTo>
                      <a:pt x="1809" y="7799"/>
                    </a:lnTo>
                    <a:lnTo>
                      <a:pt x="1849" y="7951"/>
                    </a:lnTo>
                    <a:lnTo>
                      <a:pt x="1941" y="8249"/>
                    </a:lnTo>
                    <a:lnTo>
                      <a:pt x="2050" y="8538"/>
                    </a:lnTo>
                    <a:lnTo>
                      <a:pt x="2176" y="8818"/>
                    </a:lnTo>
                    <a:lnTo>
                      <a:pt x="2247" y="8953"/>
                    </a:lnTo>
                    <a:lnTo>
                      <a:pt x="1412" y="9987"/>
                    </a:lnTo>
                    <a:lnTo>
                      <a:pt x="1381" y="10029"/>
                    </a:lnTo>
                    <a:lnTo>
                      <a:pt x="1331" y="10120"/>
                    </a:lnTo>
                    <a:lnTo>
                      <a:pt x="1299" y="10215"/>
                    </a:lnTo>
                    <a:lnTo>
                      <a:pt x="1285" y="10315"/>
                    </a:lnTo>
                    <a:lnTo>
                      <a:pt x="1287" y="10415"/>
                    </a:lnTo>
                    <a:lnTo>
                      <a:pt x="1306" y="10513"/>
                    </a:lnTo>
                    <a:lnTo>
                      <a:pt x="1342" y="10607"/>
                    </a:lnTo>
                    <a:lnTo>
                      <a:pt x="1397" y="10695"/>
                    </a:lnTo>
                    <a:lnTo>
                      <a:pt x="1430" y="10736"/>
                    </a:lnTo>
                    <a:lnTo>
                      <a:pt x="1952" y="11323"/>
                    </a:lnTo>
                    <a:lnTo>
                      <a:pt x="1988" y="11360"/>
                    </a:lnTo>
                    <a:lnTo>
                      <a:pt x="2069" y="11424"/>
                    </a:lnTo>
                    <a:lnTo>
                      <a:pt x="2159" y="11472"/>
                    </a:lnTo>
                    <a:lnTo>
                      <a:pt x="2254" y="11503"/>
                    </a:lnTo>
                    <a:lnTo>
                      <a:pt x="2353" y="11516"/>
                    </a:lnTo>
                    <a:lnTo>
                      <a:pt x="2453" y="11514"/>
                    </a:lnTo>
                    <a:lnTo>
                      <a:pt x="2552" y="11493"/>
                    </a:lnTo>
                    <a:lnTo>
                      <a:pt x="2647" y="11454"/>
                    </a:lnTo>
                    <a:lnTo>
                      <a:pt x="2693" y="11428"/>
                    </a:lnTo>
                    <a:lnTo>
                      <a:pt x="3830" y="10713"/>
                    </a:lnTo>
                    <a:lnTo>
                      <a:pt x="3921" y="10774"/>
                    </a:lnTo>
                    <a:lnTo>
                      <a:pt x="4107" y="10890"/>
                    </a:lnTo>
                    <a:lnTo>
                      <a:pt x="4299" y="10997"/>
                    </a:lnTo>
                    <a:lnTo>
                      <a:pt x="4496" y="11094"/>
                    </a:lnTo>
                    <a:lnTo>
                      <a:pt x="4697" y="11184"/>
                    </a:lnTo>
                    <a:lnTo>
                      <a:pt x="4905" y="11265"/>
                    </a:lnTo>
                    <a:lnTo>
                      <a:pt x="5115" y="11337"/>
                    </a:lnTo>
                    <a:lnTo>
                      <a:pt x="5331" y="11400"/>
                    </a:lnTo>
                    <a:lnTo>
                      <a:pt x="5440" y="11428"/>
                    </a:lnTo>
                    <a:lnTo>
                      <a:pt x="5660" y="12745"/>
                    </a:lnTo>
                    <a:lnTo>
                      <a:pt x="5670" y="12797"/>
                    </a:lnTo>
                    <a:lnTo>
                      <a:pt x="5704" y="12894"/>
                    </a:lnTo>
                    <a:lnTo>
                      <a:pt x="5755" y="12982"/>
                    </a:lnTo>
                    <a:lnTo>
                      <a:pt x="5818" y="13059"/>
                    </a:lnTo>
                    <a:lnTo>
                      <a:pt x="5895" y="13123"/>
                    </a:lnTo>
                    <a:lnTo>
                      <a:pt x="5981" y="13174"/>
                    </a:lnTo>
                    <a:lnTo>
                      <a:pt x="6076" y="13209"/>
                    </a:lnTo>
                    <a:lnTo>
                      <a:pt x="6177" y="13228"/>
                    </a:lnTo>
                    <a:lnTo>
                      <a:pt x="6230" y="13229"/>
                    </a:lnTo>
                    <a:lnTo>
                      <a:pt x="7016" y="13229"/>
                    </a:lnTo>
                    <a:lnTo>
                      <a:pt x="7069" y="13228"/>
                    </a:lnTo>
                    <a:lnTo>
                      <a:pt x="7171" y="13209"/>
                    </a:lnTo>
                    <a:lnTo>
                      <a:pt x="7265" y="13174"/>
                    </a:lnTo>
                    <a:lnTo>
                      <a:pt x="7351" y="13123"/>
                    </a:lnTo>
                    <a:lnTo>
                      <a:pt x="7428" y="13059"/>
                    </a:lnTo>
                    <a:lnTo>
                      <a:pt x="7492" y="12982"/>
                    </a:lnTo>
                    <a:lnTo>
                      <a:pt x="7542" y="12894"/>
                    </a:lnTo>
                    <a:lnTo>
                      <a:pt x="7577" y="12797"/>
                    </a:lnTo>
                    <a:lnTo>
                      <a:pt x="7587" y="12745"/>
                    </a:lnTo>
                    <a:lnTo>
                      <a:pt x="7807" y="11428"/>
                    </a:lnTo>
                    <a:lnTo>
                      <a:pt x="7898" y="11404"/>
                    </a:lnTo>
                    <a:lnTo>
                      <a:pt x="8080" y="11352"/>
                    </a:lnTo>
                    <a:lnTo>
                      <a:pt x="8258" y="11295"/>
                    </a:lnTo>
                    <a:lnTo>
                      <a:pt x="8435" y="11229"/>
                    </a:lnTo>
                    <a:lnTo>
                      <a:pt x="8606" y="11158"/>
                    </a:lnTo>
                    <a:lnTo>
                      <a:pt x="8775" y="11080"/>
                    </a:lnTo>
                    <a:lnTo>
                      <a:pt x="8941" y="10997"/>
                    </a:lnTo>
                    <a:lnTo>
                      <a:pt x="9102" y="10907"/>
                    </a:lnTo>
                    <a:lnTo>
                      <a:pt x="9182" y="10860"/>
                    </a:lnTo>
                    <a:lnTo>
                      <a:pt x="10292" y="11652"/>
                    </a:lnTo>
                    <a:lnTo>
                      <a:pt x="10336" y="11681"/>
                    </a:lnTo>
                    <a:lnTo>
                      <a:pt x="10429" y="11726"/>
                    </a:lnTo>
                    <a:lnTo>
                      <a:pt x="10527" y="11752"/>
                    </a:lnTo>
                    <a:lnTo>
                      <a:pt x="10627" y="11761"/>
                    </a:lnTo>
                    <a:lnTo>
                      <a:pt x="10726" y="11753"/>
                    </a:lnTo>
                    <a:lnTo>
                      <a:pt x="10823" y="11728"/>
                    </a:lnTo>
                    <a:lnTo>
                      <a:pt x="10915" y="11686"/>
                    </a:lnTo>
                    <a:lnTo>
                      <a:pt x="11000" y="11627"/>
                    </a:lnTo>
                    <a:lnTo>
                      <a:pt x="11039" y="11590"/>
                    </a:lnTo>
                    <a:lnTo>
                      <a:pt x="11594" y="11036"/>
                    </a:lnTo>
                    <a:lnTo>
                      <a:pt x="11629" y="10997"/>
                    </a:lnTo>
                    <a:lnTo>
                      <a:pt x="11688" y="10913"/>
                    </a:lnTo>
                    <a:lnTo>
                      <a:pt x="11730" y="10821"/>
                    </a:lnTo>
                    <a:lnTo>
                      <a:pt x="11755" y="10723"/>
                    </a:lnTo>
                    <a:lnTo>
                      <a:pt x="11764" y="10625"/>
                    </a:lnTo>
                    <a:lnTo>
                      <a:pt x="11754" y="10525"/>
                    </a:lnTo>
                    <a:lnTo>
                      <a:pt x="11729" y="10427"/>
                    </a:lnTo>
                    <a:lnTo>
                      <a:pt x="11684" y="10334"/>
                    </a:lnTo>
                    <a:lnTo>
                      <a:pt x="11654" y="10290"/>
                    </a:lnTo>
                    <a:lnTo>
                      <a:pt x="10864" y="9182"/>
                    </a:lnTo>
                    <a:lnTo>
                      <a:pt x="10911" y="9102"/>
                    </a:lnTo>
                    <a:lnTo>
                      <a:pt x="11002" y="8940"/>
                    </a:lnTo>
                    <a:lnTo>
                      <a:pt x="11087" y="8772"/>
                    </a:lnTo>
                    <a:lnTo>
                      <a:pt x="11165" y="8603"/>
                    </a:lnTo>
                    <a:lnTo>
                      <a:pt x="11238" y="8429"/>
                    </a:lnTo>
                    <a:lnTo>
                      <a:pt x="11303" y="8253"/>
                    </a:lnTo>
                    <a:lnTo>
                      <a:pt x="11362" y="8073"/>
                    </a:lnTo>
                    <a:lnTo>
                      <a:pt x="11415" y="7890"/>
                    </a:lnTo>
                    <a:lnTo>
                      <a:pt x="11438" y="7797"/>
                    </a:lnTo>
                    <a:lnTo>
                      <a:pt x="12749" y="7579"/>
                    </a:lnTo>
                    <a:lnTo>
                      <a:pt x="12801" y="7568"/>
                    </a:lnTo>
                    <a:lnTo>
                      <a:pt x="12898" y="7533"/>
                    </a:lnTo>
                    <a:lnTo>
                      <a:pt x="12986" y="7483"/>
                    </a:lnTo>
                    <a:lnTo>
                      <a:pt x="13062" y="7419"/>
                    </a:lnTo>
                    <a:lnTo>
                      <a:pt x="13126" y="7343"/>
                    </a:lnTo>
                    <a:lnTo>
                      <a:pt x="13177" y="7256"/>
                    </a:lnTo>
                    <a:lnTo>
                      <a:pt x="13213" y="7161"/>
                    </a:lnTo>
                    <a:lnTo>
                      <a:pt x="13232" y="7060"/>
                    </a:lnTo>
                    <a:lnTo>
                      <a:pt x="13233" y="7007"/>
                    </a:lnTo>
                    <a:lnTo>
                      <a:pt x="13233" y="6222"/>
                    </a:lnTo>
                    <a:lnTo>
                      <a:pt x="13231" y="6170"/>
                    </a:lnTo>
                    <a:lnTo>
                      <a:pt x="13213" y="6068"/>
                    </a:lnTo>
                    <a:lnTo>
                      <a:pt x="13177" y="5973"/>
                    </a:lnTo>
                    <a:lnTo>
                      <a:pt x="13126" y="5887"/>
                    </a:lnTo>
                    <a:lnTo>
                      <a:pt x="13062" y="5811"/>
                    </a:lnTo>
                    <a:lnTo>
                      <a:pt x="12985" y="5747"/>
                    </a:lnTo>
                    <a:lnTo>
                      <a:pt x="12897" y="5696"/>
                    </a:lnTo>
                    <a:lnTo>
                      <a:pt x="12801" y="5662"/>
                    </a:lnTo>
                    <a:lnTo>
                      <a:pt x="12749" y="5652"/>
                    </a:lnTo>
                    <a:close/>
                    <a:moveTo>
                      <a:pt x="6637" y="9096"/>
                    </a:moveTo>
                    <a:lnTo>
                      <a:pt x="6573" y="9095"/>
                    </a:lnTo>
                    <a:lnTo>
                      <a:pt x="6446" y="9088"/>
                    </a:lnTo>
                    <a:lnTo>
                      <a:pt x="6321" y="9076"/>
                    </a:lnTo>
                    <a:lnTo>
                      <a:pt x="6198" y="9057"/>
                    </a:lnTo>
                    <a:lnTo>
                      <a:pt x="6076" y="9033"/>
                    </a:lnTo>
                    <a:lnTo>
                      <a:pt x="5958" y="9002"/>
                    </a:lnTo>
                    <a:lnTo>
                      <a:pt x="5842" y="8965"/>
                    </a:lnTo>
                    <a:lnTo>
                      <a:pt x="5728" y="8923"/>
                    </a:lnTo>
                    <a:lnTo>
                      <a:pt x="5616" y="8876"/>
                    </a:lnTo>
                    <a:lnTo>
                      <a:pt x="5507" y="8824"/>
                    </a:lnTo>
                    <a:lnTo>
                      <a:pt x="5402" y="8767"/>
                    </a:lnTo>
                    <a:lnTo>
                      <a:pt x="5300" y="8705"/>
                    </a:lnTo>
                    <a:lnTo>
                      <a:pt x="5201" y="8637"/>
                    </a:lnTo>
                    <a:lnTo>
                      <a:pt x="5105" y="8566"/>
                    </a:lnTo>
                    <a:lnTo>
                      <a:pt x="5013" y="8490"/>
                    </a:lnTo>
                    <a:lnTo>
                      <a:pt x="4926" y="8410"/>
                    </a:lnTo>
                    <a:lnTo>
                      <a:pt x="4841" y="8326"/>
                    </a:lnTo>
                    <a:lnTo>
                      <a:pt x="4761" y="8239"/>
                    </a:lnTo>
                    <a:lnTo>
                      <a:pt x="4685" y="8147"/>
                    </a:lnTo>
                    <a:lnTo>
                      <a:pt x="4613" y="8050"/>
                    </a:lnTo>
                    <a:lnTo>
                      <a:pt x="4547" y="7952"/>
                    </a:lnTo>
                    <a:lnTo>
                      <a:pt x="4485" y="7850"/>
                    </a:lnTo>
                    <a:lnTo>
                      <a:pt x="4427" y="7744"/>
                    </a:lnTo>
                    <a:lnTo>
                      <a:pt x="4375" y="7635"/>
                    </a:lnTo>
                    <a:lnTo>
                      <a:pt x="4327" y="7524"/>
                    </a:lnTo>
                    <a:lnTo>
                      <a:pt x="4287" y="7410"/>
                    </a:lnTo>
                    <a:lnTo>
                      <a:pt x="4250" y="7294"/>
                    </a:lnTo>
                    <a:lnTo>
                      <a:pt x="4219" y="7175"/>
                    </a:lnTo>
                    <a:lnTo>
                      <a:pt x="4195" y="7054"/>
                    </a:lnTo>
                    <a:lnTo>
                      <a:pt x="4176" y="6931"/>
                    </a:lnTo>
                    <a:lnTo>
                      <a:pt x="4164" y="6806"/>
                    </a:lnTo>
                    <a:lnTo>
                      <a:pt x="4157" y="6678"/>
                    </a:lnTo>
                    <a:lnTo>
                      <a:pt x="4156" y="6615"/>
                    </a:lnTo>
                    <a:lnTo>
                      <a:pt x="4157" y="6551"/>
                    </a:lnTo>
                    <a:lnTo>
                      <a:pt x="4164" y="6424"/>
                    </a:lnTo>
                    <a:lnTo>
                      <a:pt x="4176" y="6299"/>
                    </a:lnTo>
                    <a:lnTo>
                      <a:pt x="4195" y="6176"/>
                    </a:lnTo>
                    <a:lnTo>
                      <a:pt x="4219" y="6055"/>
                    </a:lnTo>
                    <a:lnTo>
                      <a:pt x="4250" y="5935"/>
                    </a:lnTo>
                    <a:lnTo>
                      <a:pt x="4287" y="5819"/>
                    </a:lnTo>
                    <a:lnTo>
                      <a:pt x="4327" y="5705"/>
                    </a:lnTo>
                    <a:lnTo>
                      <a:pt x="4375" y="5594"/>
                    </a:lnTo>
                    <a:lnTo>
                      <a:pt x="4427" y="5486"/>
                    </a:lnTo>
                    <a:lnTo>
                      <a:pt x="4485" y="5381"/>
                    </a:lnTo>
                    <a:lnTo>
                      <a:pt x="4547" y="5278"/>
                    </a:lnTo>
                    <a:lnTo>
                      <a:pt x="4613" y="5179"/>
                    </a:lnTo>
                    <a:lnTo>
                      <a:pt x="4685" y="5084"/>
                    </a:lnTo>
                    <a:lnTo>
                      <a:pt x="4761" y="4992"/>
                    </a:lnTo>
                    <a:lnTo>
                      <a:pt x="4841" y="4903"/>
                    </a:lnTo>
                    <a:lnTo>
                      <a:pt x="4926" y="4819"/>
                    </a:lnTo>
                    <a:lnTo>
                      <a:pt x="5013" y="4740"/>
                    </a:lnTo>
                    <a:lnTo>
                      <a:pt x="5105" y="4663"/>
                    </a:lnTo>
                    <a:lnTo>
                      <a:pt x="5201" y="4592"/>
                    </a:lnTo>
                    <a:lnTo>
                      <a:pt x="5300" y="4525"/>
                    </a:lnTo>
                    <a:lnTo>
                      <a:pt x="5402" y="4463"/>
                    </a:lnTo>
                    <a:lnTo>
                      <a:pt x="5507" y="4406"/>
                    </a:lnTo>
                    <a:lnTo>
                      <a:pt x="5616" y="4353"/>
                    </a:lnTo>
                    <a:lnTo>
                      <a:pt x="5728" y="4307"/>
                    </a:lnTo>
                    <a:lnTo>
                      <a:pt x="5842" y="4265"/>
                    </a:lnTo>
                    <a:lnTo>
                      <a:pt x="5958" y="4228"/>
                    </a:lnTo>
                    <a:lnTo>
                      <a:pt x="6076" y="4198"/>
                    </a:lnTo>
                    <a:lnTo>
                      <a:pt x="6198" y="4173"/>
                    </a:lnTo>
                    <a:lnTo>
                      <a:pt x="6321" y="4154"/>
                    </a:lnTo>
                    <a:lnTo>
                      <a:pt x="6446" y="4142"/>
                    </a:lnTo>
                    <a:lnTo>
                      <a:pt x="6573" y="4135"/>
                    </a:lnTo>
                    <a:lnTo>
                      <a:pt x="6637" y="4135"/>
                    </a:lnTo>
                    <a:lnTo>
                      <a:pt x="6701" y="4135"/>
                    </a:lnTo>
                    <a:lnTo>
                      <a:pt x="6829" y="4142"/>
                    </a:lnTo>
                    <a:lnTo>
                      <a:pt x="6954" y="4154"/>
                    </a:lnTo>
                    <a:lnTo>
                      <a:pt x="7077" y="4173"/>
                    </a:lnTo>
                    <a:lnTo>
                      <a:pt x="7197" y="4198"/>
                    </a:lnTo>
                    <a:lnTo>
                      <a:pt x="7316" y="4228"/>
                    </a:lnTo>
                    <a:lnTo>
                      <a:pt x="7433" y="4265"/>
                    </a:lnTo>
                    <a:lnTo>
                      <a:pt x="7547" y="4307"/>
                    </a:lnTo>
                    <a:lnTo>
                      <a:pt x="7658" y="4353"/>
                    </a:lnTo>
                    <a:lnTo>
                      <a:pt x="7767" y="4406"/>
                    </a:lnTo>
                    <a:lnTo>
                      <a:pt x="7872" y="4463"/>
                    </a:lnTo>
                    <a:lnTo>
                      <a:pt x="7974" y="4525"/>
                    </a:lnTo>
                    <a:lnTo>
                      <a:pt x="8073" y="4592"/>
                    </a:lnTo>
                    <a:lnTo>
                      <a:pt x="8169" y="4663"/>
                    </a:lnTo>
                    <a:lnTo>
                      <a:pt x="8261" y="4740"/>
                    </a:lnTo>
                    <a:lnTo>
                      <a:pt x="8349" y="4819"/>
                    </a:lnTo>
                    <a:lnTo>
                      <a:pt x="8433" y="4903"/>
                    </a:lnTo>
                    <a:lnTo>
                      <a:pt x="8513" y="4992"/>
                    </a:lnTo>
                    <a:lnTo>
                      <a:pt x="8590" y="5084"/>
                    </a:lnTo>
                    <a:lnTo>
                      <a:pt x="8661" y="5179"/>
                    </a:lnTo>
                    <a:lnTo>
                      <a:pt x="8727" y="5278"/>
                    </a:lnTo>
                    <a:lnTo>
                      <a:pt x="8790" y="5381"/>
                    </a:lnTo>
                    <a:lnTo>
                      <a:pt x="8847" y="5486"/>
                    </a:lnTo>
                    <a:lnTo>
                      <a:pt x="8899" y="5594"/>
                    </a:lnTo>
                    <a:lnTo>
                      <a:pt x="8946" y="5705"/>
                    </a:lnTo>
                    <a:lnTo>
                      <a:pt x="8988" y="5819"/>
                    </a:lnTo>
                    <a:lnTo>
                      <a:pt x="9024" y="5935"/>
                    </a:lnTo>
                    <a:lnTo>
                      <a:pt x="9055" y="6055"/>
                    </a:lnTo>
                    <a:lnTo>
                      <a:pt x="9079" y="6176"/>
                    </a:lnTo>
                    <a:lnTo>
                      <a:pt x="9098" y="6299"/>
                    </a:lnTo>
                    <a:lnTo>
                      <a:pt x="9111" y="6424"/>
                    </a:lnTo>
                    <a:lnTo>
                      <a:pt x="9118" y="6551"/>
                    </a:lnTo>
                    <a:lnTo>
                      <a:pt x="9118" y="6615"/>
                    </a:lnTo>
                    <a:lnTo>
                      <a:pt x="9118" y="6678"/>
                    </a:lnTo>
                    <a:lnTo>
                      <a:pt x="9111" y="6806"/>
                    </a:lnTo>
                    <a:lnTo>
                      <a:pt x="9098" y="6931"/>
                    </a:lnTo>
                    <a:lnTo>
                      <a:pt x="9079" y="7054"/>
                    </a:lnTo>
                    <a:lnTo>
                      <a:pt x="9055" y="7175"/>
                    </a:lnTo>
                    <a:lnTo>
                      <a:pt x="9024" y="7294"/>
                    </a:lnTo>
                    <a:lnTo>
                      <a:pt x="8988" y="7410"/>
                    </a:lnTo>
                    <a:lnTo>
                      <a:pt x="8946" y="7524"/>
                    </a:lnTo>
                    <a:lnTo>
                      <a:pt x="8899" y="7635"/>
                    </a:lnTo>
                    <a:lnTo>
                      <a:pt x="8847" y="7744"/>
                    </a:lnTo>
                    <a:lnTo>
                      <a:pt x="8790" y="7850"/>
                    </a:lnTo>
                    <a:lnTo>
                      <a:pt x="8727" y="7952"/>
                    </a:lnTo>
                    <a:lnTo>
                      <a:pt x="8661" y="8050"/>
                    </a:lnTo>
                    <a:lnTo>
                      <a:pt x="8590" y="8147"/>
                    </a:lnTo>
                    <a:lnTo>
                      <a:pt x="8513" y="8239"/>
                    </a:lnTo>
                    <a:lnTo>
                      <a:pt x="8433" y="8326"/>
                    </a:lnTo>
                    <a:lnTo>
                      <a:pt x="8349" y="8410"/>
                    </a:lnTo>
                    <a:lnTo>
                      <a:pt x="8261" y="8490"/>
                    </a:lnTo>
                    <a:lnTo>
                      <a:pt x="8169" y="8566"/>
                    </a:lnTo>
                    <a:lnTo>
                      <a:pt x="8073" y="8637"/>
                    </a:lnTo>
                    <a:lnTo>
                      <a:pt x="7974" y="8705"/>
                    </a:lnTo>
                    <a:lnTo>
                      <a:pt x="7872" y="8767"/>
                    </a:lnTo>
                    <a:lnTo>
                      <a:pt x="7767" y="8824"/>
                    </a:lnTo>
                    <a:lnTo>
                      <a:pt x="7658" y="8876"/>
                    </a:lnTo>
                    <a:lnTo>
                      <a:pt x="7547" y="8923"/>
                    </a:lnTo>
                    <a:lnTo>
                      <a:pt x="7433" y="8965"/>
                    </a:lnTo>
                    <a:lnTo>
                      <a:pt x="7316" y="9002"/>
                    </a:lnTo>
                    <a:lnTo>
                      <a:pt x="7197" y="9033"/>
                    </a:lnTo>
                    <a:lnTo>
                      <a:pt x="7077" y="9057"/>
                    </a:lnTo>
                    <a:lnTo>
                      <a:pt x="6954" y="9076"/>
                    </a:lnTo>
                    <a:lnTo>
                      <a:pt x="6829" y="9088"/>
                    </a:lnTo>
                    <a:lnTo>
                      <a:pt x="6701" y="9095"/>
                    </a:lnTo>
                    <a:lnTo>
                      <a:pt x="6637" y="9096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54" name="Group 12"/>
              <p:cNvGrpSpPr>
                <a:grpSpLocks noChangeAspect="1"/>
              </p:cNvGrpSpPr>
              <p:nvPr/>
            </p:nvGrpSpPr>
            <p:grpSpPr bwMode="auto">
              <a:xfrm>
                <a:off x="10864951" y="643633"/>
                <a:ext cx="218340" cy="173685"/>
                <a:chOff x="2015" y="2759"/>
                <a:chExt cx="841" cy="669"/>
              </a:xfrm>
              <a:solidFill>
                <a:schemeClr val="bg1"/>
              </a:solidFill>
            </p:grpSpPr>
            <p:sp>
              <p:nvSpPr>
                <p:cNvPr id="56" name="Freeform 13"/>
                <p:cNvSpPr>
                  <a:spLocks/>
                </p:cNvSpPr>
                <p:nvPr/>
              </p:nvSpPr>
              <p:spPr bwMode="auto">
                <a:xfrm>
                  <a:off x="2135" y="2894"/>
                  <a:ext cx="601" cy="534"/>
                </a:xfrm>
                <a:custGeom>
                  <a:avLst/>
                  <a:gdLst>
                    <a:gd name="T0" fmla="*/ 902 w 1802"/>
                    <a:gd name="T1" fmla="*/ 0 h 1602"/>
                    <a:gd name="T2" fmla="*/ 2 w 1802"/>
                    <a:gd name="T3" fmla="*/ 742 h 1602"/>
                    <a:gd name="T4" fmla="*/ 2 w 1802"/>
                    <a:gd name="T5" fmla="*/ 743 h 1602"/>
                    <a:gd name="T6" fmla="*/ 2 w 1802"/>
                    <a:gd name="T7" fmla="*/ 746 h 1602"/>
                    <a:gd name="T8" fmla="*/ 0 w 1802"/>
                    <a:gd name="T9" fmla="*/ 749 h 1602"/>
                    <a:gd name="T10" fmla="*/ 0 w 1802"/>
                    <a:gd name="T11" fmla="*/ 751 h 1602"/>
                    <a:gd name="T12" fmla="*/ 0 w 1802"/>
                    <a:gd name="T13" fmla="*/ 1501 h 1602"/>
                    <a:gd name="T14" fmla="*/ 2 w 1802"/>
                    <a:gd name="T15" fmla="*/ 1521 h 1602"/>
                    <a:gd name="T16" fmla="*/ 16 w 1802"/>
                    <a:gd name="T17" fmla="*/ 1557 h 1602"/>
                    <a:gd name="T18" fmla="*/ 30 w 1802"/>
                    <a:gd name="T19" fmla="*/ 1572 h 1602"/>
                    <a:gd name="T20" fmla="*/ 45 w 1802"/>
                    <a:gd name="T21" fmla="*/ 1586 h 1602"/>
                    <a:gd name="T22" fmla="*/ 81 w 1802"/>
                    <a:gd name="T23" fmla="*/ 1601 h 1602"/>
                    <a:gd name="T24" fmla="*/ 100 w 1802"/>
                    <a:gd name="T25" fmla="*/ 1602 h 1602"/>
                    <a:gd name="T26" fmla="*/ 702 w 1802"/>
                    <a:gd name="T27" fmla="*/ 1602 h 1602"/>
                    <a:gd name="T28" fmla="*/ 702 w 1802"/>
                    <a:gd name="T29" fmla="*/ 1001 h 1602"/>
                    <a:gd name="T30" fmla="*/ 1102 w 1802"/>
                    <a:gd name="T31" fmla="*/ 1001 h 1602"/>
                    <a:gd name="T32" fmla="*/ 1102 w 1802"/>
                    <a:gd name="T33" fmla="*/ 1602 h 1602"/>
                    <a:gd name="T34" fmla="*/ 1703 w 1802"/>
                    <a:gd name="T35" fmla="*/ 1602 h 1602"/>
                    <a:gd name="T36" fmla="*/ 1723 w 1802"/>
                    <a:gd name="T37" fmla="*/ 1601 h 1602"/>
                    <a:gd name="T38" fmla="*/ 1758 w 1802"/>
                    <a:gd name="T39" fmla="*/ 1586 h 1602"/>
                    <a:gd name="T40" fmla="*/ 1773 w 1802"/>
                    <a:gd name="T41" fmla="*/ 1572 h 1602"/>
                    <a:gd name="T42" fmla="*/ 1786 w 1802"/>
                    <a:gd name="T43" fmla="*/ 1557 h 1602"/>
                    <a:gd name="T44" fmla="*/ 1802 w 1802"/>
                    <a:gd name="T45" fmla="*/ 1521 h 1602"/>
                    <a:gd name="T46" fmla="*/ 1802 w 1802"/>
                    <a:gd name="T47" fmla="*/ 1501 h 1602"/>
                    <a:gd name="T48" fmla="*/ 1802 w 1802"/>
                    <a:gd name="T49" fmla="*/ 751 h 1602"/>
                    <a:gd name="T50" fmla="*/ 1802 w 1802"/>
                    <a:gd name="T51" fmla="*/ 745 h 1602"/>
                    <a:gd name="T52" fmla="*/ 1801 w 1802"/>
                    <a:gd name="T53" fmla="*/ 742 h 1602"/>
                    <a:gd name="T54" fmla="*/ 902 w 1802"/>
                    <a:gd name="T55" fmla="*/ 0 h 16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02" h="1602">
                      <a:moveTo>
                        <a:pt x="902" y="0"/>
                      </a:moveTo>
                      <a:lnTo>
                        <a:pt x="2" y="742"/>
                      </a:lnTo>
                      <a:lnTo>
                        <a:pt x="2" y="743"/>
                      </a:lnTo>
                      <a:lnTo>
                        <a:pt x="2" y="746"/>
                      </a:lnTo>
                      <a:lnTo>
                        <a:pt x="0" y="749"/>
                      </a:lnTo>
                      <a:lnTo>
                        <a:pt x="0" y="751"/>
                      </a:lnTo>
                      <a:lnTo>
                        <a:pt x="0" y="1501"/>
                      </a:lnTo>
                      <a:lnTo>
                        <a:pt x="2" y="1521"/>
                      </a:lnTo>
                      <a:lnTo>
                        <a:pt x="16" y="1557"/>
                      </a:lnTo>
                      <a:lnTo>
                        <a:pt x="30" y="1572"/>
                      </a:lnTo>
                      <a:lnTo>
                        <a:pt x="45" y="1586"/>
                      </a:lnTo>
                      <a:lnTo>
                        <a:pt x="81" y="1601"/>
                      </a:lnTo>
                      <a:lnTo>
                        <a:pt x="100" y="1602"/>
                      </a:lnTo>
                      <a:lnTo>
                        <a:pt x="702" y="1602"/>
                      </a:lnTo>
                      <a:lnTo>
                        <a:pt x="702" y="1001"/>
                      </a:lnTo>
                      <a:lnTo>
                        <a:pt x="1102" y="1001"/>
                      </a:lnTo>
                      <a:lnTo>
                        <a:pt x="1102" y="1602"/>
                      </a:lnTo>
                      <a:lnTo>
                        <a:pt x="1703" y="1602"/>
                      </a:lnTo>
                      <a:lnTo>
                        <a:pt x="1723" y="1601"/>
                      </a:lnTo>
                      <a:lnTo>
                        <a:pt x="1758" y="1586"/>
                      </a:lnTo>
                      <a:lnTo>
                        <a:pt x="1773" y="1572"/>
                      </a:lnTo>
                      <a:lnTo>
                        <a:pt x="1786" y="1557"/>
                      </a:lnTo>
                      <a:lnTo>
                        <a:pt x="1802" y="1521"/>
                      </a:lnTo>
                      <a:lnTo>
                        <a:pt x="1802" y="1501"/>
                      </a:lnTo>
                      <a:lnTo>
                        <a:pt x="1802" y="751"/>
                      </a:lnTo>
                      <a:lnTo>
                        <a:pt x="1802" y="745"/>
                      </a:lnTo>
                      <a:lnTo>
                        <a:pt x="1801" y="742"/>
                      </a:lnTo>
                      <a:lnTo>
                        <a:pt x="902" y="0"/>
                      </a:lnTo>
                      <a:close/>
                    </a:path>
                  </a:pathLst>
                </a:cu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7" name="Freeform 14"/>
                <p:cNvSpPr>
                  <a:spLocks/>
                </p:cNvSpPr>
                <p:nvPr/>
              </p:nvSpPr>
              <p:spPr bwMode="auto">
                <a:xfrm>
                  <a:off x="2015" y="2759"/>
                  <a:ext cx="841" cy="394"/>
                </a:xfrm>
                <a:custGeom>
                  <a:avLst/>
                  <a:gdLst>
                    <a:gd name="T0" fmla="*/ 2505 w 2522"/>
                    <a:gd name="T1" fmla="*/ 978 h 1181"/>
                    <a:gd name="T2" fmla="*/ 2162 w 2522"/>
                    <a:gd name="T3" fmla="*/ 694 h 1181"/>
                    <a:gd name="T4" fmla="*/ 2162 w 2522"/>
                    <a:gd name="T5" fmla="*/ 54 h 1181"/>
                    <a:gd name="T6" fmla="*/ 2162 w 2522"/>
                    <a:gd name="T7" fmla="*/ 44 h 1181"/>
                    <a:gd name="T8" fmla="*/ 2155 w 2522"/>
                    <a:gd name="T9" fmla="*/ 26 h 1181"/>
                    <a:gd name="T10" fmla="*/ 2149 w 2522"/>
                    <a:gd name="T11" fmla="*/ 18 h 1181"/>
                    <a:gd name="T12" fmla="*/ 2141 w 2522"/>
                    <a:gd name="T13" fmla="*/ 13 h 1181"/>
                    <a:gd name="T14" fmla="*/ 2123 w 2522"/>
                    <a:gd name="T15" fmla="*/ 5 h 1181"/>
                    <a:gd name="T16" fmla="*/ 2113 w 2522"/>
                    <a:gd name="T17" fmla="*/ 5 h 1181"/>
                    <a:gd name="T18" fmla="*/ 1812 w 2522"/>
                    <a:gd name="T19" fmla="*/ 5 h 1181"/>
                    <a:gd name="T20" fmla="*/ 1802 w 2522"/>
                    <a:gd name="T21" fmla="*/ 5 h 1181"/>
                    <a:gd name="T22" fmla="*/ 1783 w 2522"/>
                    <a:gd name="T23" fmla="*/ 13 h 1181"/>
                    <a:gd name="T24" fmla="*/ 1776 w 2522"/>
                    <a:gd name="T25" fmla="*/ 18 h 1181"/>
                    <a:gd name="T26" fmla="*/ 1770 w 2522"/>
                    <a:gd name="T27" fmla="*/ 26 h 1181"/>
                    <a:gd name="T28" fmla="*/ 1763 w 2522"/>
                    <a:gd name="T29" fmla="*/ 44 h 1181"/>
                    <a:gd name="T30" fmla="*/ 1762 w 2522"/>
                    <a:gd name="T31" fmla="*/ 54 h 1181"/>
                    <a:gd name="T32" fmla="*/ 1762 w 2522"/>
                    <a:gd name="T33" fmla="*/ 360 h 1181"/>
                    <a:gd name="T34" fmla="*/ 1380 w 2522"/>
                    <a:gd name="T35" fmla="*/ 41 h 1181"/>
                    <a:gd name="T36" fmla="*/ 1354 w 2522"/>
                    <a:gd name="T37" fmla="*/ 23 h 1181"/>
                    <a:gd name="T38" fmla="*/ 1295 w 2522"/>
                    <a:gd name="T39" fmla="*/ 1 h 1181"/>
                    <a:gd name="T40" fmla="*/ 1262 w 2522"/>
                    <a:gd name="T41" fmla="*/ 0 h 1181"/>
                    <a:gd name="T42" fmla="*/ 1227 w 2522"/>
                    <a:gd name="T43" fmla="*/ 1 h 1181"/>
                    <a:gd name="T44" fmla="*/ 1168 w 2522"/>
                    <a:gd name="T45" fmla="*/ 23 h 1181"/>
                    <a:gd name="T46" fmla="*/ 1142 w 2522"/>
                    <a:gd name="T47" fmla="*/ 41 h 1181"/>
                    <a:gd name="T48" fmla="*/ 17 w 2522"/>
                    <a:gd name="T49" fmla="*/ 978 h 1181"/>
                    <a:gd name="T50" fmla="*/ 10 w 2522"/>
                    <a:gd name="T51" fmla="*/ 985 h 1181"/>
                    <a:gd name="T52" fmla="*/ 1 w 2522"/>
                    <a:gd name="T53" fmla="*/ 1001 h 1181"/>
                    <a:gd name="T54" fmla="*/ 0 w 2522"/>
                    <a:gd name="T55" fmla="*/ 1012 h 1181"/>
                    <a:gd name="T56" fmla="*/ 0 w 2522"/>
                    <a:gd name="T57" fmla="*/ 1023 h 1181"/>
                    <a:gd name="T58" fmla="*/ 6 w 2522"/>
                    <a:gd name="T59" fmla="*/ 1040 h 1181"/>
                    <a:gd name="T60" fmla="*/ 12 w 2522"/>
                    <a:gd name="T61" fmla="*/ 1048 h 1181"/>
                    <a:gd name="T62" fmla="*/ 108 w 2522"/>
                    <a:gd name="T63" fmla="*/ 1164 h 1181"/>
                    <a:gd name="T64" fmla="*/ 122 w 2522"/>
                    <a:gd name="T65" fmla="*/ 1177 h 1181"/>
                    <a:gd name="T66" fmla="*/ 141 w 2522"/>
                    <a:gd name="T67" fmla="*/ 1181 h 1181"/>
                    <a:gd name="T68" fmla="*/ 160 w 2522"/>
                    <a:gd name="T69" fmla="*/ 1181 h 1181"/>
                    <a:gd name="T70" fmla="*/ 179 w 2522"/>
                    <a:gd name="T71" fmla="*/ 1171 h 1181"/>
                    <a:gd name="T72" fmla="*/ 1262 w 2522"/>
                    <a:gd name="T73" fmla="*/ 268 h 1181"/>
                    <a:gd name="T74" fmla="*/ 2344 w 2522"/>
                    <a:gd name="T75" fmla="*/ 1171 h 1181"/>
                    <a:gd name="T76" fmla="*/ 2358 w 2522"/>
                    <a:gd name="T77" fmla="*/ 1180 h 1181"/>
                    <a:gd name="T78" fmla="*/ 2377 w 2522"/>
                    <a:gd name="T79" fmla="*/ 1181 h 1181"/>
                    <a:gd name="T80" fmla="*/ 2383 w 2522"/>
                    <a:gd name="T81" fmla="*/ 1181 h 1181"/>
                    <a:gd name="T82" fmla="*/ 2401 w 2522"/>
                    <a:gd name="T83" fmla="*/ 1177 h 1181"/>
                    <a:gd name="T84" fmla="*/ 2414 w 2522"/>
                    <a:gd name="T85" fmla="*/ 1164 h 1181"/>
                    <a:gd name="T86" fmla="*/ 2512 w 2522"/>
                    <a:gd name="T87" fmla="*/ 1048 h 1181"/>
                    <a:gd name="T88" fmla="*/ 2518 w 2522"/>
                    <a:gd name="T89" fmla="*/ 1040 h 1181"/>
                    <a:gd name="T90" fmla="*/ 2522 w 2522"/>
                    <a:gd name="T91" fmla="*/ 1023 h 1181"/>
                    <a:gd name="T92" fmla="*/ 2522 w 2522"/>
                    <a:gd name="T93" fmla="*/ 1012 h 1181"/>
                    <a:gd name="T94" fmla="*/ 2521 w 2522"/>
                    <a:gd name="T95" fmla="*/ 1001 h 1181"/>
                    <a:gd name="T96" fmla="*/ 2512 w 2522"/>
                    <a:gd name="T97" fmla="*/ 985 h 1181"/>
                    <a:gd name="T98" fmla="*/ 2505 w 2522"/>
                    <a:gd name="T99" fmla="*/ 978 h 11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522" h="1181">
                      <a:moveTo>
                        <a:pt x="2505" y="978"/>
                      </a:moveTo>
                      <a:lnTo>
                        <a:pt x="2162" y="694"/>
                      </a:lnTo>
                      <a:lnTo>
                        <a:pt x="2162" y="54"/>
                      </a:lnTo>
                      <a:lnTo>
                        <a:pt x="2162" y="44"/>
                      </a:lnTo>
                      <a:lnTo>
                        <a:pt x="2155" y="26"/>
                      </a:lnTo>
                      <a:lnTo>
                        <a:pt x="2149" y="18"/>
                      </a:lnTo>
                      <a:lnTo>
                        <a:pt x="2141" y="13"/>
                      </a:lnTo>
                      <a:lnTo>
                        <a:pt x="2123" y="5"/>
                      </a:lnTo>
                      <a:lnTo>
                        <a:pt x="2113" y="5"/>
                      </a:lnTo>
                      <a:lnTo>
                        <a:pt x="1812" y="5"/>
                      </a:lnTo>
                      <a:lnTo>
                        <a:pt x="1802" y="5"/>
                      </a:lnTo>
                      <a:lnTo>
                        <a:pt x="1783" y="13"/>
                      </a:lnTo>
                      <a:lnTo>
                        <a:pt x="1776" y="18"/>
                      </a:lnTo>
                      <a:lnTo>
                        <a:pt x="1770" y="26"/>
                      </a:lnTo>
                      <a:lnTo>
                        <a:pt x="1763" y="44"/>
                      </a:lnTo>
                      <a:lnTo>
                        <a:pt x="1762" y="54"/>
                      </a:lnTo>
                      <a:lnTo>
                        <a:pt x="1762" y="360"/>
                      </a:lnTo>
                      <a:lnTo>
                        <a:pt x="1380" y="41"/>
                      </a:lnTo>
                      <a:lnTo>
                        <a:pt x="1354" y="23"/>
                      </a:lnTo>
                      <a:lnTo>
                        <a:pt x="1295" y="1"/>
                      </a:lnTo>
                      <a:lnTo>
                        <a:pt x="1262" y="0"/>
                      </a:lnTo>
                      <a:lnTo>
                        <a:pt x="1227" y="1"/>
                      </a:lnTo>
                      <a:lnTo>
                        <a:pt x="1168" y="23"/>
                      </a:lnTo>
                      <a:lnTo>
                        <a:pt x="1142" y="41"/>
                      </a:lnTo>
                      <a:lnTo>
                        <a:pt x="17" y="978"/>
                      </a:lnTo>
                      <a:lnTo>
                        <a:pt x="10" y="985"/>
                      </a:lnTo>
                      <a:lnTo>
                        <a:pt x="1" y="1001"/>
                      </a:lnTo>
                      <a:lnTo>
                        <a:pt x="0" y="1012"/>
                      </a:lnTo>
                      <a:lnTo>
                        <a:pt x="0" y="1023"/>
                      </a:lnTo>
                      <a:lnTo>
                        <a:pt x="6" y="1040"/>
                      </a:lnTo>
                      <a:lnTo>
                        <a:pt x="12" y="1048"/>
                      </a:lnTo>
                      <a:lnTo>
                        <a:pt x="108" y="1164"/>
                      </a:lnTo>
                      <a:lnTo>
                        <a:pt x="122" y="1177"/>
                      </a:lnTo>
                      <a:lnTo>
                        <a:pt x="141" y="1181"/>
                      </a:lnTo>
                      <a:lnTo>
                        <a:pt x="160" y="1181"/>
                      </a:lnTo>
                      <a:lnTo>
                        <a:pt x="179" y="1171"/>
                      </a:lnTo>
                      <a:lnTo>
                        <a:pt x="1262" y="268"/>
                      </a:lnTo>
                      <a:lnTo>
                        <a:pt x="2344" y="1171"/>
                      </a:lnTo>
                      <a:lnTo>
                        <a:pt x="2358" y="1180"/>
                      </a:lnTo>
                      <a:lnTo>
                        <a:pt x="2377" y="1181"/>
                      </a:lnTo>
                      <a:lnTo>
                        <a:pt x="2383" y="1181"/>
                      </a:lnTo>
                      <a:lnTo>
                        <a:pt x="2401" y="1177"/>
                      </a:lnTo>
                      <a:lnTo>
                        <a:pt x="2414" y="1164"/>
                      </a:lnTo>
                      <a:lnTo>
                        <a:pt x="2512" y="1048"/>
                      </a:lnTo>
                      <a:lnTo>
                        <a:pt x="2518" y="1040"/>
                      </a:lnTo>
                      <a:lnTo>
                        <a:pt x="2522" y="1023"/>
                      </a:lnTo>
                      <a:lnTo>
                        <a:pt x="2522" y="1012"/>
                      </a:lnTo>
                      <a:lnTo>
                        <a:pt x="2521" y="1001"/>
                      </a:lnTo>
                      <a:lnTo>
                        <a:pt x="2512" y="985"/>
                      </a:lnTo>
                      <a:lnTo>
                        <a:pt x="2505" y="978"/>
                      </a:lnTo>
                      <a:close/>
                    </a:path>
                  </a:pathLst>
                </a:cu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59" name="포인트가 5개인 별 58"/>
              <p:cNvSpPr/>
              <p:nvPr/>
            </p:nvSpPr>
            <p:spPr>
              <a:xfrm>
                <a:off x="11189035" y="637971"/>
                <a:ext cx="179348" cy="179348"/>
              </a:xfrm>
              <a:prstGeom prst="star5">
                <a:avLst>
                  <a:gd name="adj" fmla="val 20625"/>
                  <a:gd name="hf" fmla="val 105146"/>
                  <a:gd name="vf" fmla="val 110557"/>
                </a:avLst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3" name="덧셈 기호 62"/>
            <p:cNvSpPr/>
            <p:nvPr/>
          </p:nvSpPr>
          <p:spPr>
            <a:xfrm rot="18900000">
              <a:off x="9643221" y="617053"/>
              <a:ext cx="180000" cy="180000"/>
            </a:xfrm>
            <a:prstGeom prst="mathPlus">
              <a:avLst>
                <a:gd name="adj1" fmla="val 8552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" name="직사각형 5"/>
          <p:cNvSpPr/>
          <p:nvPr/>
        </p:nvSpPr>
        <p:spPr>
          <a:xfrm>
            <a:off x="1132845" y="489669"/>
            <a:ext cx="6824663" cy="323850"/>
          </a:xfrm>
          <a:prstGeom prst="rect">
            <a:avLst/>
          </a:prstGeom>
          <a:solidFill>
            <a:srgbClr val="EBF3FA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1400" b="1" i="1" kern="0" dirty="0">
                <a:solidFill>
                  <a:prstClr val="black">
                    <a:lumMod val="50000"/>
                    <a:lumOff val="50000"/>
                  </a:prstClr>
                </a:solidFill>
                <a:hlinkClick r:id="rId2"/>
              </a:rPr>
              <a:t>http://</a:t>
            </a:r>
            <a:r>
              <a:rPr lang="en-US" altLang="ko-KR" sz="1400" b="1" i="1" kern="0" dirty="0" smtClean="0">
                <a:solidFill>
                  <a:prstClr val="black">
                    <a:lumMod val="50000"/>
                    <a:lumOff val="50000"/>
                  </a:prstClr>
                </a:solidFill>
                <a:hlinkClick r:id="rId2"/>
              </a:rPr>
              <a:t>127.0.0.1:9090/ROOT/</a:t>
            </a:r>
            <a:r>
              <a:rPr lang="en-US" altLang="ko-KR" sz="1400" b="1" i="1" kern="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Product/ detail</a:t>
            </a:r>
            <a:endParaRPr lang="ko-KR" altLang="en-US" sz="3200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6934019" y="565763"/>
            <a:ext cx="932285" cy="180000"/>
            <a:chOff x="6934019" y="667237"/>
            <a:chExt cx="932285" cy="180000"/>
          </a:xfrm>
        </p:grpSpPr>
        <p:sp>
          <p:nvSpPr>
            <p:cNvPr id="24" name="자유형 10">
              <a:extLst>
                <a:ext uri="{FF2B5EF4-FFF2-40B4-BE49-F238E27FC236}">
                  <a16:creationId xmlns:a16="http://schemas.microsoft.com/office/drawing/2014/main" id="{081E68D0-4833-4797-B459-B55FFECDFF38}"/>
                </a:ext>
              </a:extLst>
            </p:cNvPr>
            <p:cNvSpPr/>
            <p:nvPr/>
          </p:nvSpPr>
          <p:spPr>
            <a:xfrm>
              <a:off x="6934019" y="681248"/>
              <a:ext cx="167797" cy="165121"/>
            </a:xfrm>
            <a:custGeom>
              <a:avLst/>
              <a:gdLst>
                <a:gd name="connsiteX0" fmla="*/ 128587 w 337165"/>
                <a:gd name="connsiteY0" fmla="*/ 35720 h 331788"/>
                <a:gd name="connsiteX1" fmla="*/ 35719 w 337165"/>
                <a:gd name="connsiteY1" fmla="*/ 128588 h 331788"/>
                <a:gd name="connsiteX2" fmla="*/ 128587 w 337165"/>
                <a:gd name="connsiteY2" fmla="*/ 221456 h 331788"/>
                <a:gd name="connsiteX3" fmla="*/ 221455 w 337165"/>
                <a:gd name="connsiteY3" fmla="*/ 128588 h 331788"/>
                <a:gd name="connsiteX4" fmla="*/ 128587 w 337165"/>
                <a:gd name="connsiteY4" fmla="*/ 35720 h 331788"/>
                <a:gd name="connsiteX5" fmla="*/ 128588 w 337165"/>
                <a:gd name="connsiteY5" fmla="*/ 0 h 331788"/>
                <a:gd name="connsiteX6" fmla="*/ 257176 w 337165"/>
                <a:gd name="connsiteY6" fmla="*/ 128588 h 331788"/>
                <a:gd name="connsiteX7" fmla="*/ 247071 w 337165"/>
                <a:gd name="connsiteY7" fmla="*/ 178640 h 331788"/>
                <a:gd name="connsiteX8" fmla="*/ 234445 w 337165"/>
                <a:gd name="connsiteY8" fmla="*/ 197368 h 331788"/>
                <a:gd name="connsiteX9" fmla="*/ 235519 w 337165"/>
                <a:gd name="connsiteY9" fmla="*/ 197813 h 331788"/>
                <a:gd name="connsiteX10" fmla="*/ 330470 w 337165"/>
                <a:gd name="connsiteY10" fmla="*/ 292765 h 331788"/>
                <a:gd name="connsiteX11" fmla="*/ 330470 w 337165"/>
                <a:gd name="connsiteY11" fmla="*/ 325094 h 331788"/>
                <a:gd name="connsiteX12" fmla="*/ 330470 w 337165"/>
                <a:gd name="connsiteY12" fmla="*/ 325092 h 331788"/>
                <a:gd name="connsiteX13" fmla="*/ 298141 w 337165"/>
                <a:gd name="connsiteY13" fmla="*/ 325092 h 331788"/>
                <a:gd name="connsiteX14" fmla="*/ 203415 w 337165"/>
                <a:gd name="connsiteY14" fmla="*/ 230367 h 331788"/>
                <a:gd name="connsiteX15" fmla="*/ 178640 w 337165"/>
                <a:gd name="connsiteY15" fmla="*/ 247071 h 331788"/>
                <a:gd name="connsiteX16" fmla="*/ 128588 w 337165"/>
                <a:gd name="connsiteY16" fmla="*/ 257176 h 331788"/>
                <a:gd name="connsiteX17" fmla="*/ 0 w 337165"/>
                <a:gd name="connsiteY17" fmla="*/ 128588 h 331788"/>
                <a:gd name="connsiteX18" fmla="*/ 128588 w 337165"/>
                <a:gd name="connsiteY18" fmla="*/ 0 h 331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37165" h="331788">
                  <a:moveTo>
                    <a:pt x="128587" y="35720"/>
                  </a:moveTo>
                  <a:cubicBezTo>
                    <a:pt x="77297" y="35720"/>
                    <a:pt x="35719" y="77298"/>
                    <a:pt x="35719" y="128588"/>
                  </a:cubicBezTo>
                  <a:cubicBezTo>
                    <a:pt x="35719" y="179878"/>
                    <a:pt x="77297" y="221456"/>
                    <a:pt x="128587" y="221456"/>
                  </a:cubicBezTo>
                  <a:cubicBezTo>
                    <a:pt x="179877" y="221456"/>
                    <a:pt x="221455" y="179878"/>
                    <a:pt x="221455" y="128588"/>
                  </a:cubicBezTo>
                  <a:cubicBezTo>
                    <a:pt x="221455" y="77298"/>
                    <a:pt x="179877" y="35720"/>
                    <a:pt x="128587" y="35720"/>
                  </a:cubicBezTo>
                  <a:close/>
                  <a:moveTo>
                    <a:pt x="128588" y="0"/>
                  </a:moveTo>
                  <a:cubicBezTo>
                    <a:pt x="199605" y="0"/>
                    <a:pt x="257176" y="57571"/>
                    <a:pt x="257176" y="128588"/>
                  </a:cubicBezTo>
                  <a:cubicBezTo>
                    <a:pt x="257176" y="146342"/>
                    <a:pt x="253578" y="163256"/>
                    <a:pt x="247071" y="178640"/>
                  </a:cubicBezTo>
                  <a:lnTo>
                    <a:pt x="234445" y="197368"/>
                  </a:lnTo>
                  <a:lnTo>
                    <a:pt x="235519" y="197813"/>
                  </a:lnTo>
                  <a:cubicBezTo>
                    <a:pt x="267170" y="229463"/>
                    <a:pt x="298820" y="261115"/>
                    <a:pt x="330470" y="292765"/>
                  </a:cubicBezTo>
                  <a:cubicBezTo>
                    <a:pt x="339397" y="301692"/>
                    <a:pt x="339397" y="316167"/>
                    <a:pt x="330470" y="325094"/>
                  </a:cubicBezTo>
                  <a:lnTo>
                    <a:pt x="330470" y="325092"/>
                  </a:lnTo>
                  <a:cubicBezTo>
                    <a:pt x="321542" y="334020"/>
                    <a:pt x="307068" y="334020"/>
                    <a:pt x="298141" y="325092"/>
                  </a:cubicBezTo>
                  <a:lnTo>
                    <a:pt x="203415" y="230367"/>
                  </a:lnTo>
                  <a:lnTo>
                    <a:pt x="178640" y="247071"/>
                  </a:lnTo>
                  <a:cubicBezTo>
                    <a:pt x="163256" y="253578"/>
                    <a:pt x="146343" y="257176"/>
                    <a:pt x="128588" y="257176"/>
                  </a:cubicBezTo>
                  <a:cubicBezTo>
                    <a:pt x="57571" y="257176"/>
                    <a:pt x="0" y="199605"/>
                    <a:pt x="0" y="128588"/>
                  </a:cubicBezTo>
                  <a:cubicBezTo>
                    <a:pt x="0" y="57571"/>
                    <a:pt x="57571" y="0"/>
                    <a:pt x="128588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이등변 삼각형 24"/>
            <p:cNvSpPr/>
            <p:nvPr/>
          </p:nvSpPr>
          <p:spPr>
            <a:xfrm rot="10800000">
              <a:off x="7238999" y="719767"/>
              <a:ext cx="104556" cy="60369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덧셈 기호 25"/>
            <p:cNvSpPr/>
            <p:nvPr/>
          </p:nvSpPr>
          <p:spPr>
            <a:xfrm rot="18900000">
              <a:off x="7686304" y="667237"/>
              <a:ext cx="180000" cy="180000"/>
            </a:xfrm>
            <a:prstGeom prst="mathPlus">
              <a:avLst>
                <a:gd name="adj1" fmla="val 8552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원호 26"/>
            <p:cNvSpPr/>
            <p:nvPr/>
          </p:nvSpPr>
          <p:spPr>
            <a:xfrm>
              <a:off x="7464940" y="690773"/>
              <a:ext cx="133173" cy="133173"/>
            </a:xfrm>
            <a:prstGeom prst="arc">
              <a:avLst>
                <a:gd name="adj1" fmla="val 16200000"/>
                <a:gd name="adj2" fmla="val 13365011"/>
              </a:avLst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262950" y="892299"/>
            <a:ext cx="11628000" cy="570852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  <a:effectLst>
            <a:outerShdw dist="12700" dir="16200000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1715749" y="901067"/>
            <a:ext cx="175201" cy="569975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 latinLnBrk="0">
              <a:defRPr/>
            </a:pPr>
            <a:r>
              <a:rPr lang="ko-KR" altLang="en-US" sz="800" kern="0" dirty="0">
                <a:solidFill>
                  <a:prstClr val="white">
                    <a:lumMod val="75000"/>
                  </a:prstClr>
                </a:solidFill>
              </a:rPr>
              <a:t>▲                                                                                                                                                   ▼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9360" y="1061551"/>
            <a:ext cx="4548658" cy="5370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066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8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165</Words>
  <Application>Microsoft Office PowerPoint</Application>
  <PresentationFormat>와이드스크린</PresentationFormat>
  <Paragraphs>44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18_Office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hajung jun</cp:lastModifiedBy>
  <cp:revision>41</cp:revision>
  <dcterms:created xsi:type="dcterms:W3CDTF">2021-03-23T14:46:58Z</dcterms:created>
  <dcterms:modified xsi:type="dcterms:W3CDTF">2021-03-28T15:09:39Z</dcterms:modified>
</cp:coreProperties>
</file>