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8"/>
  </p:notesMasterIdLst>
  <p:handoutMasterIdLst>
    <p:handoutMasterId r:id="rId29"/>
  </p:handoutMasterIdLst>
  <p:sldIdLst>
    <p:sldId id="257" r:id="rId2"/>
    <p:sldId id="261" r:id="rId3"/>
    <p:sldId id="262" r:id="rId4"/>
    <p:sldId id="263" r:id="rId5"/>
    <p:sldId id="266" r:id="rId6"/>
    <p:sldId id="264" r:id="rId7"/>
    <p:sldId id="265" r:id="rId8"/>
    <p:sldId id="267" r:id="rId9"/>
    <p:sldId id="268" r:id="rId10"/>
    <p:sldId id="270" r:id="rId11"/>
    <p:sldId id="269" r:id="rId12"/>
    <p:sldId id="271" r:id="rId13"/>
    <p:sldId id="275" r:id="rId14"/>
    <p:sldId id="273" r:id="rId15"/>
    <p:sldId id="272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Haesil" initials="KH" lastIdx="1" clrIdx="0">
    <p:extLst>
      <p:ext uri="{19B8F6BF-5375-455C-9EA6-DF929625EA0E}">
        <p15:presenceInfo xmlns:p15="http://schemas.microsoft.com/office/powerpoint/2012/main" userId="91bd9069a6553b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E1FE34"/>
    <a:srgbClr val="F8FC4A"/>
    <a:srgbClr val="344529"/>
    <a:srgbClr val="2B3922"/>
    <a:srgbClr val="2E3722"/>
    <a:srgbClr val="FCF7F1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1" d="100"/>
          <a:sy n="91" d="100"/>
        </p:scale>
        <p:origin x="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3443C8-168D-44F9-91F8-36848CFBFB6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D026A96-B734-46E0-9625-A5788BD732A3}">
      <dgm:prSet phldrT="[텍스트]"/>
      <dgm:spPr/>
      <dgm:t>
        <a:bodyPr/>
        <a:lstStyle/>
        <a:p>
          <a:pPr latinLnBrk="1"/>
          <a:r>
            <a:rPr lang="en-US" altLang="ko-KR" dirty="0"/>
            <a:t>Use Case</a:t>
          </a:r>
          <a:endParaRPr lang="ko-KR" altLang="en-US" dirty="0"/>
        </a:p>
      </dgm:t>
    </dgm:pt>
    <dgm:pt modelId="{22B9235F-1284-4926-821C-0620107194E3}" type="parTrans" cxnId="{6472658C-0B1D-43BF-BCA9-86BB3DA6A4C6}">
      <dgm:prSet/>
      <dgm:spPr/>
      <dgm:t>
        <a:bodyPr/>
        <a:lstStyle/>
        <a:p>
          <a:pPr latinLnBrk="1"/>
          <a:endParaRPr lang="ko-KR" altLang="en-US"/>
        </a:p>
      </dgm:t>
    </dgm:pt>
    <dgm:pt modelId="{D6CCB1A0-6D6C-4FBE-AB8C-F8EA26805D83}" type="sibTrans" cxnId="{6472658C-0B1D-43BF-BCA9-86BB3DA6A4C6}">
      <dgm:prSet/>
      <dgm:spPr/>
      <dgm:t>
        <a:bodyPr/>
        <a:lstStyle/>
        <a:p>
          <a:pPr latinLnBrk="1"/>
          <a:endParaRPr lang="ko-KR" altLang="en-US"/>
        </a:p>
      </dgm:t>
    </dgm:pt>
    <dgm:pt modelId="{475947D1-EFDA-4F5B-A9CA-A11220B7FAB1}">
      <dgm:prSet phldrT="[텍스트]"/>
      <dgm:spPr/>
      <dgm:t>
        <a:bodyPr/>
        <a:lstStyle/>
        <a:p>
          <a:pPr latinLnBrk="1"/>
          <a:r>
            <a:rPr lang="en-US" altLang="ko-KR" dirty="0"/>
            <a:t>ERD</a:t>
          </a:r>
          <a:endParaRPr lang="ko-KR" altLang="en-US" dirty="0"/>
        </a:p>
      </dgm:t>
    </dgm:pt>
    <dgm:pt modelId="{B458DE7F-8767-4A00-8BAB-764D9C1DAC6D}" type="parTrans" cxnId="{116A092E-AC74-4381-8274-542CAA8FB424}">
      <dgm:prSet/>
      <dgm:spPr/>
      <dgm:t>
        <a:bodyPr/>
        <a:lstStyle/>
        <a:p>
          <a:pPr latinLnBrk="1"/>
          <a:endParaRPr lang="ko-KR" altLang="en-US"/>
        </a:p>
      </dgm:t>
    </dgm:pt>
    <dgm:pt modelId="{883FE649-EAB8-4278-8BE1-E911CD655976}" type="sibTrans" cxnId="{116A092E-AC74-4381-8274-542CAA8FB424}">
      <dgm:prSet/>
      <dgm:spPr/>
      <dgm:t>
        <a:bodyPr/>
        <a:lstStyle/>
        <a:p>
          <a:pPr latinLnBrk="1"/>
          <a:endParaRPr lang="ko-KR" altLang="en-US"/>
        </a:p>
      </dgm:t>
    </dgm:pt>
    <dgm:pt modelId="{2FFFFE78-344D-4E7D-B644-396BB99CD041}">
      <dgm:prSet phldrT="[텍스트]"/>
      <dgm:spPr/>
      <dgm:t>
        <a:bodyPr/>
        <a:lstStyle/>
        <a:p>
          <a:pPr latinLnBrk="1"/>
          <a:r>
            <a:rPr lang="ko-KR" altLang="en-US" dirty="0"/>
            <a:t>화면 구성</a:t>
          </a:r>
        </a:p>
      </dgm:t>
    </dgm:pt>
    <dgm:pt modelId="{554E37FB-99B7-4F61-A4FC-E180C72CD160}" type="parTrans" cxnId="{3A0390B4-6FE2-46A0-9044-CB4A3CE3D505}">
      <dgm:prSet/>
      <dgm:spPr/>
      <dgm:t>
        <a:bodyPr/>
        <a:lstStyle/>
        <a:p>
          <a:pPr latinLnBrk="1"/>
          <a:endParaRPr lang="ko-KR" altLang="en-US"/>
        </a:p>
      </dgm:t>
    </dgm:pt>
    <dgm:pt modelId="{6608A1AF-7693-4C58-AFDA-EE4EA7E9A6DD}" type="sibTrans" cxnId="{3A0390B4-6FE2-46A0-9044-CB4A3CE3D505}">
      <dgm:prSet/>
      <dgm:spPr/>
      <dgm:t>
        <a:bodyPr/>
        <a:lstStyle/>
        <a:p>
          <a:pPr latinLnBrk="1"/>
          <a:endParaRPr lang="ko-KR" altLang="en-US"/>
        </a:p>
      </dgm:t>
    </dgm:pt>
    <dgm:pt modelId="{D7CA6D86-DB29-4E54-9F77-5A29524A3709}" type="pres">
      <dgm:prSet presAssocID="{043443C8-168D-44F9-91F8-36848CFBFB66}" presName="Name0" presStyleCnt="0">
        <dgm:presLayoutVars>
          <dgm:chMax val="7"/>
          <dgm:chPref val="7"/>
          <dgm:dir/>
        </dgm:presLayoutVars>
      </dgm:prSet>
      <dgm:spPr/>
    </dgm:pt>
    <dgm:pt modelId="{85404F87-09A8-4BD3-8576-1FD265954925}" type="pres">
      <dgm:prSet presAssocID="{043443C8-168D-44F9-91F8-36848CFBFB66}" presName="Name1" presStyleCnt="0"/>
      <dgm:spPr/>
    </dgm:pt>
    <dgm:pt modelId="{612C12CF-B466-452A-8F81-E8307829A9B3}" type="pres">
      <dgm:prSet presAssocID="{043443C8-168D-44F9-91F8-36848CFBFB66}" presName="cycle" presStyleCnt="0"/>
      <dgm:spPr/>
    </dgm:pt>
    <dgm:pt modelId="{9504D3CA-78DA-4D31-BE7C-B2FDD399352C}" type="pres">
      <dgm:prSet presAssocID="{043443C8-168D-44F9-91F8-36848CFBFB66}" presName="srcNode" presStyleLbl="node1" presStyleIdx="0" presStyleCnt="3"/>
      <dgm:spPr/>
    </dgm:pt>
    <dgm:pt modelId="{8F1B4993-DB63-4BE1-8B56-CB2EF78FF4AD}" type="pres">
      <dgm:prSet presAssocID="{043443C8-168D-44F9-91F8-36848CFBFB66}" presName="conn" presStyleLbl="parChTrans1D2" presStyleIdx="0" presStyleCnt="1"/>
      <dgm:spPr/>
    </dgm:pt>
    <dgm:pt modelId="{D1C7CB7F-0EE1-4453-AA3A-38336A4D0DFD}" type="pres">
      <dgm:prSet presAssocID="{043443C8-168D-44F9-91F8-36848CFBFB66}" presName="extraNode" presStyleLbl="node1" presStyleIdx="0" presStyleCnt="3"/>
      <dgm:spPr/>
    </dgm:pt>
    <dgm:pt modelId="{08FC4253-5F16-43DD-8816-FE7415F3535E}" type="pres">
      <dgm:prSet presAssocID="{043443C8-168D-44F9-91F8-36848CFBFB66}" presName="dstNode" presStyleLbl="node1" presStyleIdx="0" presStyleCnt="3"/>
      <dgm:spPr/>
    </dgm:pt>
    <dgm:pt modelId="{F52002E4-B196-4003-97B5-923C86C816C7}" type="pres">
      <dgm:prSet presAssocID="{DD026A96-B734-46E0-9625-A5788BD732A3}" presName="text_1" presStyleLbl="node1" presStyleIdx="0" presStyleCnt="3">
        <dgm:presLayoutVars>
          <dgm:bulletEnabled val="1"/>
        </dgm:presLayoutVars>
      </dgm:prSet>
      <dgm:spPr/>
    </dgm:pt>
    <dgm:pt modelId="{471B6AE4-151F-48FC-B15E-5C8C7607C2B9}" type="pres">
      <dgm:prSet presAssocID="{DD026A96-B734-46E0-9625-A5788BD732A3}" presName="accent_1" presStyleCnt="0"/>
      <dgm:spPr/>
    </dgm:pt>
    <dgm:pt modelId="{9A356936-7FFA-44EC-BCA0-F135796C0895}" type="pres">
      <dgm:prSet presAssocID="{DD026A96-B734-46E0-9625-A5788BD732A3}" presName="accentRepeatNode" presStyleLbl="solidFgAcc1" presStyleIdx="0" presStyleCnt="3"/>
      <dgm:spPr/>
    </dgm:pt>
    <dgm:pt modelId="{A4DBC231-9E26-499D-8A8D-8945CCCFDBE6}" type="pres">
      <dgm:prSet presAssocID="{475947D1-EFDA-4F5B-A9CA-A11220B7FAB1}" presName="text_2" presStyleLbl="node1" presStyleIdx="1" presStyleCnt="3">
        <dgm:presLayoutVars>
          <dgm:bulletEnabled val="1"/>
        </dgm:presLayoutVars>
      </dgm:prSet>
      <dgm:spPr/>
    </dgm:pt>
    <dgm:pt modelId="{7D8298C3-E2C4-456C-81CF-0D683AD9C1EB}" type="pres">
      <dgm:prSet presAssocID="{475947D1-EFDA-4F5B-A9CA-A11220B7FAB1}" presName="accent_2" presStyleCnt="0"/>
      <dgm:spPr/>
    </dgm:pt>
    <dgm:pt modelId="{8DBDFD09-B823-4CBF-952F-CA10E3AB1569}" type="pres">
      <dgm:prSet presAssocID="{475947D1-EFDA-4F5B-A9CA-A11220B7FAB1}" presName="accentRepeatNode" presStyleLbl="solidFgAcc1" presStyleIdx="1" presStyleCnt="3"/>
      <dgm:spPr/>
    </dgm:pt>
    <dgm:pt modelId="{4ED544ED-0C71-4084-9CAF-84F22F8A726A}" type="pres">
      <dgm:prSet presAssocID="{2FFFFE78-344D-4E7D-B644-396BB99CD041}" presName="text_3" presStyleLbl="node1" presStyleIdx="2" presStyleCnt="3">
        <dgm:presLayoutVars>
          <dgm:bulletEnabled val="1"/>
        </dgm:presLayoutVars>
      </dgm:prSet>
      <dgm:spPr/>
    </dgm:pt>
    <dgm:pt modelId="{732C4F80-46D6-4804-8DE5-2F55B1F3AFF1}" type="pres">
      <dgm:prSet presAssocID="{2FFFFE78-344D-4E7D-B644-396BB99CD041}" presName="accent_3" presStyleCnt="0"/>
      <dgm:spPr/>
    </dgm:pt>
    <dgm:pt modelId="{075E2B29-280F-43A5-B73D-3DC1CDC4D182}" type="pres">
      <dgm:prSet presAssocID="{2FFFFE78-344D-4E7D-B644-396BB99CD041}" presName="accentRepeatNode" presStyleLbl="solidFgAcc1" presStyleIdx="2" presStyleCnt="3"/>
      <dgm:spPr/>
    </dgm:pt>
  </dgm:ptLst>
  <dgm:cxnLst>
    <dgm:cxn modelId="{C815DA1B-B65E-4510-AECE-4627CAEC14CE}" type="presOf" srcId="{475947D1-EFDA-4F5B-A9CA-A11220B7FAB1}" destId="{A4DBC231-9E26-499D-8A8D-8945CCCFDBE6}" srcOrd="0" destOrd="0" presId="urn:microsoft.com/office/officeart/2008/layout/VerticalCurvedList"/>
    <dgm:cxn modelId="{116A092E-AC74-4381-8274-542CAA8FB424}" srcId="{043443C8-168D-44F9-91F8-36848CFBFB66}" destId="{475947D1-EFDA-4F5B-A9CA-A11220B7FAB1}" srcOrd="1" destOrd="0" parTransId="{B458DE7F-8767-4A00-8BAB-764D9C1DAC6D}" sibTransId="{883FE649-EAB8-4278-8BE1-E911CD655976}"/>
    <dgm:cxn modelId="{F8431962-651F-4BAA-B19F-602F62E85683}" type="presOf" srcId="{DD026A96-B734-46E0-9625-A5788BD732A3}" destId="{F52002E4-B196-4003-97B5-923C86C816C7}" srcOrd="0" destOrd="0" presId="urn:microsoft.com/office/officeart/2008/layout/VerticalCurvedList"/>
    <dgm:cxn modelId="{9760E046-3211-4375-91F1-D53D842E18BB}" type="presOf" srcId="{043443C8-168D-44F9-91F8-36848CFBFB66}" destId="{D7CA6D86-DB29-4E54-9F77-5A29524A3709}" srcOrd="0" destOrd="0" presId="urn:microsoft.com/office/officeart/2008/layout/VerticalCurvedList"/>
    <dgm:cxn modelId="{86B54D6E-D05D-4504-8B86-A6AA034061E1}" type="presOf" srcId="{D6CCB1A0-6D6C-4FBE-AB8C-F8EA26805D83}" destId="{8F1B4993-DB63-4BE1-8B56-CB2EF78FF4AD}" srcOrd="0" destOrd="0" presId="urn:microsoft.com/office/officeart/2008/layout/VerticalCurvedList"/>
    <dgm:cxn modelId="{6472658C-0B1D-43BF-BCA9-86BB3DA6A4C6}" srcId="{043443C8-168D-44F9-91F8-36848CFBFB66}" destId="{DD026A96-B734-46E0-9625-A5788BD732A3}" srcOrd="0" destOrd="0" parTransId="{22B9235F-1284-4926-821C-0620107194E3}" sibTransId="{D6CCB1A0-6D6C-4FBE-AB8C-F8EA26805D83}"/>
    <dgm:cxn modelId="{3A0390B4-6FE2-46A0-9044-CB4A3CE3D505}" srcId="{043443C8-168D-44F9-91F8-36848CFBFB66}" destId="{2FFFFE78-344D-4E7D-B644-396BB99CD041}" srcOrd="2" destOrd="0" parTransId="{554E37FB-99B7-4F61-A4FC-E180C72CD160}" sibTransId="{6608A1AF-7693-4C58-AFDA-EE4EA7E9A6DD}"/>
    <dgm:cxn modelId="{924097E0-8282-4287-A3DE-F41F6DA823DF}" type="presOf" srcId="{2FFFFE78-344D-4E7D-B644-396BB99CD041}" destId="{4ED544ED-0C71-4084-9CAF-84F22F8A726A}" srcOrd="0" destOrd="0" presId="urn:microsoft.com/office/officeart/2008/layout/VerticalCurvedList"/>
    <dgm:cxn modelId="{52DD15DD-1014-49DC-A25B-5476CE27B065}" type="presParOf" srcId="{D7CA6D86-DB29-4E54-9F77-5A29524A3709}" destId="{85404F87-09A8-4BD3-8576-1FD265954925}" srcOrd="0" destOrd="0" presId="urn:microsoft.com/office/officeart/2008/layout/VerticalCurvedList"/>
    <dgm:cxn modelId="{FF52B200-1001-453F-96E9-6A3C1316B4E1}" type="presParOf" srcId="{85404F87-09A8-4BD3-8576-1FD265954925}" destId="{612C12CF-B466-452A-8F81-E8307829A9B3}" srcOrd="0" destOrd="0" presId="urn:microsoft.com/office/officeart/2008/layout/VerticalCurvedList"/>
    <dgm:cxn modelId="{EE43881B-6ABD-4DED-B0AC-43B17A8ED62D}" type="presParOf" srcId="{612C12CF-B466-452A-8F81-E8307829A9B3}" destId="{9504D3CA-78DA-4D31-BE7C-B2FDD399352C}" srcOrd="0" destOrd="0" presId="urn:microsoft.com/office/officeart/2008/layout/VerticalCurvedList"/>
    <dgm:cxn modelId="{30285C76-1688-472B-BCAB-E7396F0AF8C4}" type="presParOf" srcId="{612C12CF-B466-452A-8F81-E8307829A9B3}" destId="{8F1B4993-DB63-4BE1-8B56-CB2EF78FF4AD}" srcOrd="1" destOrd="0" presId="urn:microsoft.com/office/officeart/2008/layout/VerticalCurvedList"/>
    <dgm:cxn modelId="{F65C2673-4496-477E-B142-7384B8F9E273}" type="presParOf" srcId="{612C12CF-B466-452A-8F81-E8307829A9B3}" destId="{D1C7CB7F-0EE1-4453-AA3A-38336A4D0DFD}" srcOrd="2" destOrd="0" presId="urn:microsoft.com/office/officeart/2008/layout/VerticalCurvedList"/>
    <dgm:cxn modelId="{4A03D3C3-81AD-4921-9C96-72A6DC7C2AE5}" type="presParOf" srcId="{612C12CF-B466-452A-8F81-E8307829A9B3}" destId="{08FC4253-5F16-43DD-8816-FE7415F3535E}" srcOrd="3" destOrd="0" presId="urn:microsoft.com/office/officeart/2008/layout/VerticalCurvedList"/>
    <dgm:cxn modelId="{1D247897-1C01-485A-A0D3-A7556B640675}" type="presParOf" srcId="{85404F87-09A8-4BD3-8576-1FD265954925}" destId="{F52002E4-B196-4003-97B5-923C86C816C7}" srcOrd="1" destOrd="0" presId="urn:microsoft.com/office/officeart/2008/layout/VerticalCurvedList"/>
    <dgm:cxn modelId="{0CB33902-D039-40C6-A97E-9C50456A61A8}" type="presParOf" srcId="{85404F87-09A8-4BD3-8576-1FD265954925}" destId="{471B6AE4-151F-48FC-B15E-5C8C7607C2B9}" srcOrd="2" destOrd="0" presId="urn:microsoft.com/office/officeart/2008/layout/VerticalCurvedList"/>
    <dgm:cxn modelId="{7DF82C33-9326-4D0F-BC55-4131BCB6FEA3}" type="presParOf" srcId="{471B6AE4-151F-48FC-B15E-5C8C7607C2B9}" destId="{9A356936-7FFA-44EC-BCA0-F135796C0895}" srcOrd="0" destOrd="0" presId="urn:microsoft.com/office/officeart/2008/layout/VerticalCurvedList"/>
    <dgm:cxn modelId="{53DBDD94-90EB-476F-BA94-5CFF51D097D0}" type="presParOf" srcId="{85404F87-09A8-4BD3-8576-1FD265954925}" destId="{A4DBC231-9E26-499D-8A8D-8945CCCFDBE6}" srcOrd="3" destOrd="0" presId="urn:microsoft.com/office/officeart/2008/layout/VerticalCurvedList"/>
    <dgm:cxn modelId="{C310EC4C-EC16-4727-B28B-2DF635FD38CE}" type="presParOf" srcId="{85404F87-09A8-4BD3-8576-1FD265954925}" destId="{7D8298C3-E2C4-456C-81CF-0D683AD9C1EB}" srcOrd="4" destOrd="0" presId="urn:microsoft.com/office/officeart/2008/layout/VerticalCurvedList"/>
    <dgm:cxn modelId="{9869E1F7-14C3-460B-9E49-23EF36D1BB99}" type="presParOf" srcId="{7D8298C3-E2C4-456C-81CF-0D683AD9C1EB}" destId="{8DBDFD09-B823-4CBF-952F-CA10E3AB1569}" srcOrd="0" destOrd="0" presId="urn:microsoft.com/office/officeart/2008/layout/VerticalCurvedList"/>
    <dgm:cxn modelId="{BC4CA4E8-3C34-45E4-8827-64D9055A139E}" type="presParOf" srcId="{85404F87-09A8-4BD3-8576-1FD265954925}" destId="{4ED544ED-0C71-4084-9CAF-84F22F8A726A}" srcOrd="5" destOrd="0" presId="urn:microsoft.com/office/officeart/2008/layout/VerticalCurvedList"/>
    <dgm:cxn modelId="{F5E5CFFA-D6E6-4616-87FB-D4A5FB450BB3}" type="presParOf" srcId="{85404F87-09A8-4BD3-8576-1FD265954925}" destId="{732C4F80-46D6-4804-8DE5-2F55B1F3AFF1}" srcOrd="6" destOrd="0" presId="urn:microsoft.com/office/officeart/2008/layout/VerticalCurvedList"/>
    <dgm:cxn modelId="{CDF904AF-CABD-4E06-B3FC-43B2A89F69A5}" type="presParOf" srcId="{732C4F80-46D6-4804-8DE5-2F55B1F3AFF1}" destId="{075E2B29-280F-43A5-B73D-3DC1CDC4D18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B4993-DB63-4BE1-8B56-CB2EF78FF4AD}">
      <dsp:nvSpPr>
        <dsp:cNvPr id="0" name=""/>
        <dsp:cNvSpPr/>
      </dsp:nvSpPr>
      <dsp:spPr>
        <a:xfrm>
          <a:off x="-4351865" y="-667546"/>
          <a:ext cx="5184779" cy="5184779"/>
        </a:xfrm>
        <a:prstGeom prst="blockArc">
          <a:avLst>
            <a:gd name="adj1" fmla="val 18900000"/>
            <a:gd name="adj2" fmla="val 2700000"/>
            <a:gd name="adj3" fmla="val 41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002E4-B196-4003-97B5-923C86C816C7}">
      <dsp:nvSpPr>
        <dsp:cNvPr id="0" name=""/>
        <dsp:cNvSpPr/>
      </dsp:nvSpPr>
      <dsp:spPr>
        <a:xfrm>
          <a:off x="535660" y="384968"/>
          <a:ext cx="9470937" cy="769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1138" tIns="76200" rIns="76200" bIns="7620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Use Case</a:t>
          </a:r>
          <a:endParaRPr lang="ko-KR" altLang="en-US" sz="3000" kern="1200" dirty="0"/>
        </a:p>
      </dsp:txBody>
      <dsp:txXfrm>
        <a:off x="535660" y="384968"/>
        <a:ext cx="9470937" cy="769937"/>
      </dsp:txXfrm>
    </dsp:sp>
    <dsp:sp modelId="{9A356936-7FFA-44EC-BCA0-F135796C0895}">
      <dsp:nvSpPr>
        <dsp:cNvPr id="0" name=""/>
        <dsp:cNvSpPr/>
      </dsp:nvSpPr>
      <dsp:spPr>
        <a:xfrm>
          <a:off x="54449" y="288726"/>
          <a:ext cx="962421" cy="9624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DBC231-9E26-499D-8A8D-8945CCCFDBE6}">
      <dsp:nvSpPr>
        <dsp:cNvPr id="0" name=""/>
        <dsp:cNvSpPr/>
      </dsp:nvSpPr>
      <dsp:spPr>
        <a:xfrm>
          <a:off x="815532" y="1539874"/>
          <a:ext cx="9191065" cy="769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1138" tIns="76200" rIns="76200" bIns="7620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ERD</a:t>
          </a:r>
          <a:endParaRPr lang="ko-KR" altLang="en-US" sz="3000" kern="1200" dirty="0"/>
        </a:p>
      </dsp:txBody>
      <dsp:txXfrm>
        <a:off x="815532" y="1539874"/>
        <a:ext cx="9191065" cy="769937"/>
      </dsp:txXfrm>
    </dsp:sp>
    <dsp:sp modelId="{8DBDFD09-B823-4CBF-952F-CA10E3AB1569}">
      <dsp:nvSpPr>
        <dsp:cNvPr id="0" name=""/>
        <dsp:cNvSpPr/>
      </dsp:nvSpPr>
      <dsp:spPr>
        <a:xfrm>
          <a:off x="334321" y="1443632"/>
          <a:ext cx="962421" cy="9624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544ED-0C71-4084-9CAF-84F22F8A726A}">
      <dsp:nvSpPr>
        <dsp:cNvPr id="0" name=""/>
        <dsp:cNvSpPr/>
      </dsp:nvSpPr>
      <dsp:spPr>
        <a:xfrm>
          <a:off x="535660" y="2694780"/>
          <a:ext cx="9470937" cy="769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1138" tIns="76200" rIns="76200" bIns="7620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화면 구성</a:t>
          </a:r>
        </a:p>
      </dsp:txBody>
      <dsp:txXfrm>
        <a:off x="535660" y="2694780"/>
        <a:ext cx="9470937" cy="769937"/>
      </dsp:txXfrm>
    </dsp:sp>
    <dsp:sp modelId="{075E2B29-280F-43A5-B73D-3DC1CDC4D182}">
      <dsp:nvSpPr>
        <dsp:cNvPr id="0" name=""/>
        <dsp:cNvSpPr/>
      </dsp:nvSpPr>
      <dsp:spPr>
        <a:xfrm>
          <a:off x="54449" y="2598538"/>
          <a:ext cx="962421" cy="9624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2021-07-09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9T04:42:04.94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9T04:42:44.77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0,'5'5,"1"1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2021-07-09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2021-07-09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2021-07-09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2021-07-09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2021-07-09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2021-07-09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2021-07-09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2021-07-09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2021-07-09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2021-07-09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2021-07-09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2021-07-09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2021-07-09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svg"/><Relationship Id="rId10" Type="http://schemas.openxmlformats.org/officeDocument/2006/relationships/customXml" Target="../ink/ink2.xml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[</a:t>
            </a:r>
            <a:r>
              <a:rPr lang="ko-KR" altLang="en-US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프로젝트 이름</a:t>
            </a:r>
            <a:r>
              <a:rPr lang="en-US" altLang="ko-KR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] </a:t>
            </a:r>
            <a:br>
              <a:rPr lang="en-US" altLang="ko-KR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개요서</a:t>
            </a:r>
            <a:endParaRPr lang="ko" sz="4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ko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조 </a:t>
            </a:r>
            <a:r>
              <a:rPr lang="ko-KR" altLang="en-US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김태림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김해실</a:t>
            </a: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63" y="608906"/>
            <a:ext cx="2486497" cy="87316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/>
              <a:t>화면 구성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– </a:t>
            </a:r>
            <a:r>
              <a:rPr lang="ko-KR" altLang="en-US" dirty="0"/>
              <a:t>로그인</a:t>
            </a:r>
            <a:endParaRPr lang="ko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3D07BD-6434-4BE6-AFAD-5AE047833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720" y="803340"/>
            <a:ext cx="8338656" cy="5251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ADFF0A-AA1B-40BE-8F8F-3462B69983C5}"/>
              </a:ext>
            </a:extLst>
          </p:cNvPr>
          <p:cNvSpPr txBox="1"/>
          <p:nvPr/>
        </p:nvSpPr>
        <p:spPr>
          <a:xfrm>
            <a:off x="9091988" y="962776"/>
            <a:ext cx="4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96217A1-7793-473F-B980-AFCF6AC2AC48}"/>
              </a:ext>
            </a:extLst>
          </p:cNvPr>
          <p:cNvCxnSpPr/>
          <p:nvPr/>
        </p:nvCxnSpPr>
        <p:spPr>
          <a:xfrm flipH="1" flipV="1">
            <a:off x="5740400" y="3606800"/>
            <a:ext cx="619760" cy="22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59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43" y="511021"/>
            <a:ext cx="2573137" cy="1216179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/>
              <a:t>화면 구성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– </a:t>
            </a:r>
            <a:r>
              <a:rPr lang="ko-KR" altLang="en-US" dirty="0"/>
              <a:t>로그아웃</a:t>
            </a:r>
            <a:endParaRPr lang="ko" dirty="0"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209E67C-D19E-43B7-8754-8952DAFC5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894" y="1937429"/>
            <a:ext cx="4723306" cy="298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8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9806D4-A154-4F16-9892-5120EB0CC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480" y="549466"/>
            <a:ext cx="7498080" cy="575906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FF45337-A159-4AB8-A687-10870E2B4304}"/>
              </a:ext>
            </a:extLst>
          </p:cNvPr>
          <p:cNvSpPr txBox="1">
            <a:spLocks/>
          </p:cNvSpPr>
          <p:nvPr/>
        </p:nvSpPr>
        <p:spPr>
          <a:xfrm>
            <a:off x="669187" y="509524"/>
            <a:ext cx="4258413" cy="167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/>
              <a:t>화면 구성 </a:t>
            </a:r>
            <a:br>
              <a:rPr lang="ko-KR" altLang="en-US" dirty="0"/>
            </a:br>
            <a:r>
              <a:rPr lang="en-US" altLang="ko-KR" dirty="0"/>
              <a:t>– </a:t>
            </a:r>
            <a:r>
              <a:rPr lang="ko-KR" altLang="en-US" dirty="0"/>
              <a:t>국내도서</a:t>
            </a:r>
          </a:p>
        </p:txBody>
      </p:sp>
    </p:spTree>
    <p:extLst>
      <p:ext uri="{BB962C8B-B14F-4D97-AF65-F5344CB8AC3E}">
        <p14:creationId xmlns:p14="http://schemas.microsoft.com/office/powerpoint/2010/main" val="167223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187" y="509524"/>
            <a:ext cx="4258413" cy="1674876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화면 구성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– </a:t>
            </a:r>
            <a:r>
              <a:rPr lang="ko-KR" altLang="en-US" dirty="0"/>
              <a:t>외국도서</a:t>
            </a:r>
            <a:endParaRPr lang="ko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AE646D-785A-41A6-9EA2-D8116DC8D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321" y="421603"/>
            <a:ext cx="7822120" cy="600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62912" y="1098804"/>
            <a:ext cx="8966433" cy="447975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/>
              <a:t>화면 구성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– </a:t>
            </a:r>
            <a:r>
              <a:rPr lang="ko-KR" altLang="en-US" dirty="0"/>
              <a:t>상품 </a:t>
            </a:r>
            <a:br>
              <a:rPr lang="en-US" altLang="ko-KR" dirty="0"/>
            </a:br>
            <a:r>
              <a:rPr lang="ko-KR" altLang="en-US" dirty="0"/>
              <a:t>상세페이지</a:t>
            </a:r>
            <a:endParaRPr lang="ko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96D26-34E6-4203-BE0E-3FB00716CAF8}"/>
              </a:ext>
            </a:extLst>
          </p:cNvPr>
          <p:cNvSpPr txBox="1"/>
          <p:nvPr/>
        </p:nvSpPr>
        <p:spPr>
          <a:xfrm>
            <a:off x="595223" y="2242911"/>
            <a:ext cx="293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상품목록에서 상품 </a:t>
            </a:r>
            <a:r>
              <a:rPr lang="ko-KR" altLang="en-US" dirty="0" err="1"/>
              <a:t>클릭시</a:t>
            </a:r>
            <a:endParaRPr lang="en-US" altLang="ko-KR" dirty="0"/>
          </a:p>
          <a:p>
            <a:r>
              <a:rPr lang="ko-KR" altLang="en-US" dirty="0"/>
              <a:t>상세페이지로 이동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EEB7BB-E899-411D-A64F-9F1B386F7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555" y="386080"/>
            <a:ext cx="3002177" cy="60756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323F0C-0EE0-4410-880F-20D6BD9E43B5}"/>
              </a:ext>
            </a:extLst>
          </p:cNvPr>
          <p:cNvSpPr txBox="1"/>
          <p:nvPr/>
        </p:nvSpPr>
        <p:spPr>
          <a:xfrm>
            <a:off x="2509520" y="5019040"/>
            <a:ext cx="47308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관리자에게만 보이는 버튼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ko-KR" altLang="en-US" b="0" i="0" dirty="0">
              <a:solidFill>
                <a:srgbClr val="000000"/>
              </a:solidFill>
              <a:effectLst/>
              <a:latin typeface="나눔고딕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삭제하기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상품 목록에서 삭제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나눔고딕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수정하기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-&gt; Admin: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상품 수정 페이지로 이동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나눔고딕"/>
            </a:endParaRPr>
          </a:p>
          <a:p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B02122C-914E-42B2-B625-70E19075471B}"/>
              </a:ext>
            </a:extLst>
          </p:cNvPr>
          <p:cNvCxnSpPr/>
          <p:nvPr/>
        </p:nvCxnSpPr>
        <p:spPr>
          <a:xfrm flipH="1" flipV="1">
            <a:off x="7071360" y="5953760"/>
            <a:ext cx="1249680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87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27" y="509524"/>
            <a:ext cx="3169539" cy="1319276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dirty="0"/>
              <a:t>화면 구성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– Review</a:t>
            </a:r>
            <a:endParaRPr lang="ko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96D26-34E6-4203-BE0E-3FB00716CAF8}"/>
              </a:ext>
            </a:extLst>
          </p:cNvPr>
          <p:cNvSpPr txBox="1"/>
          <p:nvPr/>
        </p:nvSpPr>
        <p:spPr>
          <a:xfrm>
            <a:off x="595223" y="2242911"/>
            <a:ext cx="3164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상품상세페이지의에서 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 err="1"/>
              <a:t>더많은</a:t>
            </a:r>
            <a:r>
              <a:rPr lang="ko-KR" altLang="en-US" dirty="0"/>
              <a:t> </a:t>
            </a:r>
            <a:r>
              <a:rPr lang="ko-KR" altLang="en-US" dirty="0" err="1"/>
              <a:t>상품평</a:t>
            </a:r>
            <a:r>
              <a:rPr lang="ko-KR" altLang="en-US" dirty="0"/>
              <a:t> 보기</a:t>
            </a:r>
            <a:r>
              <a:rPr lang="en-US" altLang="ko-KR" dirty="0"/>
              <a:t>＇</a:t>
            </a:r>
            <a:r>
              <a:rPr lang="ko-KR" altLang="en-US" dirty="0" err="1"/>
              <a:t>클릭시</a:t>
            </a:r>
            <a:endParaRPr lang="en-US" altLang="ko-KR" dirty="0"/>
          </a:p>
          <a:p>
            <a:r>
              <a:rPr lang="ko-KR" altLang="en-US" dirty="0"/>
              <a:t>리뷰페이지로 이동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B58DB1-33F9-4292-8A9B-4F13AC79E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01" y="434300"/>
            <a:ext cx="5503772" cy="598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7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27" y="509524"/>
            <a:ext cx="3169539" cy="1319276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dirty="0"/>
              <a:t>화면 구성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– </a:t>
            </a:r>
            <a:r>
              <a:rPr lang="ko-KR" altLang="en-US" dirty="0"/>
              <a:t>리뷰작성</a:t>
            </a:r>
            <a:endParaRPr lang="ko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6A5AFE-9E3D-4DFD-907F-1312D6005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56082"/>
            <a:ext cx="7733716" cy="554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99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187" y="509524"/>
            <a:ext cx="4258413" cy="1674876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/>
              <a:t>화면 구성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– admin:</a:t>
            </a:r>
            <a:r>
              <a:rPr lang="ko-KR" altLang="en-US" dirty="0"/>
              <a:t>상품 등록</a:t>
            </a:r>
            <a:endParaRPr lang="ko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F7EBDF-C82A-4647-8D10-9D0A4D2B5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1640"/>
            <a:ext cx="5711456" cy="601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54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187" y="509524"/>
            <a:ext cx="4258413" cy="1674876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/>
              <a:t>화면 구성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– admin:</a:t>
            </a:r>
            <a:r>
              <a:rPr lang="ko-KR" altLang="en-US" dirty="0"/>
              <a:t>상품 수정</a:t>
            </a:r>
            <a:endParaRPr lang="ko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8DFEB9-70CE-4727-BEFA-2FC97E6BA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040" y="406140"/>
            <a:ext cx="6290995" cy="60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86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EB20C66-5910-49DB-BB88-29457CEB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0" y="426720"/>
            <a:ext cx="5921920" cy="600436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F4DE3C3F-975A-422E-8702-AC4E625D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01" y="579120"/>
            <a:ext cx="2528480" cy="146304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화면 구성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– Q&amp;A</a:t>
            </a:r>
            <a:endParaRPr lang="ko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591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dirty="0">
                <a:latin typeface="+mj-ea"/>
                <a:ea typeface="+mj-ea"/>
              </a:rPr>
              <a:t>목차</a:t>
            </a:r>
            <a:endParaRPr lang="ko" dirty="0">
              <a:latin typeface="+mj-ea"/>
              <a:ea typeface="+mj-ea"/>
            </a:endParaRP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3B789706-903E-4006-B6FF-ECA03D6B9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926293"/>
              </p:ext>
            </p:extLst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4DE3C3F-975A-422E-8702-AC4E625D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01" y="579120"/>
            <a:ext cx="2528480" cy="1463040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/>
              <a:t>화면 구성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– </a:t>
            </a:r>
            <a:r>
              <a:rPr lang="ko-KR" altLang="en-US" dirty="0"/>
              <a:t>장바구니</a:t>
            </a:r>
            <a:endParaRPr lang="ko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DC0BFB-6C4E-4B6C-9A79-74F33C6D1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920" y="416560"/>
            <a:ext cx="6297883" cy="60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69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4DE3C3F-975A-422E-8702-AC4E625D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00" y="579120"/>
            <a:ext cx="2924719" cy="1463040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/>
              <a:t>화면 구성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– </a:t>
            </a:r>
            <a:r>
              <a:rPr lang="ko-KR" altLang="en-US" dirty="0"/>
              <a:t>주문페이지</a:t>
            </a:r>
            <a:endParaRPr lang="ko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FB7BA3-B1B3-4FFF-8BBE-559A59F6E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114" y="396240"/>
            <a:ext cx="5684353" cy="605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78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4DE3C3F-975A-422E-8702-AC4E625D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00" y="579120"/>
            <a:ext cx="3290480" cy="1493520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/>
              <a:t>화면 구성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– </a:t>
            </a:r>
            <a:r>
              <a:rPr lang="ko-KR" altLang="en-US" dirty="0"/>
              <a:t>마이페이지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회원정보수정</a:t>
            </a:r>
            <a:endParaRPr lang="ko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D25050-39CD-4D38-BC9F-B2CA9D2A3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1"/>
          <a:stretch/>
        </p:blipFill>
        <p:spPr>
          <a:xfrm>
            <a:off x="4074160" y="416560"/>
            <a:ext cx="7723256" cy="60553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5FFB2A-1D58-407F-857B-0E48B7289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570" y="4069080"/>
            <a:ext cx="3409950" cy="189771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23E312-A906-4B3F-9C93-6651D6986727}"/>
              </a:ext>
            </a:extLst>
          </p:cNvPr>
          <p:cNvCxnSpPr/>
          <p:nvPr/>
        </p:nvCxnSpPr>
        <p:spPr>
          <a:xfrm flipH="1" flipV="1">
            <a:off x="4734560" y="5750560"/>
            <a:ext cx="2529840" cy="52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538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4DE3C3F-975A-422E-8702-AC4E625D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00" y="579120"/>
            <a:ext cx="3290480" cy="1493520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/>
              <a:t>화면 구성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– </a:t>
            </a:r>
            <a:r>
              <a:rPr lang="ko-KR" altLang="en-US" dirty="0"/>
              <a:t>마이페이지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주문내역</a:t>
            </a:r>
            <a:endParaRPr lang="ko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1259A0-E270-4F02-A66C-0422D7995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570" y="1448912"/>
            <a:ext cx="7758999" cy="352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89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4DE3C3F-975A-422E-8702-AC4E625D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00" y="579120"/>
            <a:ext cx="3290480" cy="1493520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/>
              <a:t>화면 구성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– </a:t>
            </a:r>
            <a:r>
              <a:rPr lang="ko-KR" altLang="en-US" dirty="0"/>
              <a:t>마이페이지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주문내역</a:t>
            </a:r>
            <a:r>
              <a:rPr lang="en-US" altLang="ko-KR" dirty="0"/>
              <a:t>(2)</a:t>
            </a:r>
            <a:endParaRPr lang="ko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A68EFC-FC4F-4E2A-BEC7-68CDAD353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849" y="416560"/>
            <a:ext cx="5146958" cy="601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57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4DE3C3F-975A-422E-8702-AC4E625D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00" y="579120"/>
            <a:ext cx="3544480" cy="1564640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/>
              <a:t>화면 구성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– </a:t>
            </a:r>
            <a:r>
              <a:rPr lang="ko-KR" altLang="en-US" dirty="0"/>
              <a:t>관리자 페이지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회원 관리</a:t>
            </a:r>
            <a:endParaRPr lang="ko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9E7EA6-D455-4621-8A54-2AB03E3E9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0" y="1123513"/>
            <a:ext cx="7590790" cy="533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69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4DE3C3F-975A-422E-8702-AC4E625D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00" y="579120"/>
            <a:ext cx="3544480" cy="1564640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/>
              <a:t>화면 구성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– </a:t>
            </a:r>
            <a:r>
              <a:rPr lang="ko-KR" altLang="en-US" dirty="0"/>
              <a:t>관리자 페이지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주문 관리</a:t>
            </a:r>
            <a:endParaRPr lang="ko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BC8F2F-CB96-4353-B2FE-209DAE080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672" y="1628775"/>
            <a:ext cx="8356230" cy="479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7566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dirty="0">
                <a:latin typeface="+mj-ea"/>
                <a:ea typeface="+mj-ea"/>
              </a:rPr>
              <a:t>Use Case</a:t>
            </a:r>
            <a:endParaRPr lang="ko" dirty="0">
              <a:latin typeface="+mj-ea"/>
              <a:ea typeface="+mj-ea"/>
            </a:endParaRPr>
          </a:p>
        </p:txBody>
      </p:sp>
      <p:pic>
        <p:nvPicPr>
          <p:cNvPr id="5" name="내용 개체 틀 4" descr="사용자">
            <a:extLst>
              <a:ext uri="{FF2B5EF4-FFF2-40B4-BE49-F238E27FC236}">
                <a16:creationId xmlns:a16="http://schemas.microsoft.com/office/drawing/2014/main" id="{A1A6EBC5-306B-4F34-A9C5-3A037F8C5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3317" y="3584089"/>
            <a:ext cx="914400" cy="914400"/>
          </a:xfrm>
        </p:spPr>
      </p:pic>
      <p:pic>
        <p:nvPicPr>
          <p:cNvPr id="7" name="그래픽 6" descr="질문">
            <a:extLst>
              <a:ext uri="{FF2B5EF4-FFF2-40B4-BE49-F238E27FC236}">
                <a16:creationId xmlns:a16="http://schemas.microsoft.com/office/drawing/2014/main" id="{3FE8932D-8BE2-46F0-9D9F-045017E36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3599" y="1863366"/>
            <a:ext cx="914400" cy="914400"/>
          </a:xfrm>
          <a:prstGeom prst="rect">
            <a:avLst/>
          </a:prstGeom>
        </p:spPr>
      </p:pic>
      <p:pic>
        <p:nvPicPr>
          <p:cNvPr id="9" name="그래픽 8" descr="남자">
            <a:extLst>
              <a:ext uri="{FF2B5EF4-FFF2-40B4-BE49-F238E27FC236}">
                <a16:creationId xmlns:a16="http://schemas.microsoft.com/office/drawing/2014/main" id="{688C4836-7F31-4A20-AD55-A1A5521D57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1973" y="2288152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F5B55E-BCE2-4DF0-9F83-18EE2E4178FA}"/>
              </a:ext>
            </a:extLst>
          </p:cNvPr>
          <p:cNvSpPr txBox="1"/>
          <p:nvPr/>
        </p:nvSpPr>
        <p:spPr>
          <a:xfrm>
            <a:off x="1317351" y="43827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AA8CEF-3920-470E-BA53-EEFA7CC4ABE7}"/>
              </a:ext>
            </a:extLst>
          </p:cNvPr>
          <p:cNvSpPr txBox="1"/>
          <p:nvPr/>
        </p:nvSpPr>
        <p:spPr>
          <a:xfrm>
            <a:off x="1066800" y="28487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비로그인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27AF36-DE3A-4713-8AEF-FF2B75D8CB82}"/>
              </a:ext>
            </a:extLst>
          </p:cNvPr>
          <p:cNvSpPr txBox="1"/>
          <p:nvPr/>
        </p:nvSpPr>
        <p:spPr>
          <a:xfrm>
            <a:off x="1097280" y="14104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3F0B2D-06AF-418B-9210-779B14DD5D20}"/>
              </a:ext>
            </a:extLst>
          </p:cNvPr>
          <p:cNvSpPr txBox="1"/>
          <p:nvPr/>
        </p:nvSpPr>
        <p:spPr>
          <a:xfrm>
            <a:off x="10210591" y="17074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1072EE-6BE6-45C5-ABBF-731E68E63F94}"/>
              </a:ext>
            </a:extLst>
          </p:cNvPr>
          <p:cNvSpPr txBox="1"/>
          <p:nvPr/>
        </p:nvSpPr>
        <p:spPr>
          <a:xfrm>
            <a:off x="10191972" y="317908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Admin</a:t>
            </a:r>
            <a:endParaRPr lang="ko-KR" altLang="en-US" dirty="0"/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id="{62E97B81-140D-4A47-B635-A8DC98CE5465}"/>
              </a:ext>
            </a:extLst>
          </p:cNvPr>
          <p:cNvSpPr/>
          <p:nvPr/>
        </p:nvSpPr>
        <p:spPr>
          <a:xfrm>
            <a:off x="2667558" y="1904612"/>
            <a:ext cx="1137920" cy="283088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회원가입</a:t>
            </a:r>
            <a:endParaRPr lang="ko-KR" altLang="en-US" dirty="0"/>
          </a:p>
        </p:txBody>
      </p:sp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id="{9BB56F8A-6C41-4139-B4AF-AFDF21658C0D}"/>
              </a:ext>
            </a:extLst>
          </p:cNvPr>
          <p:cNvSpPr/>
          <p:nvPr/>
        </p:nvSpPr>
        <p:spPr>
          <a:xfrm>
            <a:off x="2687276" y="2237294"/>
            <a:ext cx="1137920" cy="283088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</a:t>
            </a:r>
            <a:endParaRPr lang="ko-KR" altLang="en-US" dirty="0"/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id="{7BFFBE17-6529-4A33-B2A2-A6ADA472A3A7}"/>
              </a:ext>
            </a:extLst>
          </p:cNvPr>
          <p:cNvSpPr/>
          <p:nvPr/>
        </p:nvSpPr>
        <p:spPr>
          <a:xfrm>
            <a:off x="2660913" y="2983702"/>
            <a:ext cx="1137920" cy="283088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상품조회</a:t>
            </a:r>
            <a:endParaRPr lang="ko-KR" altLang="en-US" dirty="0"/>
          </a:p>
        </p:txBody>
      </p:sp>
      <p:sp>
        <p:nvSpPr>
          <p:cNvPr id="18" name="순서도: 대체 처리 17">
            <a:extLst>
              <a:ext uri="{FF2B5EF4-FFF2-40B4-BE49-F238E27FC236}">
                <a16:creationId xmlns:a16="http://schemas.microsoft.com/office/drawing/2014/main" id="{5DCD78CE-D894-4A49-963A-5CABCF318581}"/>
              </a:ext>
            </a:extLst>
          </p:cNvPr>
          <p:cNvSpPr/>
          <p:nvPr/>
        </p:nvSpPr>
        <p:spPr>
          <a:xfrm>
            <a:off x="4031897" y="2736176"/>
            <a:ext cx="1137920" cy="283088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검색</a:t>
            </a:r>
            <a:endParaRPr lang="ko-KR" altLang="en-US" dirty="0"/>
          </a:p>
        </p:txBody>
      </p:sp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id="{1C4EFAED-D303-45A5-9B67-31CFE465FAB4}"/>
              </a:ext>
            </a:extLst>
          </p:cNvPr>
          <p:cNvSpPr/>
          <p:nvPr/>
        </p:nvSpPr>
        <p:spPr>
          <a:xfrm>
            <a:off x="2687276" y="3584089"/>
            <a:ext cx="1137920" cy="283088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장바구니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순서도: 대체 처리 19">
            <a:extLst>
              <a:ext uri="{FF2B5EF4-FFF2-40B4-BE49-F238E27FC236}">
                <a16:creationId xmlns:a16="http://schemas.microsoft.com/office/drawing/2014/main" id="{B8B5905C-179C-4A8F-8237-92FFF39CA3C7}"/>
              </a:ext>
            </a:extLst>
          </p:cNvPr>
          <p:cNvSpPr/>
          <p:nvPr/>
        </p:nvSpPr>
        <p:spPr>
          <a:xfrm>
            <a:off x="2667558" y="2610498"/>
            <a:ext cx="1137920" cy="283088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Q&amp;A</a:t>
            </a:r>
            <a:r>
              <a:rPr lang="ko-KR" altLang="en-US" sz="1600" dirty="0"/>
              <a:t>조회</a:t>
            </a:r>
            <a:endParaRPr lang="ko-KR" altLang="en-US" dirty="0"/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100008DC-45E8-4A1A-879F-2E46E6911339}"/>
              </a:ext>
            </a:extLst>
          </p:cNvPr>
          <p:cNvSpPr/>
          <p:nvPr/>
        </p:nvSpPr>
        <p:spPr>
          <a:xfrm>
            <a:off x="4037122" y="3570786"/>
            <a:ext cx="1137920" cy="283088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수정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id="{63CAB697-20C9-4FBF-ADA3-BE6446B61AAB}"/>
              </a:ext>
            </a:extLst>
          </p:cNvPr>
          <p:cNvSpPr/>
          <p:nvPr/>
        </p:nvSpPr>
        <p:spPr>
          <a:xfrm>
            <a:off x="5386968" y="3555070"/>
            <a:ext cx="1137920" cy="283088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상품주문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id="{7E397426-400B-49A4-9F04-FACFC06D53F2}"/>
              </a:ext>
            </a:extLst>
          </p:cNvPr>
          <p:cNvSpPr/>
          <p:nvPr/>
        </p:nvSpPr>
        <p:spPr>
          <a:xfrm>
            <a:off x="2687276" y="4394763"/>
            <a:ext cx="1137920" cy="283088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리뷰조회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16683BF7-0792-455A-A78E-18A5DC4C0800}"/>
              </a:ext>
            </a:extLst>
          </p:cNvPr>
          <p:cNvSpPr/>
          <p:nvPr/>
        </p:nvSpPr>
        <p:spPr>
          <a:xfrm>
            <a:off x="5792693" y="5571389"/>
            <a:ext cx="1137920" cy="283088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로그아웃</a:t>
            </a:r>
            <a:endParaRPr lang="ko-KR" altLang="en-US" dirty="0"/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id="{890FC102-839E-4C8D-8D30-D211ECD9ED64}"/>
              </a:ext>
            </a:extLst>
          </p:cNvPr>
          <p:cNvSpPr/>
          <p:nvPr/>
        </p:nvSpPr>
        <p:spPr>
          <a:xfrm>
            <a:off x="4037122" y="4394763"/>
            <a:ext cx="1137920" cy="283088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리뷰작성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id="{07860732-1FAF-49BD-86B0-4CF93398D41A}"/>
              </a:ext>
            </a:extLst>
          </p:cNvPr>
          <p:cNvSpPr/>
          <p:nvPr/>
        </p:nvSpPr>
        <p:spPr>
          <a:xfrm>
            <a:off x="7855820" y="2566939"/>
            <a:ext cx="1137920" cy="283088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상품 등록</a:t>
            </a:r>
            <a:endParaRPr lang="ko-KR" altLang="en-US" dirty="0"/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FCF5D4C1-88E2-41DC-910B-ED8A50EE6036}"/>
              </a:ext>
            </a:extLst>
          </p:cNvPr>
          <p:cNvSpPr/>
          <p:nvPr/>
        </p:nvSpPr>
        <p:spPr>
          <a:xfrm>
            <a:off x="7855820" y="2945968"/>
            <a:ext cx="1137920" cy="283088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상품 수정</a:t>
            </a:r>
            <a:endParaRPr lang="en-US" altLang="ko-KR" sz="1600" dirty="0"/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C5B39EF7-9C2F-4427-9D6A-CB4F1217C772}"/>
              </a:ext>
            </a:extLst>
          </p:cNvPr>
          <p:cNvSpPr/>
          <p:nvPr/>
        </p:nvSpPr>
        <p:spPr>
          <a:xfrm>
            <a:off x="7855820" y="3301001"/>
            <a:ext cx="1137920" cy="283088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상품 삭제</a:t>
            </a:r>
            <a:endParaRPr lang="en-US" altLang="ko-KR" sz="1600" dirty="0"/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5F81C44D-08E9-4F3F-B5AD-01B10E2E3399}"/>
              </a:ext>
            </a:extLst>
          </p:cNvPr>
          <p:cNvSpPr/>
          <p:nvPr/>
        </p:nvSpPr>
        <p:spPr>
          <a:xfrm>
            <a:off x="7548264" y="4777485"/>
            <a:ext cx="1137920" cy="283088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회원 조회</a:t>
            </a:r>
            <a:endParaRPr lang="en-US" altLang="ko-KR" sz="1600" dirty="0"/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1C403A47-1398-4501-B614-785436E0E808}"/>
              </a:ext>
            </a:extLst>
          </p:cNvPr>
          <p:cNvSpPr/>
          <p:nvPr/>
        </p:nvSpPr>
        <p:spPr>
          <a:xfrm>
            <a:off x="7548264" y="5143847"/>
            <a:ext cx="1137920" cy="283088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주문 관리</a:t>
            </a:r>
            <a:endParaRPr lang="en-US" altLang="ko-KR" sz="1600" dirty="0"/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B2BB9E0-DF09-45BE-A037-E61733B79C12}"/>
              </a:ext>
            </a:extLst>
          </p:cNvPr>
          <p:cNvSpPr/>
          <p:nvPr/>
        </p:nvSpPr>
        <p:spPr>
          <a:xfrm>
            <a:off x="5792693" y="5119010"/>
            <a:ext cx="1137920" cy="283088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주문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취소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C893806A-5BAF-4407-91E5-E27F0371495D}"/>
              </a:ext>
            </a:extLst>
          </p:cNvPr>
          <p:cNvSpPr/>
          <p:nvPr/>
        </p:nvSpPr>
        <p:spPr>
          <a:xfrm>
            <a:off x="2687276" y="4800100"/>
            <a:ext cx="1137920" cy="283088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마이페이지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B5AB44D4-ED58-42B5-B8FA-A87CE5549692}"/>
              </a:ext>
            </a:extLst>
          </p:cNvPr>
          <p:cNvSpPr/>
          <p:nvPr/>
        </p:nvSpPr>
        <p:spPr>
          <a:xfrm>
            <a:off x="4037122" y="4805968"/>
            <a:ext cx="1137920" cy="283088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정보수정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id="{BB8C81F4-255D-484A-816E-E4E014C3FC48}"/>
              </a:ext>
            </a:extLst>
          </p:cNvPr>
          <p:cNvSpPr/>
          <p:nvPr/>
        </p:nvSpPr>
        <p:spPr>
          <a:xfrm>
            <a:off x="4037122" y="5143847"/>
            <a:ext cx="1137920" cy="283088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주문조회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id="{00CECB7D-A4C8-4136-8AF8-6D514A782D01}"/>
              </a:ext>
            </a:extLst>
          </p:cNvPr>
          <p:cNvSpPr/>
          <p:nvPr/>
        </p:nvSpPr>
        <p:spPr>
          <a:xfrm>
            <a:off x="8898110" y="4771403"/>
            <a:ext cx="1137920" cy="283088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관리자페이지</a:t>
            </a:r>
            <a:endParaRPr lang="en-US" altLang="ko-KR" sz="1200" dirty="0"/>
          </a:p>
        </p:txBody>
      </p:sp>
      <p:sp>
        <p:nvSpPr>
          <p:cNvPr id="38" name="원호 37">
            <a:extLst>
              <a:ext uri="{FF2B5EF4-FFF2-40B4-BE49-F238E27FC236}">
                <a16:creationId xmlns:a16="http://schemas.microsoft.com/office/drawing/2014/main" id="{58B60DE3-3782-4719-8198-6D93992DB697}"/>
              </a:ext>
            </a:extLst>
          </p:cNvPr>
          <p:cNvSpPr/>
          <p:nvPr/>
        </p:nvSpPr>
        <p:spPr>
          <a:xfrm>
            <a:off x="3805478" y="2736176"/>
            <a:ext cx="402255" cy="3203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C7D1150B-5C14-46BF-A58E-1661DF581F3B}"/>
              </a:ext>
            </a:extLst>
          </p:cNvPr>
          <p:cNvSpPr/>
          <p:nvPr/>
        </p:nvSpPr>
        <p:spPr>
          <a:xfrm>
            <a:off x="3770853" y="2712720"/>
            <a:ext cx="335280" cy="132080"/>
          </a:xfrm>
          <a:custGeom>
            <a:avLst/>
            <a:gdLst>
              <a:gd name="connsiteX0" fmla="*/ 0 w 335280"/>
              <a:gd name="connsiteY0" fmla="*/ 0 h 132080"/>
              <a:gd name="connsiteX1" fmla="*/ 335280 w 335280"/>
              <a:gd name="connsiteY1" fmla="*/ 13208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280" h="132080">
                <a:moveTo>
                  <a:pt x="0" y="0"/>
                </a:moveTo>
                <a:lnTo>
                  <a:pt x="335280" y="1320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04A03B6F-73FC-41F2-A610-94FF78AF133A}"/>
              </a:ext>
            </a:extLst>
          </p:cNvPr>
          <p:cNvSpPr/>
          <p:nvPr/>
        </p:nvSpPr>
        <p:spPr>
          <a:xfrm>
            <a:off x="3730213" y="2956560"/>
            <a:ext cx="345440" cy="213360"/>
          </a:xfrm>
          <a:custGeom>
            <a:avLst/>
            <a:gdLst>
              <a:gd name="connsiteX0" fmla="*/ 0 w 345440"/>
              <a:gd name="connsiteY0" fmla="*/ 213360 h 213360"/>
              <a:gd name="connsiteX1" fmla="*/ 345440 w 345440"/>
              <a:gd name="connsiteY1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5440" h="213360">
                <a:moveTo>
                  <a:pt x="0" y="213360"/>
                </a:moveTo>
                <a:lnTo>
                  <a:pt x="345440" y="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15F4EDA4-F276-4461-B234-177D2340D16E}"/>
              </a:ext>
            </a:extLst>
          </p:cNvPr>
          <p:cNvSpPr/>
          <p:nvPr/>
        </p:nvSpPr>
        <p:spPr>
          <a:xfrm rot="20169662">
            <a:off x="3763519" y="3667656"/>
            <a:ext cx="335280" cy="132080"/>
          </a:xfrm>
          <a:custGeom>
            <a:avLst/>
            <a:gdLst>
              <a:gd name="connsiteX0" fmla="*/ 0 w 335280"/>
              <a:gd name="connsiteY0" fmla="*/ 0 h 132080"/>
              <a:gd name="connsiteX1" fmla="*/ 335280 w 335280"/>
              <a:gd name="connsiteY1" fmla="*/ 13208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280" h="132080">
                <a:moveTo>
                  <a:pt x="0" y="0"/>
                </a:moveTo>
                <a:lnTo>
                  <a:pt x="335280" y="132080"/>
                </a:ln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57C326CE-5FAC-4CE8-A7C0-B97D42E82AA1}"/>
              </a:ext>
            </a:extLst>
          </p:cNvPr>
          <p:cNvSpPr/>
          <p:nvPr/>
        </p:nvSpPr>
        <p:spPr>
          <a:xfrm rot="20169662">
            <a:off x="5094452" y="3646290"/>
            <a:ext cx="335280" cy="132080"/>
          </a:xfrm>
          <a:custGeom>
            <a:avLst/>
            <a:gdLst>
              <a:gd name="connsiteX0" fmla="*/ 0 w 335280"/>
              <a:gd name="connsiteY0" fmla="*/ 0 h 132080"/>
              <a:gd name="connsiteX1" fmla="*/ 335280 w 335280"/>
              <a:gd name="connsiteY1" fmla="*/ 13208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280" h="132080">
                <a:moveTo>
                  <a:pt x="0" y="0"/>
                </a:moveTo>
                <a:lnTo>
                  <a:pt x="335280" y="132080"/>
                </a:ln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2C95C6E9-AD2D-42F8-B0A9-0FEBBB417237}"/>
              </a:ext>
            </a:extLst>
          </p:cNvPr>
          <p:cNvSpPr/>
          <p:nvPr/>
        </p:nvSpPr>
        <p:spPr>
          <a:xfrm>
            <a:off x="1938428" y="2052320"/>
            <a:ext cx="765625" cy="518160"/>
          </a:xfrm>
          <a:custGeom>
            <a:avLst/>
            <a:gdLst>
              <a:gd name="connsiteX0" fmla="*/ 3625 w 765625"/>
              <a:gd name="connsiteY0" fmla="*/ 518160 h 518160"/>
              <a:gd name="connsiteX1" fmla="*/ 115385 w 765625"/>
              <a:gd name="connsiteY1" fmla="*/ 375920 h 518160"/>
              <a:gd name="connsiteX2" fmla="*/ 765625 w 765625"/>
              <a:gd name="connsiteY2" fmla="*/ 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5625" h="518160">
                <a:moveTo>
                  <a:pt x="3625" y="518160"/>
                </a:moveTo>
                <a:cubicBezTo>
                  <a:pt x="-3995" y="490220"/>
                  <a:pt x="-11615" y="462280"/>
                  <a:pt x="115385" y="375920"/>
                </a:cubicBezTo>
                <a:cubicBezTo>
                  <a:pt x="242385" y="289560"/>
                  <a:pt x="658945" y="55880"/>
                  <a:pt x="765625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A6398C11-7625-47C2-9C68-CB525EB05F12}"/>
              </a:ext>
            </a:extLst>
          </p:cNvPr>
          <p:cNvSpPr/>
          <p:nvPr/>
        </p:nvSpPr>
        <p:spPr>
          <a:xfrm>
            <a:off x="2155413" y="3129280"/>
            <a:ext cx="548640" cy="894080"/>
          </a:xfrm>
          <a:custGeom>
            <a:avLst/>
            <a:gdLst>
              <a:gd name="connsiteX0" fmla="*/ 0 w 548640"/>
              <a:gd name="connsiteY0" fmla="*/ 894080 h 894080"/>
              <a:gd name="connsiteX1" fmla="*/ 548640 w 548640"/>
              <a:gd name="connsiteY1" fmla="*/ 0 h 89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8640" h="894080">
                <a:moveTo>
                  <a:pt x="0" y="894080"/>
                </a:moveTo>
                <a:cubicBezTo>
                  <a:pt x="235373" y="540173"/>
                  <a:pt x="470747" y="186267"/>
                  <a:pt x="548640" y="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659A20E3-20E0-40D3-BD9B-D25FF26A3EA5}"/>
              </a:ext>
            </a:extLst>
          </p:cNvPr>
          <p:cNvSpPr/>
          <p:nvPr/>
        </p:nvSpPr>
        <p:spPr>
          <a:xfrm>
            <a:off x="2102152" y="3769360"/>
            <a:ext cx="642541" cy="307863"/>
          </a:xfrm>
          <a:custGeom>
            <a:avLst/>
            <a:gdLst>
              <a:gd name="connsiteX0" fmla="*/ 12621 w 642541"/>
              <a:gd name="connsiteY0" fmla="*/ 304800 h 307863"/>
              <a:gd name="connsiteX1" fmla="*/ 83741 w 642541"/>
              <a:gd name="connsiteY1" fmla="*/ 264160 h 307863"/>
              <a:gd name="connsiteX2" fmla="*/ 642541 w 642541"/>
              <a:gd name="connsiteY2" fmla="*/ 0 h 30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541" h="307863">
                <a:moveTo>
                  <a:pt x="12621" y="304800"/>
                </a:moveTo>
                <a:cubicBezTo>
                  <a:pt x="-4313" y="309880"/>
                  <a:pt x="-21246" y="314960"/>
                  <a:pt x="83741" y="264160"/>
                </a:cubicBezTo>
                <a:cubicBezTo>
                  <a:pt x="188728" y="213360"/>
                  <a:pt x="415634" y="106680"/>
                  <a:pt x="642541" y="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2AFC73F2-E0E3-4021-AD4B-8C998AA69512}"/>
                  </a:ext>
                </a:extLst>
              </p14:cNvPr>
              <p14:cNvContentPartPr/>
              <p14:nvPr/>
            </p14:nvContentPartPr>
            <p14:xfrm>
              <a:off x="2175453" y="4144680"/>
              <a:ext cx="360" cy="36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2AFC73F2-E0E3-4021-AD4B-8C998AA695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6453" y="4136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FB5F9768-D424-4D67-BF38-237A54D84C31}"/>
                  </a:ext>
                </a:extLst>
              </p14:cNvPr>
              <p14:cNvContentPartPr/>
              <p14:nvPr/>
            </p14:nvContentPartPr>
            <p14:xfrm>
              <a:off x="3221613" y="4724280"/>
              <a:ext cx="4320" cy="432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FB5F9768-D424-4D67-BF38-237A54D84C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12973" y="4715280"/>
                <a:ext cx="21960" cy="2196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A4E51EB5-FB05-47E0-9700-5B6C114DF9ED}"/>
              </a:ext>
            </a:extLst>
          </p:cNvPr>
          <p:cNvSpPr/>
          <p:nvPr/>
        </p:nvSpPr>
        <p:spPr>
          <a:xfrm>
            <a:off x="2124933" y="4104640"/>
            <a:ext cx="589280" cy="497840"/>
          </a:xfrm>
          <a:custGeom>
            <a:avLst/>
            <a:gdLst>
              <a:gd name="connsiteX0" fmla="*/ 0 w 589280"/>
              <a:gd name="connsiteY0" fmla="*/ 0 h 497840"/>
              <a:gd name="connsiteX1" fmla="*/ 589280 w 589280"/>
              <a:gd name="connsiteY1" fmla="*/ 497840 h 49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9280" h="497840">
                <a:moveTo>
                  <a:pt x="0" y="0"/>
                </a:moveTo>
                <a:lnTo>
                  <a:pt x="589280" y="497840"/>
                </a:ln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E74DABB3-A7D5-4CAE-8A78-3D459CCBC2EB}"/>
              </a:ext>
            </a:extLst>
          </p:cNvPr>
          <p:cNvSpPr/>
          <p:nvPr/>
        </p:nvSpPr>
        <p:spPr>
          <a:xfrm>
            <a:off x="2059198" y="4063230"/>
            <a:ext cx="634695" cy="884690"/>
          </a:xfrm>
          <a:custGeom>
            <a:avLst/>
            <a:gdLst>
              <a:gd name="connsiteX0" fmla="*/ 35255 w 634695"/>
              <a:gd name="connsiteY0" fmla="*/ 10930 h 884690"/>
              <a:gd name="connsiteX1" fmla="*/ 65735 w 634695"/>
              <a:gd name="connsiteY1" fmla="*/ 122690 h 884690"/>
              <a:gd name="connsiteX2" fmla="*/ 634695 w 634695"/>
              <a:gd name="connsiteY2" fmla="*/ 884690 h 88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695" h="884690">
                <a:moveTo>
                  <a:pt x="35255" y="10930"/>
                </a:moveTo>
                <a:cubicBezTo>
                  <a:pt x="541" y="-6004"/>
                  <a:pt x="-34172" y="-22937"/>
                  <a:pt x="65735" y="122690"/>
                </a:cubicBezTo>
                <a:cubicBezTo>
                  <a:pt x="165642" y="268317"/>
                  <a:pt x="522935" y="711970"/>
                  <a:pt x="634695" y="88469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F9FAA14A-1157-4F8F-BD30-4DF7682814AE}"/>
              </a:ext>
            </a:extLst>
          </p:cNvPr>
          <p:cNvSpPr/>
          <p:nvPr/>
        </p:nvSpPr>
        <p:spPr>
          <a:xfrm>
            <a:off x="1911573" y="2428240"/>
            <a:ext cx="822960" cy="111760"/>
          </a:xfrm>
          <a:custGeom>
            <a:avLst/>
            <a:gdLst>
              <a:gd name="connsiteX0" fmla="*/ 0 w 822960"/>
              <a:gd name="connsiteY0" fmla="*/ 111760 h 111760"/>
              <a:gd name="connsiteX1" fmla="*/ 822960 w 822960"/>
              <a:gd name="connsiteY1" fmla="*/ 0 h 11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2960" h="111760">
                <a:moveTo>
                  <a:pt x="0" y="111760"/>
                </a:moveTo>
                <a:lnTo>
                  <a:pt x="822960" y="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1EB4ED67-FC3F-4022-B4FF-070E1E9B353F}"/>
              </a:ext>
            </a:extLst>
          </p:cNvPr>
          <p:cNvSpPr/>
          <p:nvPr/>
        </p:nvSpPr>
        <p:spPr>
          <a:xfrm>
            <a:off x="1911573" y="2540000"/>
            <a:ext cx="782320" cy="609600"/>
          </a:xfrm>
          <a:custGeom>
            <a:avLst/>
            <a:gdLst>
              <a:gd name="connsiteX0" fmla="*/ 0 w 782320"/>
              <a:gd name="connsiteY0" fmla="*/ 0 h 609600"/>
              <a:gd name="connsiteX1" fmla="*/ 782320 w 782320"/>
              <a:gd name="connsiteY1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2320" h="609600">
                <a:moveTo>
                  <a:pt x="0" y="0"/>
                </a:moveTo>
                <a:cubicBezTo>
                  <a:pt x="320040" y="226060"/>
                  <a:pt x="640080" y="452120"/>
                  <a:pt x="782320" y="60960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D33F1592-6863-45B7-8286-C207D4F30822}"/>
              </a:ext>
            </a:extLst>
          </p:cNvPr>
          <p:cNvSpPr/>
          <p:nvPr/>
        </p:nvSpPr>
        <p:spPr>
          <a:xfrm>
            <a:off x="3781013" y="4907280"/>
            <a:ext cx="274320" cy="0"/>
          </a:xfrm>
          <a:custGeom>
            <a:avLst/>
            <a:gdLst>
              <a:gd name="connsiteX0" fmla="*/ 0 w 274320"/>
              <a:gd name="connsiteY0" fmla="*/ 0 h 0"/>
              <a:gd name="connsiteX1" fmla="*/ 274320 w 2743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F0CD011E-F2CC-4BBB-B953-6831FDA45E47}"/>
              </a:ext>
            </a:extLst>
          </p:cNvPr>
          <p:cNvSpPr/>
          <p:nvPr/>
        </p:nvSpPr>
        <p:spPr>
          <a:xfrm>
            <a:off x="3760693" y="4978400"/>
            <a:ext cx="345440" cy="365760"/>
          </a:xfrm>
          <a:custGeom>
            <a:avLst/>
            <a:gdLst>
              <a:gd name="connsiteX0" fmla="*/ 0 w 345440"/>
              <a:gd name="connsiteY0" fmla="*/ 0 h 365760"/>
              <a:gd name="connsiteX1" fmla="*/ 345440 w 345440"/>
              <a:gd name="connsiteY1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5440" h="365760">
                <a:moveTo>
                  <a:pt x="0" y="0"/>
                </a:moveTo>
                <a:lnTo>
                  <a:pt x="345440" y="365760"/>
                </a:ln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789A0CF8-50BC-4F4C-B7F3-7B72F3F9192C}"/>
              </a:ext>
            </a:extLst>
          </p:cNvPr>
          <p:cNvSpPr/>
          <p:nvPr/>
        </p:nvSpPr>
        <p:spPr>
          <a:xfrm>
            <a:off x="5213573" y="5273040"/>
            <a:ext cx="609600" cy="0"/>
          </a:xfrm>
          <a:custGeom>
            <a:avLst/>
            <a:gdLst>
              <a:gd name="connsiteX0" fmla="*/ 0 w 609600"/>
              <a:gd name="connsiteY0" fmla="*/ 0 h 0"/>
              <a:gd name="connsiteX1" fmla="*/ 609600 w 609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472F62C7-93D7-4E18-BB9F-5406D4ACB60C}"/>
              </a:ext>
            </a:extLst>
          </p:cNvPr>
          <p:cNvSpPr/>
          <p:nvPr/>
        </p:nvSpPr>
        <p:spPr>
          <a:xfrm>
            <a:off x="6869653" y="5273040"/>
            <a:ext cx="711200" cy="0"/>
          </a:xfrm>
          <a:custGeom>
            <a:avLst/>
            <a:gdLst>
              <a:gd name="connsiteX0" fmla="*/ 711200 w 711200"/>
              <a:gd name="connsiteY0" fmla="*/ 0 h 0"/>
              <a:gd name="connsiteX1" fmla="*/ 0 w 7112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200">
                <a:moveTo>
                  <a:pt x="711200" y="0"/>
                </a:moveTo>
                <a:lnTo>
                  <a:pt x="0" y="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F6A1A652-CED6-4377-B160-D19BB3AE3AF6}"/>
              </a:ext>
            </a:extLst>
          </p:cNvPr>
          <p:cNvSpPr/>
          <p:nvPr/>
        </p:nvSpPr>
        <p:spPr>
          <a:xfrm>
            <a:off x="2063973" y="4104640"/>
            <a:ext cx="3738880" cy="1754213"/>
          </a:xfrm>
          <a:custGeom>
            <a:avLst/>
            <a:gdLst>
              <a:gd name="connsiteX0" fmla="*/ 0 w 3738880"/>
              <a:gd name="connsiteY0" fmla="*/ 0 h 1754213"/>
              <a:gd name="connsiteX1" fmla="*/ 822960 w 3738880"/>
              <a:gd name="connsiteY1" fmla="*/ 1625600 h 1754213"/>
              <a:gd name="connsiteX2" fmla="*/ 3738880 w 3738880"/>
              <a:gd name="connsiteY2" fmla="*/ 1656080 h 175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8880" h="1754213">
                <a:moveTo>
                  <a:pt x="0" y="0"/>
                </a:moveTo>
                <a:cubicBezTo>
                  <a:pt x="99906" y="674793"/>
                  <a:pt x="199813" y="1349587"/>
                  <a:pt x="822960" y="1625600"/>
                </a:cubicBezTo>
                <a:cubicBezTo>
                  <a:pt x="1446107" y="1901613"/>
                  <a:pt x="3239347" y="1645920"/>
                  <a:pt x="3738880" y="165608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15B67E1C-1D91-407B-9D38-DC91154B66EB}"/>
              </a:ext>
            </a:extLst>
          </p:cNvPr>
          <p:cNvSpPr/>
          <p:nvPr/>
        </p:nvSpPr>
        <p:spPr>
          <a:xfrm>
            <a:off x="1921733" y="2570480"/>
            <a:ext cx="802640" cy="182880"/>
          </a:xfrm>
          <a:custGeom>
            <a:avLst/>
            <a:gdLst>
              <a:gd name="connsiteX0" fmla="*/ 0 w 802640"/>
              <a:gd name="connsiteY0" fmla="*/ 0 h 182880"/>
              <a:gd name="connsiteX1" fmla="*/ 802640 w 802640"/>
              <a:gd name="connsiteY1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2640" h="182880">
                <a:moveTo>
                  <a:pt x="0" y="0"/>
                </a:moveTo>
                <a:lnTo>
                  <a:pt x="802640" y="1828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226A9B72-A54F-4D6F-9973-60D04C737957}"/>
              </a:ext>
            </a:extLst>
          </p:cNvPr>
          <p:cNvSpPr/>
          <p:nvPr/>
        </p:nvSpPr>
        <p:spPr>
          <a:xfrm>
            <a:off x="8647653" y="4907280"/>
            <a:ext cx="243840" cy="30480"/>
          </a:xfrm>
          <a:custGeom>
            <a:avLst/>
            <a:gdLst>
              <a:gd name="connsiteX0" fmla="*/ 243840 w 243840"/>
              <a:gd name="connsiteY0" fmla="*/ 30480 h 30480"/>
              <a:gd name="connsiteX1" fmla="*/ 0 w 243840"/>
              <a:gd name="connsiteY1" fmla="*/ 0 h 3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3840" h="30480">
                <a:moveTo>
                  <a:pt x="243840" y="30480"/>
                </a:moveTo>
                <a:lnTo>
                  <a:pt x="0" y="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8741ABB0-9365-42A3-989B-2876291CA404}"/>
              </a:ext>
            </a:extLst>
          </p:cNvPr>
          <p:cNvSpPr/>
          <p:nvPr/>
        </p:nvSpPr>
        <p:spPr>
          <a:xfrm>
            <a:off x="8678133" y="4947920"/>
            <a:ext cx="233680" cy="274320"/>
          </a:xfrm>
          <a:custGeom>
            <a:avLst/>
            <a:gdLst>
              <a:gd name="connsiteX0" fmla="*/ 233680 w 233680"/>
              <a:gd name="connsiteY0" fmla="*/ 0 h 274320"/>
              <a:gd name="connsiteX1" fmla="*/ 0 w 233680"/>
              <a:gd name="connsiteY1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680" h="274320">
                <a:moveTo>
                  <a:pt x="233680" y="0"/>
                </a:moveTo>
                <a:lnTo>
                  <a:pt x="0" y="27432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FA47A495-5E96-4665-A2AA-12BE0BF025FC}"/>
              </a:ext>
            </a:extLst>
          </p:cNvPr>
          <p:cNvSpPr/>
          <p:nvPr/>
        </p:nvSpPr>
        <p:spPr>
          <a:xfrm>
            <a:off x="3801333" y="4572000"/>
            <a:ext cx="274320" cy="0"/>
          </a:xfrm>
          <a:custGeom>
            <a:avLst/>
            <a:gdLst>
              <a:gd name="connsiteX0" fmla="*/ 0 w 274320"/>
              <a:gd name="connsiteY0" fmla="*/ 0 h 0"/>
              <a:gd name="connsiteX1" fmla="*/ 274320 w 2743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자유형: 도형 74">
            <a:extLst>
              <a:ext uri="{FF2B5EF4-FFF2-40B4-BE49-F238E27FC236}">
                <a16:creationId xmlns:a16="http://schemas.microsoft.com/office/drawing/2014/main" id="{D2FC313C-9A8E-44BF-892D-F50366B75D9F}"/>
              </a:ext>
            </a:extLst>
          </p:cNvPr>
          <p:cNvSpPr/>
          <p:nvPr/>
        </p:nvSpPr>
        <p:spPr>
          <a:xfrm>
            <a:off x="9003253" y="2733040"/>
            <a:ext cx="1188720" cy="142240"/>
          </a:xfrm>
          <a:custGeom>
            <a:avLst/>
            <a:gdLst>
              <a:gd name="connsiteX0" fmla="*/ 1188720 w 1188720"/>
              <a:gd name="connsiteY0" fmla="*/ 142240 h 142240"/>
              <a:gd name="connsiteX1" fmla="*/ 0 w 1188720"/>
              <a:gd name="connsiteY1" fmla="*/ 0 h 14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8720" h="142240">
                <a:moveTo>
                  <a:pt x="1188720" y="142240"/>
                </a:moveTo>
                <a:lnTo>
                  <a:pt x="0" y="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자유형: 도형 75">
            <a:extLst>
              <a:ext uri="{FF2B5EF4-FFF2-40B4-BE49-F238E27FC236}">
                <a16:creationId xmlns:a16="http://schemas.microsoft.com/office/drawing/2014/main" id="{3DF2BB6D-3526-4ABE-837D-CFC83097A3EE}"/>
              </a:ext>
            </a:extLst>
          </p:cNvPr>
          <p:cNvSpPr/>
          <p:nvPr/>
        </p:nvSpPr>
        <p:spPr>
          <a:xfrm>
            <a:off x="8952453" y="2875280"/>
            <a:ext cx="1280160" cy="203200"/>
          </a:xfrm>
          <a:custGeom>
            <a:avLst/>
            <a:gdLst>
              <a:gd name="connsiteX0" fmla="*/ 1280160 w 1280160"/>
              <a:gd name="connsiteY0" fmla="*/ 0 h 203200"/>
              <a:gd name="connsiteX1" fmla="*/ 0 w 1280160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0160" h="203200">
                <a:moveTo>
                  <a:pt x="1280160" y="0"/>
                </a:moveTo>
                <a:lnTo>
                  <a:pt x="0" y="20320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2935AC4E-74D3-42BD-9527-00147AA3D2ED}"/>
              </a:ext>
            </a:extLst>
          </p:cNvPr>
          <p:cNvSpPr/>
          <p:nvPr/>
        </p:nvSpPr>
        <p:spPr>
          <a:xfrm>
            <a:off x="8952453" y="2885440"/>
            <a:ext cx="1259840" cy="579120"/>
          </a:xfrm>
          <a:custGeom>
            <a:avLst/>
            <a:gdLst>
              <a:gd name="connsiteX0" fmla="*/ 1259840 w 1259840"/>
              <a:gd name="connsiteY0" fmla="*/ 0 h 579120"/>
              <a:gd name="connsiteX1" fmla="*/ 0 w 1259840"/>
              <a:gd name="connsiteY1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9840" h="579120">
                <a:moveTo>
                  <a:pt x="1259840" y="0"/>
                </a:moveTo>
                <a:lnTo>
                  <a:pt x="0" y="57912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C7B4845A-C6C5-4474-AF50-1B6F2B253A4B}"/>
              </a:ext>
            </a:extLst>
          </p:cNvPr>
          <p:cNvSpPr/>
          <p:nvPr/>
        </p:nvSpPr>
        <p:spPr>
          <a:xfrm>
            <a:off x="9531573" y="2895600"/>
            <a:ext cx="680720" cy="1869440"/>
          </a:xfrm>
          <a:custGeom>
            <a:avLst/>
            <a:gdLst>
              <a:gd name="connsiteX0" fmla="*/ 680720 w 680720"/>
              <a:gd name="connsiteY0" fmla="*/ 0 h 1869440"/>
              <a:gd name="connsiteX1" fmla="*/ 0 w 680720"/>
              <a:gd name="connsiteY1" fmla="*/ 1869440 h 186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720" h="1869440">
                <a:moveTo>
                  <a:pt x="680720" y="0"/>
                </a:moveTo>
                <a:lnTo>
                  <a:pt x="0" y="186944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11310E23-9632-4DBC-A9CE-5F3841BEBC08}"/>
              </a:ext>
            </a:extLst>
          </p:cNvPr>
          <p:cNvSpPr/>
          <p:nvPr/>
        </p:nvSpPr>
        <p:spPr>
          <a:xfrm>
            <a:off x="6889973" y="3576320"/>
            <a:ext cx="4141414" cy="2342662"/>
          </a:xfrm>
          <a:custGeom>
            <a:avLst/>
            <a:gdLst>
              <a:gd name="connsiteX0" fmla="*/ 3820160 w 4141414"/>
              <a:gd name="connsiteY0" fmla="*/ 0 h 2342662"/>
              <a:gd name="connsiteX1" fmla="*/ 3759200 w 4141414"/>
              <a:gd name="connsiteY1" fmla="*/ 2072640 h 2342662"/>
              <a:gd name="connsiteX2" fmla="*/ 0 w 4141414"/>
              <a:gd name="connsiteY2" fmla="*/ 2194560 h 234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1414" h="2342662">
                <a:moveTo>
                  <a:pt x="3820160" y="0"/>
                </a:moveTo>
                <a:cubicBezTo>
                  <a:pt x="4108026" y="853440"/>
                  <a:pt x="4395893" y="1706880"/>
                  <a:pt x="3759200" y="2072640"/>
                </a:cubicBezTo>
                <a:cubicBezTo>
                  <a:pt x="3122507" y="2438400"/>
                  <a:pt x="540173" y="2384213"/>
                  <a:pt x="0" y="219456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68FCC750-D455-4123-B4D8-925FE955EAB9}"/>
              </a:ext>
            </a:extLst>
          </p:cNvPr>
          <p:cNvSpPr/>
          <p:nvPr/>
        </p:nvSpPr>
        <p:spPr>
          <a:xfrm>
            <a:off x="2053813" y="2773680"/>
            <a:ext cx="640080" cy="1249680"/>
          </a:xfrm>
          <a:custGeom>
            <a:avLst/>
            <a:gdLst>
              <a:gd name="connsiteX0" fmla="*/ 0 w 640080"/>
              <a:gd name="connsiteY0" fmla="*/ 1249680 h 1249680"/>
              <a:gd name="connsiteX1" fmla="*/ 640080 w 640080"/>
              <a:gd name="connsiteY1" fmla="*/ 0 h 124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0080" h="1249680">
                <a:moveTo>
                  <a:pt x="0" y="1249680"/>
                </a:moveTo>
                <a:cubicBezTo>
                  <a:pt x="269240" y="731520"/>
                  <a:pt x="538480" y="213360"/>
                  <a:pt x="640080" y="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id="{18EDB1E7-90A6-4366-9739-C49CEE8D38EE}"/>
              </a:ext>
            </a:extLst>
          </p:cNvPr>
          <p:cNvSpPr/>
          <p:nvPr/>
        </p:nvSpPr>
        <p:spPr>
          <a:xfrm>
            <a:off x="4304202" y="2277992"/>
            <a:ext cx="1137920" cy="283088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문의하기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B2E6F984-5EAB-4B53-8E2C-8CA255B0E2B2}"/>
              </a:ext>
            </a:extLst>
          </p:cNvPr>
          <p:cNvSpPr/>
          <p:nvPr/>
        </p:nvSpPr>
        <p:spPr>
          <a:xfrm>
            <a:off x="3770853" y="2438400"/>
            <a:ext cx="528320" cy="274320"/>
          </a:xfrm>
          <a:custGeom>
            <a:avLst/>
            <a:gdLst>
              <a:gd name="connsiteX0" fmla="*/ 0 w 528320"/>
              <a:gd name="connsiteY0" fmla="*/ 274320 h 274320"/>
              <a:gd name="connsiteX1" fmla="*/ 528320 w 528320"/>
              <a:gd name="connsiteY1" fmla="*/ 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8320" h="274320">
                <a:moveTo>
                  <a:pt x="0" y="274320"/>
                </a:moveTo>
                <a:cubicBezTo>
                  <a:pt x="220980" y="160866"/>
                  <a:pt x="435187" y="42333"/>
                  <a:pt x="528320" y="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65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382785" cy="1068760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" dirty="0"/>
              <a:t>ERD</a:t>
            </a:r>
            <a:endParaRPr lang="ko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507A42-01E8-4D51-97F7-A3B129FA88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3" t="15903" r="24753" b="4832"/>
          <a:stretch/>
        </p:blipFill>
        <p:spPr>
          <a:xfrm>
            <a:off x="4144162" y="407895"/>
            <a:ext cx="5209562" cy="604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1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287358B-3343-44BD-BB68-A895B8E3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59" y="527944"/>
            <a:ext cx="2722881" cy="1727575"/>
          </a:xfrm>
        </p:spPr>
        <p:txBody>
          <a:bodyPr/>
          <a:lstStyle/>
          <a:p>
            <a:pPr algn="ctr"/>
            <a:r>
              <a:rPr lang="ko-KR" altLang="en-US" dirty="0"/>
              <a:t>화면 구성 </a:t>
            </a:r>
            <a:br>
              <a:rPr lang="en-US" altLang="ko-KR" dirty="0"/>
            </a:br>
            <a:r>
              <a:rPr lang="en-US" altLang="ko-KR" dirty="0"/>
              <a:t>- SITEMAP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76D3BD-B00C-46C8-970B-989734CB7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065" y="400151"/>
            <a:ext cx="1490994" cy="605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2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32" y="537120"/>
            <a:ext cx="2935307" cy="156600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/>
              <a:t>화면 구성 </a:t>
            </a:r>
            <a:br>
              <a:rPr lang="en-US" altLang="ko-KR" dirty="0"/>
            </a:br>
            <a:r>
              <a:rPr lang="en-US" altLang="ko-KR" dirty="0"/>
              <a:t>- Main Page</a:t>
            </a:r>
            <a:endParaRPr lang="ko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E7EC03-5040-4BFC-987B-3578FC05B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61" y="395121"/>
            <a:ext cx="6719329" cy="606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8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77" y="460501"/>
            <a:ext cx="8966433" cy="447975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/>
              <a:t>화면 구성 </a:t>
            </a:r>
            <a:r>
              <a:rPr lang="en-US" altLang="ko-KR" dirty="0"/>
              <a:t>- Navi-Bar</a:t>
            </a:r>
            <a:endParaRPr lang="ko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86182F-65CD-4317-9D8F-CFE259856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41" y="1087161"/>
            <a:ext cx="99726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9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206D86-9890-4C82-8B5E-F6D2CD5DA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253" y="653259"/>
            <a:ext cx="6567950" cy="5551482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9A9BE45-0080-491B-868B-667B025F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43" y="485854"/>
            <a:ext cx="2892897" cy="1281986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dirty="0"/>
              <a:t>화면 구성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– </a:t>
            </a:r>
            <a:r>
              <a:rPr lang="ko-KR" altLang="en-US" dirty="0"/>
              <a:t>회원가입</a:t>
            </a:r>
            <a:endParaRPr lang="ko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607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43" y="485854"/>
            <a:ext cx="2892897" cy="1281986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/>
              <a:t>화면 구성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(2)</a:t>
            </a:r>
            <a:endParaRPr lang="ko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ED71AE-2010-421B-BAD4-530E5A962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48339"/>
            <a:ext cx="4848225" cy="2886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C59788-6DE7-4E8F-928E-998819D18AB3}"/>
              </a:ext>
            </a:extLst>
          </p:cNvPr>
          <p:cNvSpPr txBox="1"/>
          <p:nvPr/>
        </p:nvSpPr>
        <p:spPr>
          <a:xfrm>
            <a:off x="8107927" y="4686331"/>
            <a:ext cx="26068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가입시</a:t>
            </a:r>
            <a:r>
              <a:rPr lang="en-US" altLang="ko-KR" dirty="0"/>
              <a:t> </a:t>
            </a:r>
            <a:r>
              <a:rPr lang="ko-KR" altLang="en-US" dirty="0"/>
              <a:t>쿠폰지급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장바구니 페이지에서</a:t>
            </a:r>
            <a:endParaRPr lang="en-US" altLang="ko-KR" dirty="0"/>
          </a:p>
          <a:p>
            <a:r>
              <a:rPr lang="ko-KR" altLang="en-US" dirty="0"/>
              <a:t>쿠폰 </a:t>
            </a:r>
            <a:r>
              <a:rPr lang="ko-KR" altLang="en-US" dirty="0" err="1"/>
              <a:t>선택시</a:t>
            </a:r>
            <a:r>
              <a:rPr lang="ko-KR" altLang="en-US" dirty="0"/>
              <a:t> 할인 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5942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{E826709D-BEB7-4202-9359-E869970AC493}tf78438558_win32</Template>
  <TotalTime>426</TotalTime>
  <Words>252</Words>
  <Application>Microsoft Office PowerPoint</Application>
  <PresentationFormat>와이드스크린</PresentationFormat>
  <Paragraphs>69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나눔고딕</vt:lpstr>
      <vt:lpstr>Malgun Gothic</vt:lpstr>
      <vt:lpstr>Malgun Gothic</vt:lpstr>
      <vt:lpstr>Arial</vt:lpstr>
      <vt:lpstr>Calibri</vt:lpstr>
      <vt:lpstr>Century Gothic</vt:lpstr>
      <vt:lpstr>Garamond</vt:lpstr>
      <vt:lpstr>SavonVTI</vt:lpstr>
      <vt:lpstr>[프로젝트 이름]  개요서</vt:lpstr>
      <vt:lpstr>목차</vt:lpstr>
      <vt:lpstr>Use Case</vt:lpstr>
      <vt:lpstr>ERD</vt:lpstr>
      <vt:lpstr>화면 구성  - SITEMAP</vt:lpstr>
      <vt:lpstr>화면 구성  - Main Page</vt:lpstr>
      <vt:lpstr>화면 구성 - Navi-Bar</vt:lpstr>
      <vt:lpstr>화면 구성  – 회원가입</vt:lpstr>
      <vt:lpstr>화면 구성  – 회원가입(2)</vt:lpstr>
      <vt:lpstr>화면 구성  – 로그인</vt:lpstr>
      <vt:lpstr>화면 구성  – 로그아웃</vt:lpstr>
      <vt:lpstr>PowerPoint 프레젠테이션</vt:lpstr>
      <vt:lpstr>화면 구성  – 외국도서</vt:lpstr>
      <vt:lpstr>화면 구성  – 상품  상세페이지</vt:lpstr>
      <vt:lpstr>화면 구성  – Review</vt:lpstr>
      <vt:lpstr>화면 구성  – 리뷰작성</vt:lpstr>
      <vt:lpstr>화면 구성  – admin:상품 등록</vt:lpstr>
      <vt:lpstr>화면 구성  – admin:상품 수정</vt:lpstr>
      <vt:lpstr>화면 구성  – Q&amp;A</vt:lpstr>
      <vt:lpstr>화면 구성  – 장바구니</vt:lpstr>
      <vt:lpstr>화면 구성  – 주문페이지</vt:lpstr>
      <vt:lpstr>화면 구성  – 마이페이지 - 회원정보수정</vt:lpstr>
      <vt:lpstr>화면 구성  – 마이페이지 - 주문내역</vt:lpstr>
      <vt:lpstr>화면 구성  – 마이페이지 - 주문내역(2)</vt:lpstr>
      <vt:lpstr>화면 구성  – 관리자 페이지 - 회원 관리</vt:lpstr>
      <vt:lpstr>화면 구성  – 관리자 페이지 - 주문 관리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[프로젝트 이름]  기획안</dc:title>
  <dc:creator>Kim Haesil</dc:creator>
  <cp:lastModifiedBy>Kim Haesil</cp:lastModifiedBy>
  <cp:revision>34</cp:revision>
  <dcterms:created xsi:type="dcterms:W3CDTF">2021-07-08T10:10:34Z</dcterms:created>
  <dcterms:modified xsi:type="dcterms:W3CDTF">2021-07-09T08:46:34Z</dcterms:modified>
</cp:coreProperties>
</file>