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CA0A6-C3A9-4764-8D5F-9F0050A948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567C96-B94C-4C5C-B9FA-17870355A45A}">
      <dgm:prSet/>
      <dgm:spPr/>
      <dgm:t>
        <a:bodyPr/>
        <a:lstStyle/>
        <a:p>
          <a:r>
            <a:rPr lang="pl-PL"/>
            <a:t>Jest to duże ułatwienie dla właściciela firmy</a:t>
          </a:r>
          <a:endParaRPr lang="en-US"/>
        </a:p>
      </dgm:t>
    </dgm:pt>
    <dgm:pt modelId="{64DCFB6D-3B8C-48D9-B5DC-558088D2E78B}" type="parTrans" cxnId="{19674FE9-3F6E-414D-8296-5F9544E01DC5}">
      <dgm:prSet/>
      <dgm:spPr/>
      <dgm:t>
        <a:bodyPr/>
        <a:lstStyle/>
        <a:p>
          <a:endParaRPr lang="en-US"/>
        </a:p>
      </dgm:t>
    </dgm:pt>
    <dgm:pt modelId="{97A24F3B-0772-410E-A9B3-1177D92FD8EA}" type="sibTrans" cxnId="{19674FE9-3F6E-414D-8296-5F9544E01DC5}">
      <dgm:prSet/>
      <dgm:spPr/>
      <dgm:t>
        <a:bodyPr/>
        <a:lstStyle/>
        <a:p>
          <a:endParaRPr lang="en-US"/>
        </a:p>
      </dgm:t>
    </dgm:pt>
    <dgm:pt modelId="{065B0A4F-13CE-4688-BAAC-7C74BE48DD0C}">
      <dgm:prSet/>
      <dgm:spPr/>
      <dgm:t>
        <a:bodyPr/>
        <a:lstStyle/>
        <a:p>
          <a:r>
            <a:rPr lang="pl-PL"/>
            <a:t>Może szybko i wygodnie zarządzać pracownikami</a:t>
          </a:r>
          <a:endParaRPr lang="en-US"/>
        </a:p>
      </dgm:t>
    </dgm:pt>
    <dgm:pt modelId="{BD5F29DD-4834-4670-B4E0-0807AEF176E6}" type="parTrans" cxnId="{0E6AC9E1-51D1-411D-8BBE-0480477BA32B}">
      <dgm:prSet/>
      <dgm:spPr/>
      <dgm:t>
        <a:bodyPr/>
        <a:lstStyle/>
        <a:p>
          <a:endParaRPr lang="en-US"/>
        </a:p>
      </dgm:t>
    </dgm:pt>
    <dgm:pt modelId="{8B70A5D9-7BC9-40F9-91D8-10763AAD7DB5}" type="sibTrans" cxnId="{0E6AC9E1-51D1-411D-8BBE-0480477BA32B}">
      <dgm:prSet/>
      <dgm:spPr/>
      <dgm:t>
        <a:bodyPr/>
        <a:lstStyle/>
        <a:p>
          <a:endParaRPr lang="en-US"/>
        </a:p>
      </dgm:t>
    </dgm:pt>
    <dgm:pt modelId="{F77BA03F-A930-4A07-B83E-8ADEF5A1D833}">
      <dgm:prSet/>
      <dgm:spPr/>
      <dgm:t>
        <a:bodyPr/>
        <a:lstStyle/>
        <a:p>
          <a:r>
            <a:rPr lang="pl-PL"/>
            <a:t>Wszystkie informacje znajdują się w jednym miejscu (imię, nazwisko, nr telefonu, stanowisko), co jest dużym ułatwieniem dla księgowych</a:t>
          </a:r>
          <a:endParaRPr lang="en-US"/>
        </a:p>
      </dgm:t>
    </dgm:pt>
    <dgm:pt modelId="{FF10B018-2BAC-46EB-BEF3-5EEA3BF640C7}" type="parTrans" cxnId="{544A624E-6CCC-45DC-B47C-5A0399212952}">
      <dgm:prSet/>
      <dgm:spPr/>
      <dgm:t>
        <a:bodyPr/>
        <a:lstStyle/>
        <a:p>
          <a:endParaRPr lang="en-US"/>
        </a:p>
      </dgm:t>
    </dgm:pt>
    <dgm:pt modelId="{76DB89EB-2A5F-4827-972B-D55F467140BD}" type="sibTrans" cxnId="{544A624E-6CCC-45DC-B47C-5A0399212952}">
      <dgm:prSet/>
      <dgm:spPr/>
      <dgm:t>
        <a:bodyPr/>
        <a:lstStyle/>
        <a:p>
          <a:endParaRPr lang="en-US"/>
        </a:p>
      </dgm:t>
    </dgm:pt>
    <dgm:pt modelId="{8754642F-0FF7-4152-946B-10226C459691}" type="pres">
      <dgm:prSet presAssocID="{502CA0A6-C3A9-4764-8D5F-9F0050A948FA}" presName="root" presStyleCnt="0">
        <dgm:presLayoutVars>
          <dgm:dir/>
          <dgm:resizeHandles val="exact"/>
        </dgm:presLayoutVars>
      </dgm:prSet>
      <dgm:spPr/>
    </dgm:pt>
    <dgm:pt modelId="{A14A52E1-06B3-4CDA-BD2A-F31D804E93DF}" type="pres">
      <dgm:prSet presAssocID="{53567C96-B94C-4C5C-B9FA-17870355A45A}" presName="compNode" presStyleCnt="0"/>
      <dgm:spPr/>
    </dgm:pt>
    <dgm:pt modelId="{5691B276-3E99-4CDB-84AB-230D7F3A240C}" type="pres">
      <dgm:prSet presAssocID="{53567C96-B94C-4C5C-B9FA-17870355A45A}" presName="bgRect" presStyleLbl="bgShp" presStyleIdx="0" presStyleCnt="3"/>
      <dgm:spPr/>
    </dgm:pt>
    <dgm:pt modelId="{4280A6A0-4082-4A9D-96D7-DEF70B9C4277}" type="pres">
      <dgm:prSet presAssocID="{53567C96-B94C-4C5C-B9FA-17870355A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ścisk dłoni"/>
        </a:ext>
      </dgm:extLst>
    </dgm:pt>
    <dgm:pt modelId="{5F8E760E-88B3-472A-8E0A-9E956E02B489}" type="pres">
      <dgm:prSet presAssocID="{53567C96-B94C-4C5C-B9FA-17870355A45A}" presName="spaceRect" presStyleCnt="0"/>
      <dgm:spPr/>
    </dgm:pt>
    <dgm:pt modelId="{26853309-9202-4790-AA15-64849A473807}" type="pres">
      <dgm:prSet presAssocID="{53567C96-B94C-4C5C-B9FA-17870355A45A}" presName="parTx" presStyleLbl="revTx" presStyleIdx="0" presStyleCnt="3">
        <dgm:presLayoutVars>
          <dgm:chMax val="0"/>
          <dgm:chPref val="0"/>
        </dgm:presLayoutVars>
      </dgm:prSet>
      <dgm:spPr/>
    </dgm:pt>
    <dgm:pt modelId="{70C30FA3-8B46-4370-AF18-1C90C37AB1B9}" type="pres">
      <dgm:prSet presAssocID="{97A24F3B-0772-410E-A9B3-1177D92FD8EA}" presName="sibTrans" presStyleCnt="0"/>
      <dgm:spPr/>
    </dgm:pt>
    <dgm:pt modelId="{AE8E0BE2-1CD9-4060-BD63-625B9FA6ED63}" type="pres">
      <dgm:prSet presAssocID="{065B0A4F-13CE-4688-BAAC-7C74BE48DD0C}" presName="compNode" presStyleCnt="0"/>
      <dgm:spPr/>
    </dgm:pt>
    <dgm:pt modelId="{D0E582EE-55B5-404D-8D54-F17D64A601CC}" type="pres">
      <dgm:prSet presAssocID="{065B0A4F-13CE-4688-BAAC-7C74BE48DD0C}" presName="bgRect" presStyleLbl="bgShp" presStyleIdx="1" presStyleCnt="3"/>
      <dgm:spPr/>
    </dgm:pt>
    <dgm:pt modelId="{0F1EEB25-A53E-42FF-B33C-9C878493ED0E}" type="pres">
      <dgm:prSet presAssocID="{065B0A4F-13CE-4688-BAAC-7C74BE48DD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er"/>
        </a:ext>
      </dgm:extLst>
    </dgm:pt>
    <dgm:pt modelId="{505A9E4C-1740-4DEE-B6C4-F0750BC67C9E}" type="pres">
      <dgm:prSet presAssocID="{065B0A4F-13CE-4688-BAAC-7C74BE48DD0C}" presName="spaceRect" presStyleCnt="0"/>
      <dgm:spPr/>
    </dgm:pt>
    <dgm:pt modelId="{AA5635C8-FC05-4D4A-902F-82C8F6BC5E65}" type="pres">
      <dgm:prSet presAssocID="{065B0A4F-13CE-4688-BAAC-7C74BE48DD0C}" presName="parTx" presStyleLbl="revTx" presStyleIdx="1" presStyleCnt="3">
        <dgm:presLayoutVars>
          <dgm:chMax val="0"/>
          <dgm:chPref val="0"/>
        </dgm:presLayoutVars>
      </dgm:prSet>
      <dgm:spPr/>
    </dgm:pt>
    <dgm:pt modelId="{6113801E-064F-41B8-9070-240CEB03D40B}" type="pres">
      <dgm:prSet presAssocID="{8B70A5D9-7BC9-40F9-91D8-10763AAD7DB5}" presName="sibTrans" presStyleCnt="0"/>
      <dgm:spPr/>
    </dgm:pt>
    <dgm:pt modelId="{83C55D8D-BD41-46FB-9549-2221D2016CBD}" type="pres">
      <dgm:prSet presAssocID="{F77BA03F-A930-4A07-B83E-8ADEF5A1D833}" presName="compNode" presStyleCnt="0"/>
      <dgm:spPr/>
    </dgm:pt>
    <dgm:pt modelId="{F644C59D-407B-4AE2-8AAD-11A417E79ED2}" type="pres">
      <dgm:prSet presAssocID="{F77BA03F-A930-4A07-B83E-8ADEF5A1D833}" presName="bgRect" presStyleLbl="bgShp" presStyleIdx="2" presStyleCnt="3"/>
      <dgm:spPr/>
    </dgm:pt>
    <dgm:pt modelId="{3CA844D6-F8D0-4115-B6D3-3441F4A35BCF}" type="pres">
      <dgm:prSet presAssocID="{F77BA03F-A930-4A07-B83E-8ADEF5A1D8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6B06DEC-00D4-421B-A8F3-A8702B4F8DF0}" type="pres">
      <dgm:prSet presAssocID="{F77BA03F-A930-4A07-B83E-8ADEF5A1D833}" presName="spaceRect" presStyleCnt="0"/>
      <dgm:spPr/>
    </dgm:pt>
    <dgm:pt modelId="{681624A6-1881-440B-963C-EAD3436B0D55}" type="pres">
      <dgm:prSet presAssocID="{F77BA03F-A930-4A07-B83E-8ADEF5A1D8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EC60A-5E61-404C-B8A3-82805F017B80}" type="presOf" srcId="{F77BA03F-A930-4A07-B83E-8ADEF5A1D833}" destId="{681624A6-1881-440B-963C-EAD3436B0D55}" srcOrd="0" destOrd="0" presId="urn:microsoft.com/office/officeart/2018/2/layout/IconVerticalSolidList"/>
    <dgm:cxn modelId="{CC21A43B-BA04-4EFB-AD4E-10850E898DC2}" type="presOf" srcId="{502CA0A6-C3A9-4764-8D5F-9F0050A948FA}" destId="{8754642F-0FF7-4152-946B-10226C459691}" srcOrd="0" destOrd="0" presId="urn:microsoft.com/office/officeart/2018/2/layout/IconVerticalSolidList"/>
    <dgm:cxn modelId="{544A624E-6CCC-45DC-B47C-5A0399212952}" srcId="{502CA0A6-C3A9-4764-8D5F-9F0050A948FA}" destId="{F77BA03F-A930-4A07-B83E-8ADEF5A1D833}" srcOrd="2" destOrd="0" parTransId="{FF10B018-2BAC-46EB-BEF3-5EEA3BF640C7}" sibTransId="{76DB89EB-2A5F-4827-972B-D55F467140BD}"/>
    <dgm:cxn modelId="{3B760553-6BE7-4388-9B51-51EB45967409}" type="presOf" srcId="{065B0A4F-13CE-4688-BAAC-7C74BE48DD0C}" destId="{AA5635C8-FC05-4D4A-902F-82C8F6BC5E65}" srcOrd="0" destOrd="0" presId="urn:microsoft.com/office/officeart/2018/2/layout/IconVerticalSolidList"/>
    <dgm:cxn modelId="{269CF39D-AB4E-4978-8F76-AC0CCABA2B54}" type="presOf" srcId="{53567C96-B94C-4C5C-B9FA-17870355A45A}" destId="{26853309-9202-4790-AA15-64849A473807}" srcOrd="0" destOrd="0" presId="urn:microsoft.com/office/officeart/2018/2/layout/IconVerticalSolidList"/>
    <dgm:cxn modelId="{0E6AC9E1-51D1-411D-8BBE-0480477BA32B}" srcId="{502CA0A6-C3A9-4764-8D5F-9F0050A948FA}" destId="{065B0A4F-13CE-4688-BAAC-7C74BE48DD0C}" srcOrd="1" destOrd="0" parTransId="{BD5F29DD-4834-4670-B4E0-0807AEF176E6}" sibTransId="{8B70A5D9-7BC9-40F9-91D8-10763AAD7DB5}"/>
    <dgm:cxn modelId="{19674FE9-3F6E-414D-8296-5F9544E01DC5}" srcId="{502CA0A6-C3A9-4764-8D5F-9F0050A948FA}" destId="{53567C96-B94C-4C5C-B9FA-17870355A45A}" srcOrd="0" destOrd="0" parTransId="{64DCFB6D-3B8C-48D9-B5DC-558088D2E78B}" sibTransId="{97A24F3B-0772-410E-A9B3-1177D92FD8EA}"/>
    <dgm:cxn modelId="{E6B7026A-951D-44E3-BB99-4C17EBB83AC6}" type="presParOf" srcId="{8754642F-0FF7-4152-946B-10226C459691}" destId="{A14A52E1-06B3-4CDA-BD2A-F31D804E93DF}" srcOrd="0" destOrd="0" presId="urn:microsoft.com/office/officeart/2018/2/layout/IconVerticalSolidList"/>
    <dgm:cxn modelId="{DCD36FEE-69DA-4A3C-9652-ED51EE52B3A9}" type="presParOf" srcId="{A14A52E1-06B3-4CDA-BD2A-F31D804E93DF}" destId="{5691B276-3E99-4CDB-84AB-230D7F3A240C}" srcOrd="0" destOrd="0" presId="urn:microsoft.com/office/officeart/2018/2/layout/IconVerticalSolidList"/>
    <dgm:cxn modelId="{9545A127-B81D-4D8F-8303-49633BA7DA41}" type="presParOf" srcId="{A14A52E1-06B3-4CDA-BD2A-F31D804E93DF}" destId="{4280A6A0-4082-4A9D-96D7-DEF70B9C4277}" srcOrd="1" destOrd="0" presId="urn:microsoft.com/office/officeart/2018/2/layout/IconVerticalSolidList"/>
    <dgm:cxn modelId="{8F1F39B0-1549-4A5E-B850-76810492F2AD}" type="presParOf" srcId="{A14A52E1-06B3-4CDA-BD2A-F31D804E93DF}" destId="{5F8E760E-88B3-472A-8E0A-9E956E02B489}" srcOrd="2" destOrd="0" presId="urn:microsoft.com/office/officeart/2018/2/layout/IconVerticalSolidList"/>
    <dgm:cxn modelId="{30B176F0-8067-4646-8653-DA3B0F86ACEE}" type="presParOf" srcId="{A14A52E1-06B3-4CDA-BD2A-F31D804E93DF}" destId="{26853309-9202-4790-AA15-64849A473807}" srcOrd="3" destOrd="0" presId="urn:microsoft.com/office/officeart/2018/2/layout/IconVerticalSolidList"/>
    <dgm:cxn modelId="{5BC407DC-6728-4308-869F-8709D5BAA601}" type="presParOf" srcId="{8754642F-0FF7-4152-946B-10226C459691}" destId="{70C30FA3-8B46-4370-AF18-1C90C37AB1B9}" srcOrd="1" destOrd="0" presId="urn:microsoft.com/office/officeart/2018/2/layout/IconVerticalSolidList"/>
    <dgm:cxn modelId="{1F4B50B9-9001-4829-B62B-B3F107847C32}" type="presParOf" srcId="{8754642F-0FF7-4152-946B-10226C459691}" destId="{AE8E0BE2-1CD9-4060-BD63-625B9FA6ED63}" srcOrd="2" destOrd="0" presId="urn:microsoft.com/office/officeart/2018/2/layout/IconVerticalSolidList"/>
    <dgm:cxn modelId="{E5A8E610-847D-4ED4-BFFE-2218EE48DEB2}" type="presParOf" srcId="{AE8E0BE2-1CD9-4060-BD63-625B9FA6ED63}" destId="{D0E582EE-55B5-404D-8D54-F17D64A601CC}" srcOrd="0" destOrd="0" presId="urn:microsoft.com/office/officeart/2018/2/layout/IconVerticalSolidList"/>
    <dgm:cxn modelId="{1FA2ECBC-909E-4E91-B2B0-55DD9C12CDE0}" type="presParOf" srcId="{AE8E0BE2-1CD9-4060-BD63-625B9FA6ED63}" destId="{0F1EEB25-A53E-42FF-B33C-9C878493ED0E}" srcOrd="1" destOrd="0" presId="urn:microsoft.com/office/officeart/2018/2/layout/IconVerticalSolidList"/>
    <dgm:cxn modelId="{A9420F2C-0E17-4A03-AB39-C178B71A3E51}" type="presParOf" srcId="{AE8E0BE2-1CD9-4060-BD63-625B9FA6ED63}" destId="{505A9E4C-1740-4DEE-B6C4-F0750BC67C9E}" srcOrd="2" destOrd="0" presId="urn:microsoft.com/office/officeart/2018/2/layout/IconVerticalSolidList"/>
    <dgm:cxn modelId="{6B470B9A-5A32-477E-BA5E-B6AB2814D4FF}" type="presParOf" srcId="{AE8E0BE2-1CD9-4060-BD63-625B9FA6ED63}" destId="{AA5635C8-FC05-4D4A-902F-82C8F6BC5E65}" srcOrd="3" destOrd="0" presId="urn:microsoft.com/office/officeart/2018/2/layout/IconVerticalSolidList"/>
    <dgm:cxn modelId="{EC6F5C70-931F-47AE-B8EC-8DD05978915F}" type="presParOf" srcId="{8754642F-0FF7-4152-946B-10226C459691}" destId="{6113801E-064F-41B8-9070-240CEB03D40B}" srcOrd="3" destOrd="0" presId="urn:microsoft.com/office/officeart/2018/2/layout/IconVerticalSolidList"/>
    <dgm:cxn modelId="{4C951AB2-8D34-467D-B9B6-CDC64607AA65}" type="presParOf" srcId="{8754642F-0FF7-4152-946B-10226C459691}" destId="{83C55D8D-BD41-46FB-9549-2221D2016CBD}" srcOrd="4" destOrd="0" presId="urn:microsoft.com/office/officeart/2018/2/layout/IconVerticalSolidList"/>
    <dgm:cxn modelId="{FBC52A78-5847-499F-80AA-5C1B7C6D8A5C}" type="presParOf" srcId="{83C55D8D-BD41-46FB-9549-2221D2016CBD}" destId="{F644C59D-407B-4AE2-8AAD-11A417E79ED2}" srcOrd="0" destOrd="0" presId="urn:microsoft.com/office/officeart/2018/2/layout/IconVerticalSolidList"/>
    <dgm:cxn modelId="{DA5AD888-0DF0-4714-B995-67D9F0FECFBE}" type="presParOf" srcId="{83C55D8D-BD41-46FB-9549-2221D2016CBD}" destId="{3CA844D6-F8D0-4115-B6D3-3441F4A35BCF}" srcOrd="1" destOrd="0" presId="urn:microsoft.com/office/officeart/2018/2/layout/IconVerticalSolidList"/>
    <dgm:cxn modelId="{AECFE2D3-BB44-4C17-BC1B-F4D8B36B51A6}" type="presParOf" srcId="{83C55D8D-BD41-46FB-9549-2221D2016CBD}" destId="{C6B06DEC-00D4-421B-A8F3-A8702B4F8DF0}" srcOrd="2" destOrd="0" presId="urn:microsoft.com/office/officeart/2018/2/layout/IconVerticalSolidList"/>
    <dgm:cxn modelId="{FE163D02-9D36-45BF-B76D-67FB887A7314}" type="presParOf" srcId="{83C55D8D-BD41-46FB-9549-2221D2016CBD}" destId="{681624A6-1881-440B-963C-EAD3436B0D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B276-3E99-4CDB-84AB-230D7F3A240C}">
      <dsp:nvSpPr>
        <dsp:cNvPr id="0" name=""/>
        <dsp:cNvSpPr/>
      </dsp:nvSpPr>
      <dsp:spPr>
        <a:xfrm>
          <a:off x="0" y="66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0A6A0-4082-4A9D-96D7-DEF70B9C4277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53309-9202-4790-AA15-64849A473807}">
      <dsp:nvSpPr>
        <dsp:cNvPr id="0" name=""/>
        <dsp:cNvSpPr/>
      </dsp:nvSpPr>
      <dsp:spPr>
        <a:xfrm>
          <a:off x="1810069" y="66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Jest to duże ułatwienie dla właściciela firmy</a:t>
          </a:r>
          <a:endParaRPr lang="en-US" sz="1800" kern="1200"/>
        </a:p>
      </dsp:txBody>
      <dsp:txXfrm>
        <a:off x="1810069" y="669"/>
        <a:ext cx="4285930" cy="1567160"/>
      </dsp:txXfrm>
    </dsp:sp>
    <dsp:sp modelId="{D0E582EE-55B5-404D-8D54-F17D64A601CC}">
      <dsp:nvSpPr>
        <dsp:cNvPr id="0" name=""/>
        <dsp:cNvSpPr/>
      </dsp:nvSpPr>
      <dsp:spPr>
        <a:xfrm>
          <a:off x="0" y="195961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EEB25-A53E-42FF-B33C-9C878493ED0E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635C8-FC05-4D4A-902F-82C8F6BC5E65}">
      <dsp:nvSpPr>
        <dsp:cNvPr id="0" name=""/>
        <dsp:cNvSpPr/>
      </dsp:nvSpPr>
      <dsp:spPr>
        <a:xfrm>
          <a:off x="1810069" y="195961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Może szybko i wygodnie zarządzać pracownikami</a:t>
          </a:r>
          <a:endParaRPr lang="en-US" sz="1800" kern="1200"/>
        </a:p>
      </dsp:txBody>
      <dsp:txXfrm>
        <a:off x="1810069" y="1959619"/>
        <a:ext cx="4285930" cy="1567160"/>
      </dsp:txXfrm>
    </dsp:sp>
    <dsp:sp modelId="{F644C59D-407B-4AE2-8AAD-11A417E79ED2}">
      <dsp:nvSpPr>
        <dsp:cNvPr id="0" name=""/>
        <dsp:cNvSpPr/>
      </dsp:nvSpPr>
      <dsp:spPr>
        <a:xfrm>
          <a:off x="0" y="3918570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44D6-F8D0-4115-B6D3-3441F4A35BCF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624A6-1881-440B-963C-EAD3436B0D55}">
      <dsp:nvSpPr>
        <dsp:cNvPr id="0" name=""/>
        <dsp:cNvSpPr/>
      </dsp:nvSpPr>
      <dsp:spPr>
        <a:xfrm>
          <a:off x="1810069" y="3918570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Wszystkie informacje znajdują się w jednym miejscu (imię, nazwisko, nr telefonu, stanowisko), co jest dużym ułatwieniem dla księgowych</a:t>
          </a:r>
          <a:endParaRPr lang="en-US" sz="1800" kern="1200"/>
        </a:p>
      </dsp:txBody>
      <dsp:txXfrm>
        <a:off x="1810069" y="3918570"/>
        <a:ext cx="4285930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CE45-F49F-AC42-9F37-BA3B208E6101}" type="datetimeFigureOut">
              <a:rPr lang="pl-PL" smtClean="0"/>
              <a:t>9.11.2022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BC48-B743-7342-9D98-F4C80827CC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5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BC48-B743-7342-9D98-F4C80827CCA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0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1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5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10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9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3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87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9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8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3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67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27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76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6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1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27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FE42E8-8B57-452D-A122-4DCE9AC771E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27EAB-6939-BF26-3E9B-EB92D35B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2"/>
                </a:solidFill>
              </a:rPr>
              <a:t>Strona pracowników Makaroniarni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250423-5649-EF7D-60F6-09F19AB2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Oliwia Laskowska, Wiktoria Bogdziewicz, Bartosz Wrona </a:t>
            </a:r>
          </a:p>
          <a:p>
            <a:r>
              <a:rPr lang="pl-PL">
                <a:solidFill>
                  <a:schemeClr val="bg1"/>
                </a:solidFill>
              </a:rPr>
              <a:t>4F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395295E9-1DC9-E3DF-D10D-A0315DE3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9" r="17522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D879A-B43F-2DF5-566B-EADF9765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pl-PL"/>
              <a:t>Cel stworzenia strony: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DF381418-9439-F32A-D7B3-3BC670EB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pl-PL" dirty="0"/>
              <a:t>Ułatwienie wyszukiwania pracowników</a:t>
            </a:r>
          </a:p>
          <a:p>
            <a:r>
              <a:rPr lang="pl-PL" dirty="0"/>
              <a:t>Dodawanie nowych pracowników</a:t>
            </a:r>
          </a:p>
          <a:p>
            <a:r>
              <a:rPr lang="pl-PL" dirty="0"/>
              <a:t>Usuwanie pracowników</a:t>
            </a:r>
          </a:p>
          <a:p>
            <a:r>
              <a:rPr lang="pl-PL" dirty="0"/>
              <a:t>Grupuje pracowników wg. stanowiska</a:t>
            </a:r>
          </a:p>
          <a:p>
            <a:r>
              <a:rPr lang="pl-PL" dirty="0"/>
              <a:t>Wyszukiwanie wg. języka obcego </a:t>
            </a:r>
          </a:p>
          <a:p>
            <a:r>
              <a:rPr lang="pl-PL" dirty="0"/>
              <a:t>Dodawanie makaronów</a:t>
            </a:r>
          </a:p>
          <a:p>
            <a:r>
              <a:rPr lang="pl-PL" dirty="0"/>
              <a:t>Usuwanie makaronów</a:t>
            </a:r>
          </a:p>
          <a:p>
            <a:r>
              <a:rPr lang="pl-PL" dirty="0"/>
              <a:t>Wyświetlanie makaronów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9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DF41C-34D9-06E7-C135-14BD02FF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pl-PL" sz="2000">
                <a:solidFill>
                  <a:schemeClr val="bg2"/>
                </a:solidFill>
              </a:rPr>
              <a:t>Z myślą o kim stworzyliśmy stronę: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EED058E-EE46-69C8-437D-F57FAA205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0124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39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27EAB-6939-BF26-3E9B-EB92D35B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DIAGRAM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395295E9-1DC9-E3DF-D10D-A0315DE3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9" r="17522"/>
          <a:stretch/>
        </p:blipFill>
        <p:spPr>
          <a:xfrm>
            <a:off x="8153400" y="-265803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DD466AC-F4F3-78F1-02BB-791F4843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50"/>
            <a:ext cx="1218030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8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{18444F65-9446-DF40-87C5-5ADAC0123EBA}tf10001076</Template>
  <TotalTime>16</TotalTime>
  <Words>85</Words>
  <Application>Microsoft Macintosh PowerPoint</Application>
  <PresentationFormat>Panoramiczny</PresentationFormat>
  <Paragraphs>18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Jon (sala konferencyjna)</vt:lpstr>
      <vt:lpstr>Strona pracowników Makaroniarni</vt:lpstr>
      <vt:lpstr>Cel stworzenia strony:</vt:lpstr>
      <vt:lpstr>Z myślą o kim stworzyliśmy stronę:</vt:lpstr>
      <vt:lpstr>DIAGRAM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Strona pracowników Makaroniarni</dc:title>
  <dc:creator>Oliwia Laskowska</dc:creator>
  <cp:lastModifiedBy>Oliwia Laskowska</cp:lastModifiedBy>
  <cp:revision>3</cp:revision>
  <dcterms:created xsi:type="dcterms:W3CDTF">2022-10-20T08:36:13Z</dcterms:created>
  <dcterms:modified xsi:type="dcterms:W3CDTF">2022-11-09T19:43:27Z</dcterms:modified>
</cp:coreProperties>
</file>