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6" r:id="rId4"/>
    <p:sldId id="265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0949"/>
    <a:srgbClr val="323639"/>
    <a:srgbClr val="38298B"/>
    <a:srgbClr val="B6B1EE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48FF0D5-E87C-4A85-AFD7-A8AD15A6B8BC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A832EB2-B761-4C69-B350-172B9FCCB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78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F0D5-E87C-4A85-AFD7-A8AD15A6B8BC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2EB2-B761-4C69-B350-172B9FCCB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58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F0D5-E87C-4A85-AFD7-A8AD15A6B8BC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2EB2-B761-4C69-B350-172B9FCCB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384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F0D5-E87C-4A85-AFD7-A8AD15A6B8BC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2EB2-B761-4C69-B350-172B9FCCB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081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F0D5-E87C-4A85-AFD7-A8AD15A6B8BC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2EB2-B761-4C69-B350-172B9FCCB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697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F0D5-E87C-4A85-AFD7-A8AD15A6B8BC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2EB2-B761-4C69-B350-172B9FCCB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973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F0D5-E87C-4A85-AFD7-A8AD15A6B8BC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2EB2-B761-4C69-B350-172B9FCCB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926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48FF0D5-E87C-4A85-AFD7-A8AD15A6B8BC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2EB2-B761-4C69-B350-172B9FCCB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879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48FF0D5-E87C-4A85-AFD7-A8AD15A6B8BC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2EB2-B761-4C69-B350-172B9FCCB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20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F0D5-E87C-4A85-AFD7-A8AD15A6B8BC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2EB2-B761-4C69-B350-172B9FCCB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56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F0D5-E87C-4A85-AFD7-A8AD15A6B8BC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2EB2-B761-4C69-B350-172B9FCCB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61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F0D5-E87C-4A85-AFD7-A8AD15A6B8BC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2EB2-B761-4C69-B350-172B9FCCB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53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F0D5-E87C-4A85-AFD7-A8AD15A6B8BC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2EB2-B761-4C69-B350-172B9FCCB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72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F0D5-E87C-4A85-AFD7-A8AD15A6B8BC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2EB2-B761-4C69-B350-172B9FCCB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40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F0D5-E87C-4A85-AFD7-A8AD15A6B8BC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2EB2-B761-4C69-B350-172B9FCCB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09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F0D5-E87C-4A85-AFD7-A8AD15A6B8BC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2EB2-B761-4C69-B350-172B9FCCB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52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F0D5-E87C-4A85-AFD7-A8AD15A6B8BC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2EB2-B761-4C69-B350-172B9FCCB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12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48FF0D5-E87C-4A85-AFD7-A8AD15A6B8BC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A832EB2-B761-4C69-B350-172B9FCCB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07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E70E2E-D8FB-4EDE-904A-124C8FD6F2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fr-FR" b="1" dirty="0"/>
              <a:t>ORGANISER SON DEVELOPPEMENT PROFESSIONNELLE</a:t>
            </a:r>
          </a:p>
        </p:txBody>
      </p:sp>
    </p:spTree>
    <p:extLst>
      <p:ext uri="{BB962C8B-B14F-4D97-AF65-F5344CB8AC3E}">
        <p14:creationId xmlns:p14="http://schemas.microsoft.com/office/powerpoint/2010/main" val="322301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C36FBF-6A9E-400A-B940-C1B2952C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47825" cy="706964"/>
          </a:xfrm>
        </p:spPr>
        <p:txBody>
          <a:bodyPr/>
          <a:lstStyle/>
          <a:p>
            <a:pPr algn="ctr"/>
            <a:r>
              <a:rPr lang="fr-FR" dirty="0"/>
              <a:t>Mettre en place son environnement d’apprentissage personnel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C3E3E1-F250-43B5-A767-51F44AFB0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746" y="2906501"/>
            <a:ext cx="10909538" cy="2837074"/>
          </a:xfrm>
        </p:spPr>
        <p:txBody>
          <a:bodyPr>
            <a:normAutofit lnSpcReduction="10000"/>
          </a:bodyPr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Vous pourrez constater dans mon portfolio, dans l’onglet « Apprentissage », la présence de liens cliquables vous permettant de consulter mon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espace personnel d’apprendre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:</a:t>
            </a: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Pour cela, j’ai ajouté les liens, les vidéos que j’utilise dans des balises pour avoir une présentation comme un fil des évènements :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AF46960-02C6-44FB-9540-8CD224EBC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258" y="3694542"/>
            <a:ext cx="8809483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9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>
            <a:extLst>
              <a:ext uri="{FF2B5EF4-FFF2-40B4-BE49-F238E27FC236}">
                <a16:creationId xmlns:a16="http://schemas.microsoft.com/office/drawing/2014/main" id="{EFA146FD-27FF-4FF8-966C-DAF77A491336}"/>
              </a:ext>
            </a:extLst>
          </p:cNvPr>
          <p:cNvSpPr txBox="1"/>
          <p:nvPr/>
        </p:nvSpPr>
        <p:spPr>
          <a:xfrm>
            <a:off x="704713" y="2390065"/>
            <a:ext cx="1865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rgbClr val="38298B"/>
                </a:solidFill>
              </a:rPr>
              <a:t>Site -&gt;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3EE8878-DB87-46EA-918B-1E8D07202788}"/>
              </a:ext>
            </a:extLst>
          </p:cNvPr>
          <p:cNvSpPr txBox="1"/>
          <p:nvPr/>
        </p:nvSpPr>
        <p:spPr>
          <a:xfrm>
            <a:off x="704713" y="5926705"/>
            <a:ext cx="1865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rgbClr val="38298B"/>
                </a:solidFill>
              </a:rPr>
              <a:t>Site -&gt;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4113522-BF39-4069-9923-AC0C61E09EE9}"/>
              </a:ext>
            </a:extLst>
          </p:cNvPr>
          <p:cNvSpPr txBox="1"/>
          <p:nvPr/>
        </p:nvSpPr>
        <p:spPr>
          <a:xfrm>
            <a:off x="704713" y="4514030"/>
            <a:ext cx="1865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rgbClr val="38298B"/>
                </a:solidFill>
              </a:rPr>
              <a:t>Site -&gt;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A62DBF0-667A-4A9F-AC74-919269D19900}"/>
              </a:ext>
            </a:extLst>
          </p:cNvPr>
          <p:cNvSpPr txBox="1"/>
          <p:nvPr/>
        </p:nvSpPr>
        <p:spPr>
          <a:xfrm>
            <a:off x="704713" y="1430317"/>
            <a:ext cx="1865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rgbClr val="38298B"/>
                </a:solidFill>
              </a:rPr>
              <a:t>Code -&gt;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A558E5D-CE60-4A48-A8E0-463E1C59D232}"/>
              </a:ext>
            </a:extLst>
          </p:cNvPr>
          <p:cNvSpPr txBox="1"/>
          <p:nvPr/>
        </p:nvSpPr>
        <p:spPr>
          <a:xfrm>
            <a:off x="686958" y="5207739"/>
            <a:ext cx="1865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rgbClr val="38298B"/>
                </a:solidFill>
              </a:rPr>
              <a:t>Code -&gt; 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7B35A39-4E10-4FD1-8AD4-E4B6858D2EDE}"/>
              </a:ext>
            </a:extLst>
          </p:cNvPr>
          <p:cNvSpPr txBox="1"/>
          <p:nvPr/>
        </p:nvSpPr>
        <p:spPr>
          <a:xfrm>
            <a:off x="686958" y="3900181"/>
            <a:ext cx="1865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rgbClr val="38298B"/>
                </a:solidFill>
              </a:rPr>
              <a:t>Code -&gt;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03EB31A-D6C5-4F42-A348-3E9D8078E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082" y="1254971"/>
            <a:ext cx="9969205" cy="583821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3E7D153-AD88-4F4D-B1C7-4ADF99CFB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038" y="1838792"/>
            <a:ext cx="4305670" cy="17664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458F1FF-401B-45F6-9962-6227983FF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082" y="3746903"/>
            <a:ext cx="8413209" cy="54106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5EE8D28-C730-4762-BB62-E4E1454264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470" y="4412502"/>
            <a:ext cx="2751058" cy="563929"/>
          </a:xfrm>
          <a:prstGeom prst="rect">
            <a:avLst/>
          </a:prstGeom>
        </p:spPr>
      </p:pic>
      <p:pic>
        <p:nvPicPr>
          <p:cNvPr id="23" name="Image 22" descr="Une image contenant texte&#10;&#10;Description générée automatiquement">
            <a:extLst>
              <a:ext uri="{FF2B5EF4-FFF2-40B4-BE49-F238E27FC236}">
                <a16:creationId xmlns:a16="http://schemas.microsoft.com/office/drawing/2014/main" id="{0F2C342C-BD14-4308-97DB-CB0D773925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470" y="5107428"/>
            <a:ext cx="3985605" cy="541067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2E8C8A4C-E2D4-4815-8822-9E89AB1482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082" y="5841701"/>
            <a:ext cx="4229467" cy="5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57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C36FBF-6A9E-400A-B940-C1B2952C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47825" cy="706964"/>
          </a:xfrm>
        </p:spPr>
        <p:txBody>
          <a:bodyPr/>
          <a:lstStyle/>
          <a:p>
            <a:r>
              <a:rPr lang="fr-FR" dirty="0"/>
              <a:t>GÉRER SON IDENTITÉ PROFESSIONNELLE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C3E3E1-F250-43B5-A767-51F44AFB0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746" y="2906501"/>
            <a:ext cx="10909538" cy="3654097"/>
          </a:xfrm>
        </p:spPr>
        <p:txBody>
          <a:bodyPr>
            <a:normAutofit/>
          </a:bodyPr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Vous pourrez constater dans mon portfolio, dans l’onglet « Mon profil », il y a aussi la présence de liens cliquables qui vous permettant de consulter/télécharger mon CV à jour. D’ailleurs, sur la barre navigateur, l’onglet « Contact » contient toutes les informations nécessaires pour me contacter :</a:t>
            </a: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également un lien vers mon compte LinkedIn dans le coin en haut à droit de mon portfolio:</a:t>
            </a: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145238-CA15-4D48-8FED-05F2A0575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379" y="4066434"/>
            <a:ext cx="9714271" cy="67599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BD3A602-D0E8-412B-AA9B-1B8C99632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379" y="5530646"/>
            <a:ext cx="1074513" cy="46486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6BF5BAFB-B116-4834-B558-3A51E2C05EF0}"/>
              </a:ext>
            </a:extLst>
          </p:cNvPr>
          <p:cNvSpPr/>
          <p:nvPr/>
        </p:nvSpPr>
        <p:spPr>
          <a:xfrm>
            <a:off x="10076155" y="4136998"/>
            <a:ext cx="861134" cy="5326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32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>
            <a:extLst>
              <a:ext uri="{FF2B5EF4-FFF2-40B4-BE49-F238E27FC236}">
                <a16:creationId xmlns:a16="http://schemas.microsoft.com/office/drawing/2014/main" id="{EFA146FD-27FF-4FF8-966C-DAF77A491336}"/>
              </a:ext>
            </a:extLst>
          </p:cNvPr>
          <p:cNvSpPr txBox="1"/>
          <p:nvPr/>
        </p:nvSpPr>
        <p:spPr>
          <a:xfrm>
            <a:off x="704713" y="1301113"/>
            <a:ext cx="1865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rgbClr val="38298B"/>
                </a:solidFill>
              </a:rPr>
              <a:t>Site -&gt;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3EE8878-DB87-46EA-918B-1E8D07202788}"/>
              </a:ext>
            </a:extLst>
          </p:cNvPr>
          <p:cNvSpPr txBox="1"/>
          <p:nvPr/>
        </p:nvSpPr>
        <p:spPr>
          <a:xfrm>
            <a:off x="704713" y="5619158"/>
            <a:ext cx="1865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rgbClr val="38298B"/>
                </a:solidFill>
              </a:rPr>
              <a:t>Site -&gt;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4113522-BF39-4069-9923-AC0C61E09EE9}"/>
              </a:ext>
            </a:extLst>
          </p:cNvPr>
          <p:cNvSpPr txBox="1"/>
          <p:nvPr/>
        </p:nvSpPr>
        <p:spPr>
          <a:xfrm>
            <a:off x="704713" y="3103156"/>
            <a:ext cx="1865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rgbClr val="38298B"/>
                </a:solidFill>
              </a:rPr>
              <a:t>Site -&gt;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A62DBF0-667A-4A9F-AC74-919269D19900}"/>
              </a:ext>
            </a:extLst>
          </p:cNvPr>
          <p:cNvSpPr txBox="1"/>
          <p:nvPr/>
        </p:nvSpPr>
        <p:spPr>
          <a:xfrm>
            <a:off x="704713" y="675724"/>
            <a:ext cx="1865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rgbClr val="38298B"/>
                </a:solidFill>
              </a:rPr>
              <a:t>Code -&gt;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A558E5D-CE60-4A48-A8E0-463E1C59D232}"/>
              </a:ext>
            </a:extLst>
          </p:cNvPr>
          <p:cNvSpPr txBox="1"/>
          <p:nvPr/>
        </p:nvSpPr>
        <p:spPr>
          <a:xfrm>
            <a:off x="704713" y="3762481"/>
            <a:ext cx="1865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rgbClr val="38298B"/>
                </a:solidFill>
              </a:rPr>
              <a:t>Code -&gt; 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7B35A39-4E10-4FD1-8AD4-E4B6858D2EDE}"/>
              </a:ext>
            </a:extLst>
          </p:cNvPr>
          <p:cNvSpPr txBox="1"/>
          <p:nvPr/>
        </p:nvSpPr>
        <p:spPr>
          <a:xfrm>
            <a:off x="704713" y="2209850"/>
            <a:ext cx="1865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rgbClr val="38298B"/>
                </a:solidFill>
              </a:rPr>
              <a:t>Code -&gt;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BA031E1-FF28-47E0-86A6-7CD3DD6E2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695550"/>
            <a:ext cx="9791700" cy="363387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54E6911-30C1-4526-B675-7A87AF529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1180509"/>
            <a:ext cx="1867062" cy="51820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5C701FB-F9A7-4FEF-96EA-E1E55D158F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1" y="1890030"/>
            <a:ext cx="9791700" cy="914479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75968B06-94D5-4533-8C8A-E0BEAA7C2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34" y="3024245"/>
            <a:ext cx="1074513" cy="46486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2349E54-B176-4FBC-A097-8E276C9FEA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34" y="3729516"/>
            <a:ext cx="4206605" cy="342930"/>
          </a:xfrm>
          <a:prstGeom prst="rect">
            <a:avLst/>
          </a:prstGeom>
        </p:spPr>
      </p:pic>
      <p:pic>
        <p:nvPicPr>
          <p:cNvPr id="9" name="Image 8" descr="Une image contenant carte&#10;&#10;Description générée automatiquement">
            <a:extLst>
              <a:ext uri="{FF2B5EF4-FFF2-40B4-BE49-F238E27FC236}">
                <a16:creationId xmlns:a16="http://schemas.microsoft.com/office/drawing/2014/main" id="{5C9F23DA-975C-485A-BECC-5A67F2A64D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4199709"/>
            <a:ext cx="4044542" cy="230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1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C3E3E1-F250-43B5-A767-51F44AFB0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524" y="2396406"/>
            <a:ext cx="10909538" cy="2796717"/>
          </a:xfrm>
        </p:spPr>
        <p:txBody>
          <a:bodyPr>
            <a:normAutofit/>
          </a:bodyPr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Dans l’onglet « Mon profil », se trouve le texte qui parle de mon parcours après le BTS:</a:t>
            </a:r>
          </a:p>
          <a:p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8C36FBF-6A9E-400A-B940-C1B2952C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47825" cy="706964"/>
          </a:xfrm>
        </p:spPr>
        <p:txBody>
          <a:bodyPr/>
          <a:lstStyle/>
          <a:p>
            <a:r>
              <a:rPr lang="fr-FR" dirty="0"/>
              <a:t>GÉRER SON IDENTITÉ PROFESSIONNELLE :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741CE983-D3DF-4C27-B24C-40350A86428B}"/>
              </a:ext>
            </a:extLst>
          </p:cNvPr>
          <p:cNvGrpSpPr/>
          <p:nvPr/>
        </p:nvGrpSpPr>
        <p:grpSpPr>
          <a:xfrm>
            <a:off x="8642062" y="415119"/>
            <a:ext cx="4131227" cy="1520736"/>
            <a:chOff x="6701499" y="2878742"/>
            <a:chExt cx="4131227" cy="1520736"/>
          </a:xfrm>
        </p:grpSpPr>
        <p:sp>
          <p:nvSpPr>
            <p:cNvPr id="10" name="Organigramme : Connecteur 9">
              <a:extLst>
                <a:ext uri="{FF2B5EF4-FFF2-40B4-BE49-F238E27FC236}">
                  <a16:creationId xmlns:a16="http://schemas.microsoft.com/office/drawing/2014/main" id="{10670965-15C4-4F67-B152-6CF33A73FBF6}"/>
                </a:ext>
              </a:extLst>
            </p:cNvPr>
            <p:cNvSpPr/>
            <p:nvPr/>
          </p:nvSpPr>
          <p:spPr>
            <a:xfrm>
              <a:off x="9226334" y="2878742"/>
              <a:ext cx="1606392" cy="1520736"/>
            </a:xfrm>
            <a:prstGeom prst="flowChartConnector">
              <a:avLst/>
            </a:prstGeom>
            <a:solidFill>
              <a:srgbClr val="323639"/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F1D74E2F-6A0C-43A5-A004-5CCE8C01E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4578" y="3317838"/>
              <a:ext cx="589904" cy="589904"/>
            </a:xfrm>
            <a:prstGeom prst="rect">
              <a:avLst/>
            </a:prstGeom>
          </p:spPr>
        </p:pic>
        <p:sp>
          <p:nvSpPr>
            <p:cNvPr id="11" name="Organigramme : Connecteur 10">
              <a:extLst>
                <a:ext uri="{FF2B5EF4-FFF2-40B4-BE49-F238E27FC236}">
                  <a16:creationId xmlns:a16="http://schemas.microsoft.com/office/drawing/2014/main" id="{6997FA82-F5F1-4C53-8607-9BC81CC3E120}"/>
                </a:ext>
              </a:extLst>
            </p:cNvPr>
            <p:cNvSpPr/>
            <p:nvPr/>
          </p:nvSpPr>
          <p:spPr>
            <a:xfrm>
              <a:off x="6701499" y="3176775"/>
              <a:ext cx="216000" cy="216000"/>
            </a:xfrm>
            <a:prstGeom prst="flowChartConnector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2603F309-821B-4D06-AD5E-5553EBB9E3AD}"/>
                </a:ext>
              </a:extLst>
            </p:cNvPr>
            <p:cNvCxnSpPr>
              <a:cxnSpLocks/>
              <a:stCxn id="11" idx="4"/>
              <a:endCxn id="10" idx="3"/>
            </p:cNvCxnSpPr>
            <p:nvPr/>
          </p:nvCxnSpPr>
          <p:spPr>
            <a:xfrm>
              <a:off x="6809499" y="3392775"/>
              <a:ext cx="2652086" cy="783996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9D71B186-D34A-489B-BAE9-3C8FFD905F56}"/>
                </a:ext>
              </a:extLst>
            </p:cNvPr>
            <p:cNvCxnSpPr>
              <a:cxnSpLocks/>
              <a:stCxn id="11" idx="0"/>
              <a:endCxn id="10" idx="0"/>
            </p:cNvCxnSpPr>
            <p:nvPr/>
          </p:nvCxnSpPr>
          <p:spPr>
            <a:xfrm flipV="1">
              <a:off x="6809499" y="2878742"/>
              <a:ext cx="3220031" cy="298033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1671592-EC44-4C73-910B-6F03AD3C6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093962"/>
            <a:ext cx="8344623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63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255</TotalTime>
  <Words>188</Words>
  <Application>Microsoft Office PowerPoint</Application>
  <PresentationFormat>Grand écran</PresentationFormat>
  <Paragraphs>28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Salle d’ions</vt:lpstr>
      <vt:lpstr>ORGANISER SON DEVELOPPEMENT PROFESSIONNELLE</vt:lpstr>
      <vt:lpstr>Mettre en place son environnement d’apprentissage personnel</vt:lpstr>
      <vt:lpstr>Présentation PowerPoint</vt:lpstr>
      <vt:lpstr>GÉRER SON IDENTITÉ PROFESSIONNELLE</vt:lpstr>
      <vt:lpstr>Présentation PowerPoint</vt:lpstr>
      <vt:lpstr>GÉRER SON IDENTITÉ PROFESSIONNELLE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GÉRER SON IDENTITÉ PROFESSIONNELLE :</dc:title>
  <dc:creator>Kate Rktsn</dc:creator>
  <cp:lastModifiedBy>n010415</cp:lastModifiedBy>
  <cp:revision>6</cp:revision>
  <dcterms:created xsi:type="dcterms:W3CDTF">2022-02-11T12:48:11Z</dcterms:created>
  <dcterms:modified xsi:type="dcterms:W3CDTF">2022-02-22T00:41:29Z</dcterms:modified>
</cp:coreProperties>
</file>