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6" r:id="rId4"/>
    <p:sldId id="265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0949"/>
    <a:srgbClr val="323639"/>
    <a:srgbClr val="38298B"/>
    <a:srgbClr val="B6B1E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78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58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8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08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9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97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926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79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20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6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61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3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7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4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0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2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8FF0D5-E87C-4A85-AFD7-A8AD15A6B8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70E2E-D8FB-4EDE-904A-124C8FD6F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b="1" dirty="0"/>
              <a:t>ORGANISER SON DEVELOPPEMENT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32230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36FBF-6A9E-400A-B940-C1B2952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7825" cy="706964"/>
          </a:xfrm>
        </p:spPr>
        <p:txBody>
          <a:bodyPr/>
          <a:lstStyle/>
          <a:p>
            <a:pPr algn="ctr"/>
            <a:r>
              <a:rPr lang="fr-FR" dirty="0"/>
              <a:t>Mettre en place son environnement d’apprentissage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3E3E1-F250-43B5-A767-51F44AFB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46" y="2906501"/>
            <a:ext cx="10909538" cy="2837074"/>
          </a:xfrm>
        </p:spPr>
        <p:txBody>
          <a:bodyPr>
            <a:normAutofit lnSpcReduction="10000"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Vous pourrez constater dans mon portfolio, dans l’onglet « Apprentissage », la présence de liens cliquables vous permettant de consulter mon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espace personnel d’apprendre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cela, j’ai ajouté les liens, les vidéos que j’utilise dans des balises pour avoir une présentation comme un fil des évènements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F46960-02C6-44FB-9540-8CD224EBC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58" y="3694542"/>
            <a:ext cx="8809483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EFA146FD-27FF-4FF8-966C-DAF77A491336}"/>
              </a:ext>
            </a:extLst>
          </p:cNvPr>
          <p:cNvSpPr txBox="1"/>
          <p:nvPr/>
        </p:nvSpPr>
        <p:spPr>
          <a:xfrm>
            <a:off x="704713" y="2390065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E8878-DB87-46EA-918B-1E8D07202788}"/>
              </a:ext>
            </a:extLst>
          </p:cNvPr>
          <p:cNvSpPr txBox="1"/>
          <p:nvPr/>
        </p:nvSpPr>
        <p:spPr>
          <a:xfrm>
            <a:off x="704713" y="5926705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113522-BF39-4069-9923-AC0C61E09EE9}"/>
              </a:ext>
            </a:extLst>
          </p:cNvPr>
          <p:cNvSpPr txBox="1"/>
          <p:nvPr/>
        </p:nvSpPr>
        <p:spPr>
          <a:xfrm>
            <a:off x="704713" y="4514030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A62DBF0-667A-4A9F-AC74-919269D19900}"/>
              </a:ext>
            </a:extLst>
          </p:cNvPr>
          <p:cNvSpPr txBox="1"/>
          <p:nvPr/>
        </p:nvSpPr>
        <p:spPr>
          <a:xfrm>
            <a:off x="704713" y="1430317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558E5D-CE60-4A48-A8E0-463E1C59D232}"/>
              </a:ext>
            </a:extLst>
          </p:cNvPr>
          <p:cNvSpPr txBox="1"/>
          <p:nvPr/>
        </p:nvSpPr>
        <p:spPr>
          <a:xfrm>
            <a:off x="686958" y="5207739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7B35A39-4E10-4FD1-8AD4-E4B6858D2EDE}"/>
              </a:ext>
            </a:extLst>
          </p:cNvPr>
          <p:cNvSpPr txBox="1"/>
          <p:nvPr/>
        </p:nvSpPr>
        <p:spPr>
          <a:xfrm>
            <a:off x="686958" y="3900181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3EB31A-D6C5-4F42-A348-3E9D8078E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1254971"/>
            <a:ext cx="9969205" cy="583821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E7D153-AD88-4F4D-B1C7-4ADF99CFB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38" y="1838792"/>
            <a:ext cx="4305670" cy="17664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58F1FF-401B-45F6-9962-6227983FF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3746903"/>
            <a:ext cx="8413209" cy="5410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5EE8D28-C730-4762-BB62-E4E145426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70" y="4412502"/>
            <a:ext cx="2751058" cy="563929"/>
          </a:xfrm>
          <a:prstGeom prst="rect">
            <a:avLst/>
          </a:prstGeom>
        </p:spPr>
      </p:pic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2C342C-BD14-4308-97DB-CB0D77392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70" y="5107428"/>
            <a:ext cx="3985605" cy="54106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E8C8A4C-E2D4-4815-8822-9E89AB148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5841701"/>
            <a:ext cx="4229467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36FBF-6A9E-400A-B940-C1B2952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7825" cy="706964"/>
          </a:xfrm>
        </p:spPr>
        <p:txBody>
          <a:bodyPr/>
          <a:lstStyle/>
          <a:p>
            <a:r>
              <a:rPr lang="fr-FR" dirty="0"/>
              <a:t>GÉRER SON IDENTITÉ PROFESSIONNELLE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3E3E1-F250-43B5-A767-51F44AFB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46" y="2906501"/>
            <a:ext cx="10909538" cy="3654097"/>
          </a:xfrm>
        </p:spPr>
        <p:txBody>
          <a:bodyPr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Vous pourrez constater dans mon portfolio, dans l’onglet « Mon profil », il y a aussi la présence de liens cliquables qui vous permettant de consulter/télécharger mon CV à jour. D’ailleurs, sur la barre navigateur, l’onglet « Contact » contient toutes les informations nécessaires pour me contacter 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également un lien vers mon compte LinkedIn dans le coin en haut à droit de mon portfolio: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145238-CA15-4D48-8FED-05F2A0575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79" y="4066434"/>
            <a:ext cx="9714271" cy="67599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D3A602-D0E8-412B-AA9B-1B8C99632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79" y="5530646"/>
            <a:ext cx="1074513" cy="4648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BF5BAFB-B116-4834-B558-3A51E2C05EF0}"/>
              </a:ext>
            </a:extLst>
          </p:cNvPr>
          <p:cNvSpPr/>
          <p:nvPr/>
        </p:nvSpPr>
        <p:spPr>
          <a:xfrm>
            <a:off x="10076155" y="4136998"/>
            <a:ext cx="861134" cy="532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2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EFA146FD-27FF-4FF8-966C-DAF77A491336}"/>
              </a:ext>
            </a:extLst>
          </p:cNvPr>
          <p:cNvSpPr txBox="1"/>
          <p:nvPr/>
        </p:nvSpPr>
        <p:spPr>
          <a:xfrm>
            <a:off x="704713" y="1301113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E8878-DB87-46EA-918B-1E8D07202788}"/>
              </a:ext>
            </a:extLst>
          </p:cNvPr>
          <p:cNvSpPr txBox="1"/>
          <p:nvPr/>
        </p:nvSpPr>
        <p:spPr>
          <a:xfrm>
            <a:off x="704713" y="5619158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113522-BF39-4069-9923-AC0C61E09EE9}"/>
              </a:ext>
            </a:extLst>
          </p:cNvPr>
          <p:cNvSpPr txBox="1"/>
          <p:nvPr/>
        </p:nvSpPr>
        <p:spPr>
          <a:xfrm>
            <a:off x="704713" y="3103156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A62DBF0-667A-4A9F-AC74-919269D19900}"/>
              </a:ext>
            </a:extLst>
          </p:cNvPr>
          <p:cNvSpPr txBox="1"/>
          <p:nvPr/>
        </p:nvSpPr>
        <p:spPr>
          <a:xfrm>
            <a:off x="704713" y="675724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558E5D-CE60-4A48-A8E0-463E1C59D232}"/>
              </a:ext>
            </a:extLst>
          </p:cNvPr>
          <p:cNvSpPr txBox="1"/>
          <p:nvPr/>
        </p:nvSpPr>
        <p:spPr>
          <a:xfrm>
            <a:off x="704713" y="3762481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7B35A39-4E10-4FD1-8AD4-E4B6858D2EDE}"/>
              </a:ext>
            </a:extLst>
          </p:cNvPr>
          <p:cNvSpPr txBox="1"/>
          <p:nvPr/>
        </p:nvSpPr>
        <p:spPr>
          <a:xfrm>
            <a:off x="704713" y="2209850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A031E1-FF28-47E0-86A6-7CD3DD6E2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695550"/>
            <a:ext cx="9791700" cy="36338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54E6911-30C1-4526-B675-7A87AF529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80509"/>
            <a:ext cx="1867062" cy="5182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5C701FB-F9A7-4FEF-96EA-E1E55D15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1" y="1890030"/>
            <a:ext cx="9791700" cy="9144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5968B06-94D5-4533-8C8A-E0BEAA7C2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34" y="3024245"/>
            <a:ext cx="1074513" cy="4648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349E54-B176-4FBC-A097-8E276C9FE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34" y="3729516"/>
            <a:ext cx="4206605" cy="342930"/>
          </a:xfrm>
          <a:prstGeom prst="rect">
            <a:avLst/>
          </a:prstGeom>
        </p:spPr>
      </p:pic>
      <p:pic>
        <p:nvPicPr>
          <p:cNvPr id="9" name="Image 8" descr="Une image contenant carte&#10;&#10;Description générée automatiquement">
            <a:extLst>
              <a:ext uri="{FF2B5EF4-FFF2-40B4-BE49-F238E27FC236}">
                <a16:creationId xmlns:a16="http://schemas.microsoft.com/office/drawing/2014/main" id="{5C9F23DA-975C-485A-BECC-5A67F2A64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199709"/>
            <a:ext cx="4044542" cy="23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1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3E3E1-F250-43B5-A767-51F44AFB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24" y="2396406"/>
            <a:ext cx="10909538" cy="2796717"/>
          </a:xfrm>
        </p:spPr>
        <p:txBody>
          <a:bodyPr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Dans l’onglet « Mon profil », se trouve le texte qui parle de mon parcours après le BTS:</a:t>
            </a:r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C36FBF-6A9E-400A-B940-C1B2952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7825" cy="706964"/>
          </a:xfrm>
        </p:spPr>
        <p:txBody>
          <a:bodyPr/>
          <a:lstStyle/>
          <a:p>
            <a:r>
              <a:rPr lang="fr-FR" dirty="0"/>
              <a:t>GÉRER SON IDENTITÉ PROFESSIONNELLE :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41CE983-D3DF-4C27-B24C-40350A86428B}"/>
              </a:ext>
            </a:extLst>
          </p:cNvPr>
          <p:cNvGrpSpPr/>
          <p:nvPr/>
        </p:nvGrpSpPr>
        <p:grpSpPr>
          <a:xfrm>
            <a:off x="8642062" y="415119"/>
            <a:ext cx="4131227" cy="1520736"/>
            <a:chOff x="6701499" y="2878742"/>
            <a:chExt cx="4131227" cy="1520736"/>
          </a:xfrm>
        </p:grpSpPr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id="{10670965-15C4-4F67-B152-6CF33A73FBF6}"/>
                </a:ext>
              </a:extLst>
            </p:cNvPr>
            <p:cNvSpPr/>
            <p:nvPr/>
          </p:nvSpPr>
          <p:spPr>
            <a:xfrm>
              <a:off x="9226334" y="2878742"/>
              <a:ext cx="1606392" cy="1520736"/>
            </a:xfrm>
            <a:prstGeom prst="flowChartConnector">
              <a:avLst/>
            </a:prstGeom>
            <a:solidFill>
              <a:srgbClr val="323639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1D74E2F-6A0C-43A5-A004-5CCE8C01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578" y="3317838"/>
              <a:ext cx="589904" cy="589904"/>
            </a:xfrm>
            <a:prstGeom prst="rect">
              <a:avLst/>
            </a:prstGeom>
          </p:spPr>
        </p:pic>
        <p:sp>
          <p:nvSpPr>
            <p:cNvPr id="11" name="Organigramme : Connecteur 10">
              <a:extLst>
                <a:ext uri="{FF2B5EF4-FFF2-40B4-BE49-F238E27FC236}">
                  <a16:creationId xmlns:a16="http://schemas.microsoft.com/office/drawing/2014/main" id="{6997FA82-F5F1-4C53-8607-9BC81CC3E120}"/>
                </a:ext>
              </a:extLst>
            </p:cNvPr>
            <p:cNvSpPr/>
            <p:nvPr/>
          </p:nvSpPr>
          <p:spPr>
            <a:xfrm>
              <a:off x="6701499" y="3176775"/>
              <a:ext cx="216000" cy="21600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603F309-821B-4D06-AD5E-5553EBB9E3AD}"/>
                </a:ext>
              </a:extLst>
            </p:cNvPr>
            <p:cNvCxnSpPr>
              <a:cxnSpLocks/>
              <a:stCxn id="11" idx="4"/>
              <a:endCxn id="10" idx="3"/>
            </p:cNvCxnSpPr>
            <p:nvPr/>
          </p:nvCxnSpPr>
          <p:spPr>
            <a:xfrm>
              <a:off x="6809499" y="3392775"/>
              <a:ext cx="2652086" cy="7839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9D71B186-D34A-489B-BAE9-3C8FFD905F56}"/>
                </a:ext>
              </a:extLst>
            </p:cNvPr>
            <p:cNvCxnSpPr>
              <a:cxnSpLocks/>
              <a:stCxn id="11" idx="0"/>
              <a:endCxn id="10" idx="0"/>
            </p:cNvCxnSpPr>
            <p:nvPr/>
          </p:nvCxnSpPr>
          <p:spPr>
            <a:xfrm flipV="1">
              <a:off x="6809499" y="2878742"/>
              <a:ext cx="3220031" cy="298033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671592-EC44-4C73-910B-6F03AD3C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093962"/>
            <a:ext cx="8344623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263</TotalTime>
  <Words>188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Salle d’ions</vt:lpstr>
      <vt:lpstr>ORGANISER SON DEVELOPPEMENT PROFESSIONNELLE</vt:lpstr>
      <vt:lpstr>Mettre en place son environnement d’apprentissage personnel</vt:lpstr>
      <vt:lpstr>Présentation PowerPoint</vt:lpstr>
      <vt:lpstr>GÉRER SON IDENTITÉ PROFESSIONNELLE</vt:lpstr>
      <vt:lpstr>Présentation PowerPoint</vt:lpstr>
      <vt:lpstr>GÉRER SON IDENTITÉ PROFESSIONNELLE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GÉRER SON IDENTITÉ PROFESSIONNELLE :</dc:title>
  <dc:creator>Kate Rktsn</dc:creator>
  <cp:lastModifiedBy>n010415</cp:lastModifiedBy>
  <cp:revision>6</cp:revision>
  <dcterms:created xsi:type="dcterms:W3CDTF">2022-02-11T12:48:11Z</dcterms:created>
  <dcterms:modified xsi:type="dcterms:W3CDTF">2022-02-23T10:19:19Z</dcterms:modified>
</cp:coreProperties>
</file>