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Base de datos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CESDE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442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TEMÁTICAS A TRATAR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SELECT: Estructura que nos sirve para mostrar datos que tiene la base de datos en nuestra pantalla.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err="1"/>
              <a:t>select</a:t>
            </a:r>
            <a:r>
              <a:rPr lang="es-ES" dirty="0"/>
              <a:t> * </a:t>
            </a:r>
            <a:r>
              <a:rPr lang="es-ES" dirty="0" err="1"/>
              <a:t>from</a:t>
            </a:r>
            <a:r>
              <a:rPr lang="es-ES" dirty="0"/>
              <a:t> prestamos</a:t>
            </a:r>
          </a:p>
          <a:p>
            <a:r>
              <a:rPr lang="es-ES" dirty="0" err="1"/>
              <a:t>select</a:t>
            </a:r>
            <a:r>
              <a:rPr lang="es-ES" dirty="0"/>
              <a:t> * </a:t>
            </a:r>
            <a:r>
              <a:rPr lang="es-ES" dirty="0" err="1"/>
              <a:t>from</a:t>
            </a:r>
            <a:r>
              <a:rPr lang="es-ES" dirty="0"/>
              <a:t> socio</a:t>
            </a:r>
          </a:p>
          <a:p>
            <a:r>
              <a:rPr lang="es-ES" dirty="0" err="1"/>
              <a:t>select</a:t>
            </a:r>
            <a:r>
              <a:rPr lang="es-ES" dirty="0"/>
              <a:t> *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socio_listaespera</a:t>
            </a:r>
            <a:endParaRPr lang="es-ES" dirty="0"/>
          </a:p>
          <a:p>
            <a:r>
              <a:rPr lang="es-ES" dirty="0" err="1"/>
              <a:t>select</a:t>
            </a:r>
            <a:r>
              <a:rPr lang="es-ES" dirty="0"/>
              <a:t> *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pelicula</a:t>
            </a:r>
            <a:endParaRPr lang="es-ES" dirty="0"/>
          </a:p>
          <a:p>
            <a:r>
              <a:rPr lang="es-ES" dirty="0" err="1"/>
              <a:t>select</a:t>
            </a:r>
            <a:r>
              <a:rPr lang="es-ES" dirty="0"/>
              <a:t> *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devolucion_pelicula</a:t>
            </a:r>
            <a:endParaRPr lang="es-ES" dirty="0"/>
          </a:p>
          <a:p>
            <a:r>
              <a:rPr lang="es-ES" dirty="0" err="1"/>
              <a:t>select</a:t>
            </a:r>
            <a:r>
              <a:rPr lang="es-ES" dirty="0"/>
              <a:t> * </a:t>
            </a:r>
            <a:r>
              <a:rPr lang="es-ES" dirty="0" err="1"/>
              <a:t>from</a:t>
            </a:r>
            <a:r>
              <a:rPr lang="es-ES" dirty="0"/>
              <a:t> FAVORITOS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Cerrar llave 3"/>
          <p:cNvSpPr/>
          <p:nvPr/>
        </p:nvSpPr>
        <p:spPr>
          <a:xfrm>
            <a:off x="5189838" y="3270422"/>
            <a:ext cx="1771135" cy="27514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960973" y="4399005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Sirve para recopilar datos en una única tabla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491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913" y="772611"/>
            <a:ext cx="8610600" cy="1293028"/>
          </a:xfrm>
        </p:spPr>
        <p:txBody>
          <a:bodyPr/>
          <a:lstStyle/>
          <a:p>
            <a:pPr algn="ctr"/>
            <a:r>
              <a:rPr lang="es-ES" b="1" dirty="0" smtClean="0"/>
              <a:t>INNER JOIN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Sirve para visualizar datos de dos o más tablas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819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0655" y="261864"/>
            <a:ext cx="8610600" cy="1293028"/>
          </a:xfrm>
        </p:spPr>
        <p:txBody>
          <a:bodyPr/>
          <a:lstStyle/>
          <a:p>
            <a:pPr algn="ctr"/>
            <a:r>
              <a:rPr lang="es-ES" b="1" dirty="0" smtClean="0"/>
              <a:t>Para trabajar con las estructuras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3465" y="1428441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Se pone en uso la Base de Datos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791060"/>
            <a:ext cx="2408667" cy="52542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40655" y="2316480"/>
            <a:ext cx="865333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 smtClean="0"/>
              <a:t>Es necesario tener datos en la Base de Datos y lo realiza el </a:t>
            </a:r>
            <a:r>
              <a:rPr lang="es-ES" b="1" u="sng" dirty="0" err="1" smtClean="0"/>
              <a:t>Insert</a:t>
            </a:r>
            <a:endParaRPr lang="es-ES" b="1" u="sng" dirty="0" smtClean="0"/>
          </a:p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socio </a:t>
            </a:r>
            <a:r>
              <a:rPr lang="es-ES" dirty="0" err="1"/>
              <a:t>values</a:t>
            </a:r>
            <a:r>
              <a:rPr lang="es-ES" dirty="0"/>
              <a:t>('Eduardo </a:t>
            </a:r>
            <a:r>
              <a:rPr lang="es-ES" dirty="0" err="1"/>
              <a:t>capetillo</a:t>
            </a:r>
            <a:r>
              <a:rPr lang="es-ES" dirty="0"/>
              <a:t>',  '</a:t>
            </a:r>
            <a:r>
              <a:rPr lang="es-ES" dirty="0" err="1"/>
              <a:t>mejico</a:t>
            </a:r>
            <a:r>
              <a:rPr lang="es-ES" dirty="0"/>
              <a:t> distrito federal', 8965241)</a:t>
            </a:r>
          </a:p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socio </a:t>
            </a:r>
            <a:r>
              <a:rPr lang="es-ES" dirty="0" err="1"/>
              <a:t>values</a:t>
            </a:r>
            <a:r>
              <a:rPr lang="es-ES" dirty="0"/>
              <a:t>('Juliana </a:t>
            </a:r>
            <a:r>
              <a:rPr lang="es-ES" dirty="0" err="1"/>
              <a:t>Alzate</a:t>
            </a:r>
            <a:r>
              <a:rPr lang="es-ES" dirty="0"/>
              <a:t>',  'caldas (Antioquia)', 6352411)</a:t>
            </a:r>
          </a:p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socio </a:t>
            </a:r>
            <a:r>
              <a:rPr lang="es-ES" dirty="0" err="1"/>
              <a:t>values</a:t>
            </a:r>
            <a:r>
              <a:rPr lang="es-ES" dirty="0"/>
              <a:t>('Carlos Mesa',  '</a:t>
            </a:r>
            <a:r>
              <a:rPr lang="es-ES" dirty="0" err="1"/>
              <a:t>cll</a:t>
            </a:r>
            <a:r>
              <a:rPr lang="es-ES" dirty="0"/>
              <a:t> 93B 35-86', 2637468)</a:t>
            </a:r>
          </a:p>
          <a:p>
            <a:r>
              <a:rPr lang="en-US" dirty="0"/>
              <a:t>insert into socio values('William Zapata',  '</a:t>
            </a:r>
            <a:r>
              <a:rPr lang="en-US" dirty="0" err="1"/>
              <a:t>cra</a:t>
            </a:r>
            <a:r>
              <a:rPr lang="en-US" dirty="0"/>
              <a:t> 52 63-21', 5698741)</a:t>
            </a:r>
          </a:p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socio </a:t>
            </a:r>
            <a:r>
              <a:rPr lang="es-ES" dirty="0" err="1"/>
              <a:t>values</a:t>
            </a:r>
            <a:r>
              <a:rPr lang="es-ES" dirty="0"/>
              <a:t>('Mario Roa',  '</a:t>
            </a:r>
            <a:r>
              <a:rPr lang="es-ES" dirty="0" err="1"/>
              <a:t>Medellin</a:t>
            </a:r>
            <a:r>
              <a:rPr lang="es-ES" dirty="0"/>
              <a:t> </a:t>
            </a:r>
            <a:r>
              <a:rPr lang="es-ES" dirty="0" err="1"/>
              <a:t>cra</a:t>
            </a:r>
            <a:r>
              <a:rPr lang="es-ES" dirty="0"/>
              <a:t> 8975-32', 8961235)</a:t>
            </a:r>
          </a:p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socio </a:t>
            </a:r>
            <a:r>
              <a:rPr lang="es-ES" dirty="0" err="1"/>
              <a:t>values</a:t>
            </a:r>
            <a:r>
              <a:rPr lang="es-ES" dirty="0"/>
              <a:t>('</a:t>
            </a:r>
            <a:r>
              <a:rPr lang="es-ES" dirty="0" err="1"/>
              <a:t>Hèctor</a:t>
            </a:r>
            <a:r>
              <a:rPr lang="es-ES" dirty="0"/>
              <a:t> </a:t>
            </a:r>
            <a:r>
              <a:rPr lang="es-ES" dirty="0" err="1"/>
              <a:t>Gaviría</a:t>
            </a:r>
            <a:r>
              <a:rPr lang="es-ES" dirty="0"/>
              <a:t>',  '</a:t>
            </a:r>
            <a:r>
              <a:rPr lang="es-ES" dirty="0" err="1"/>
              <a:t>manrique</a:t>
            </a:r>
            <a:r>
              <a:rPr lang="es-ES" dirty="0"/>
              <a:t> central', 8852241)</a:t>
            </a:r>
          </a:p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socio </a:t>
            </a:r>
            <a:r>
              <a:rPr lang="es-ES" dirty="0" err="1"/>
              <a:t>values</a:t>
            </a:r>
            <a:r>
              <a:rPr lang="es-ES" dirty="0"/>
              <a:t>('Sara Suárez',  'Bello Antioquia', 2857496)</a:t>
            </a:r>
          </a:p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socio </a:t>
            </a:r>
            <a:r>
              <a:rPr lang="es-ES" dirty="0" err="1"/>
              <a:t>values</a:t>
            </a:r>
            <a:r>
              <a:rPr lang="es-ES" dirty="0"/>
              <a:t>('Eduardo </a:t>
            </a:r>
            <a:r>
              <a:rPr lang="es-ES" dirty="0" err="1"/>
              <a:t>jimenez</a:t>
            </a:r>
            <a:r>
              <a:rPr lang="es-ES" dirty="0"/>
              <a:t>',  '</a:t>
            </a:r>
            <a:r>
              <a:rPr lang="es-ES" dirty="0" err="1"/>
              <a:t>cll</a:t>
            </a:r>
            <a:r>
              <a:rPr lang="es-ES" dirty="0"/>
              <a:t> 95 67-12', 8965241)</a:t>
            </a:r>
          </a:p>
          <a:p>
            <a:endParaRPr lang="es-ES" dirty="0"/>
          </a:p>
          <a:p>
            <a:r>
              <a:rPr lang="en-US" dirty="0"/>
              <a:t>insert into </a:t>
            </a:r>
            <a:r>
              <a:rPr lang="en-US" dirty="0" err="1"/>
              <a:t>prestamos</a:t>
            </a:r>
            <a:r>
              <a:rPr lang="en-US" dirty="0"/>
              <a:t> values('12-02-2019', 1)</a:t>
            </a:r>
          </a:p>
          <a:p>
            <a:r>
              <a:rPr lang="en-US" dirty="0"/>
              <a:t>insert into </a:t>
            </a:r>
            <a:r>
              <a:rPr lang="en-US" dirty="0" err="1"/>
              <a:t>prestamos</a:t>
            </a:r>
            <a:r>
              <a:rPr lang="en-US" dirty="0"/>
              <a:t> values('12-02-2019',2)</a:t>
            </a:r>
          </a:p>
          <a:p>
            <a:r>
              <a:rPr lang="en-US" dirty="0"/>
              <a:t>insert into </a:t>
            </a:r>
            <a:r>
              <a:rPr lang="en-US" dirty="0" err="1"/>
              <a:t>prestamos</a:t>
            </a:r>
            <a:r>
              <a:rPr lang="en-US" dirty="0"/>
              <a:t> values('12-03-2019',3)</a:t>
            </a:r>
          </a:p>
          <a:p>
            <a:r>
              <a:rPr lang="en-US" dirty="0"/>
              <a:t>insert into </a:t>
            </a:r>
            <a:r>
              <a:rPr lang="en-US" dirty="0" err="1"/>
              <a:t>prestamos</a:t>
            </a:r>
            <a:r>
              <a:rPr lang="en-US" dirty="0"/>
              <a:t> values('12-04-2019',4)</a:t>
            </a:r>
          </a:p>
          <a:p>
            <a:r>
              <a:rPr lang="en-US" dirty="0"/>
              <a:t>insert into </a:t>
            </a:r>
            <a:r>
              <a:rPr lang="en-US" dirty="0" err="1"/>
              <a:t>prestamos</a:t>
            </a:r>
            <a:r>
              <a:rPr lang="en-US" dirty="0"/>
              <a:t> values('12-05-2019',5)</a:t>
            </a:r>
          </a:p>
          <a:p>
            <a:r>
              <a:rPr lang="en-US" dirty="0"/>
              <a:t>insert into </a:t>
            </a:r>
            <a:r>
              <a:rPr lang="en-US" dirty="0" err="1"/>
              <a:t>prestamos</a:t>
            </a:r>
            <a:r>
              <a:rPr lang="en-US" dirty="0"/>
              <a:t> values('12-06-2019',6)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621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Visualizamos el </a:t>
            </a:r>
            <a:r>
              <a:rPr lang="es-ES" b="1" dirty="0" err="1" smtClean="0"/>
              <a:t>mer</a:t>
            </a:r>
            <a:r>
              <a:rPr lang="es-ES" b="1" dirty="0" smtClean="0"/>
              <a:t>(Extendido)</a:t>
            </a:r>
            <a:endParaRPr lang="es-ES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249" y="2193925"/>
            <a:ext cx="6507502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Vamos a realizar consultas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Se requiere realizar una consulta donde muestre: nombre de socio, teléfono del socio y el estado del préstamo dentro de la casa de videos.</a:t>
            </a:r>
          </a:p>
          <a:p>
            <a:pPr marL="0" indent="0">
              <a:buNone/>
            </a:pPr>
            <a:r>
              <a:rPr lang="es-ES" b="1" u="sng" dirty="0" smtClean="0"/>
              <a:t>Aplicamos esta consulta</a:t>
            </a:r>
          </a:p>
          <a:p>
            <a:pPr marL="0" indent="0">
              <a:buNone/>
            </a:pPr>
            <a:r>
              <a:rPr lang="es-ES" dirty="0" err="1" smtClean="0"/>
              <a:t>select</a:t>
            </a:r>
            <a:r>
              <a:rPr lang="es-ES" dirty="0" smtClean="0"/>
              <a:t> </a:t>
            </a:r>
            <a:r>
              <a:rPr lang="es-ES" dirty="0" err="1"/>
              <a:t>nom_socio</a:t>
            </a:r>
            <a:r>
              <a:rPr lang="es-ES" dirty="0"/>
              <a:t>, </a:t>
            </a:r>
            <a:r>
              <a:rPr lang="es-ES" dirty="0" err="1"/>
              <a:t>tel_socio</a:t>
            </a:r>
            <a:r>
              <a:rPr lang="es-ES" dirty="0"/>
              <a:t>, estado </a:t>
            </a:r>
            <a:r>
              <a:rPr lang="es-ES" dirty="0" err="1"/>
              <a:t>from</a:t>
            </a:r>
            <a:r>
              <a:rPr lang="es-ES" dirty="0"/>
              <a:t> socio </a:t>
            </a:r>
            <a:r>
              <a:rPr lang="es-ES" dirty="0" err="1"/>
              <a:t>inner</a:t>
            </a:r>
            <a:r>
              <a:rPr lang="es-ES" dirty="0"/>
              <a:t> </a:t>
            </a:r>
            <a:r>
              <a:rPr lang="es-ES" dirty="0" err="1"/>
              <a:t>join</a:t>
            </a:r>
            <a:r>
              <a:rPr lang="es-ES" dirty="0"/>
              <a:t> prestamos </a:t>
            </a:r>
            <a:r>
              <a:rPr lang="es-ES" dirty="0" err="1"/>
              <a:t>on</a:t>
            </a:r>
            <a:r>
              <a:rPr lang="es-ES" dirty="0"/>
              <a:t> prestamos.cod_socio2= </a:t>
            </a:r>
            <a:r>
              <a:rPr lang="es-ES" dirty="0" err="1" smtClean="0"/>
              <a:t>socio.cod_socio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u="sng" dirty="0" smtClean="0"/>
              <a:t>Podemos observar: </a:t>
            </a:r>
            <a:r>
              <a:rPr lang="es-ES" dirty="0" smtClean="0"/>
              <a:t>Existe clave foránea  más no intermedia</a:t>
            </a:r>
            <a:endParaRPr lang="es-ES" b="1" u="sng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577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Consulta 2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Se requiere saber que devoluciones han realizado los socio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9" y="2789968"/>
            <a:ext cx="10873946" cy="173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25337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312</TotalTime>
  <Words>334</Words>
  <Application>Microsoft Office PowerPoint</Application>
  <PresentationFormat>Panorámica</PresentationFormat>
  <Paragraphs>41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Estela de condensación</vt:lpstr>
      <vt:lpstr>Base de datos</vt:lpstr>
      <vt:lpstr>TEMÁTICAS A TRATAR</vt:lpstr>
      <vt:lpstr>INNER JOIN</vt:lpstr>
      <vt:lpstr>Para trabajar con las estructuras</vt:lpstr>
      <vt:lpstr>Visualizamos el mer(Extendido)</vt:lpstr>
      <vt:lpstr>Vamos a realizar consultas </vt:lpstr>
      <vt:lpstr>Consulta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</dc:title>
  <dc:creator>Rosalba Mesa Motato</dc:creator>
  <cp:lastModifiedBy>Rosalba Mesa Motato</cp:lastModifiedBy>
  <cp:revision>8</cp:revision>
  <dcterms:created xsi:type="dcterms:W3CDTF">2020-04-29T15:44:37Z</dcterms:created>
  <dcterms:modified xsi:type="dcterms:W3CDTF">2020-04-29T20:57:01Z</dcterms:modified>
</cp:coreProperties>
</file>