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084a44e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b084a44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084a44e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084a44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084a44e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b084a44e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b084a44e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b084a44e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b084a44e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b084a44e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084a44e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b084a44e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084a44e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b084a44e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084a44e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084a44e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084a44e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084a44e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084a44e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b084a44e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084a44e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084a44e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b084a44e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b084a44e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b084a44e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b084a44e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084a44e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084a44e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084a44e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084a44e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084a44e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084a44e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084a44e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b084a44e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084a44e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084a44e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084a44e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084a44e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084a44e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084a44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(Lenguaje estructurado de consultas)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CESDE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UNA BASE DE DATOS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62" y="927725"/>
            <a:ext cx="82238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642225"/>
            <a:ext cx="8484001" cy="38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7290475" y="3707025"/>
            <a:ext cx="1426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Indicamos que la vamos a usar al pc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833438"/>
            <a:ext cx="88868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" y="376238"/>
            <a:ext cx="90582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13" y="919163"/>
            <a:ext cx="68865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Abrimos SQL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864750"/>
            <a:ext cx="7893251" cy="29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Creamos una nueva consulta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75" y="1990725"/>
            <a:ext cx="8372475" cy="26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490538"/>
            <a:ext cx="74009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comprobar que existe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481013"/>
            <a:ext cx="82581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emplearla aplicamos Use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0" y="1800196"/>
            <a:ext cx="8429625" cy="27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DEFINICIONES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32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SQL= Lenguaje estructurado de consultas.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DDL= Lenguaje de definición de datos. Se encarga de darle estructura, definir la base de datos y crearla.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DML= Lenguaje de manipulación de datos(permite: modificar, eliminar, consultar).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Nota: No se puede modificar algo que no ha sido creado previamente.  Ejemplo de manipulación pueden ser: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775" y="2485950"/>
            <a:ext cx="1838325" cy="6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200" y="2508420"/>
            <a:ext cx="1781175" cy="6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775" y="3414950"/>
            <a:ext cx="1743075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8575" y="3414949"/>
            <a:ext cx="1771650" cy="4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las tablas empleamos las no foraneas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1990725"/>
            <a:ext cx="726757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200" y="2039625"/>
            <a:ext cx="5830149" cy="2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Universalidad del lenguaje SQL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aprender el cual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requiere el manejador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 Base de Datos sql server y podemos realizar cosas interesantes y empleamos metodologías para poder manipular nuestra Base de Datos en Lenguajes como: Java, C# entre otros lenguajes.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algunos lenguajes le permiten ingresar código puro en otros debe realizarle modificaciones.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SQL: Nos permite </a:t>
            </a:r>
            <a:r>
              <a:rPr b="1" lang="es"/>
              <a:t>crear la base de datos, estructurarla y manipularla</a:t>
            </a:r>
            <a:r>
              <a:rPr lang="es"/>
              <a:t>. 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000" y="1881197"/>
            <a:ext cx="5041625" cy="1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EN SQL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 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25"/>
            <a:ext cx="5303051" cy="1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038" y="3378351"/>
            <a:ext cx="4357124" cy="83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7"/>
          <p:cNvCxnSpPr>
            <a:stCxn id="160" idx="3"/>
          </p:cNvCxnSpPr>
          <p:nvPr/>
        </p:nvCxnSpPr>
        <p:spPr>
          <a:xfrm flipH="1" rot="10800000">
            <a:off x="5357162" y="3763051"/>
            <a:ext cx="5067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7"/>
          <p:cNvSpPr txBox="1"/>
          <p:nvPr/>
        </p:nvSpPr>
        <p:spPr>
          <a:xfrm>
            <a:off x="5976175" y="3678200"/>
            <a:ext cx="20109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Ocupa todo el espacio asi no lo emplee.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6245775" y="2240325"/>
            <a:ext cx="16065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No ocupa todo el espacio.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ingresamos los datos tipo caracter en SQL?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2078746"/>
            <a:ext cx="4396377" cy="12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5672875" y="2392725"/>
            <a:ext cx="6470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Cuando es de tipo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Caracter. Entre comillas simples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442913"/>
            <a:ext cx="79724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550"/>
            <a:ext cx="88392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6234550" y="3920450"/>
            <a:ext cx="1696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Los datos se ingresan entre comillas simples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las Base de datos debemos de tener claro las necesidades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definir los tipos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