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40601-2AF3-DC02-EAB5-6E0D92559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283" y="549320"/>
            <a:ext cx="5518066" cy="2268559"/>
          </a:xfrm>
        </p:spPr>
        <p:txBody>
          <a:bodyPr/>
          <a:lstStyle/>
          <a:p>
            <a:r>
              <a:rPr lang="es-ES" dirty="0" err="1"/>
              <a:t>Circuit</a:t>
            </a:r>
            <a:r>
              <a:rPr lang="es-ES" dirty="0"/>
              <a:t> Breaker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DFB410-5B5A-0904-1142-235B76DEF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8124" y="4517793"/>
            <a:ext cx="5357600" cy="1160213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s-ES" sz="7200" b="0" i="0" dirty="0" err="1">
                <a:effectLst/>
                <a:latin typeface="Roboto" panose="02000000000000000000" pitchFamily="2" charset="0"/>
              </a:rPr>
              <a:t>Circuit</a:t>
            </a:r>
            <a:r>
              <a:rPr lang="es-ES" sz="7200" b="0" i="0" dirty="0">
                <a:effectLst/>
                <a:latin typeface="Roboto" panose="02000000000000000000" pitchFamily="2" charset="0"/>
              </a:rPr>
              <a:t> Breaker es un patrón que se utiliza en sistemas distribuidos para mejorar la resiliencia y la tolerancia a fallos. Se utiliza para detectar errores recurrentes en un sistema remoto y evitar la propagación de errores a través del sistema.</a:t>
            </a:r>
          </a:p>
          <a:p>
            <a:pPr algn="l"/>
            <a:r>
              <a:rPr lang="es-ES" sz="7200" b="0" i="0" dirty="0">
                <a:effectLst/>
                <a:latin typeface="Roboto" panose="02000000000000000000" pitchFamily="2" charset="0"/>
              </a:rPr>
              <a:t>En esencia, un </a:t>
            </a:r>
            <a:r>
              <a:rPr lang="es-ES" sz="7200" b="0" i="0" dirty="0" err="1">
                <a:effectLst/>
                <a:latin typeface="Roboto" panose="02000000000000000000" pitchFamily="2" charset="0"/>
              </a:rPr>
              <a:t>circuit</a:t>
            </a:r>
            <a:r>
              <a:rPr lang="es-ES" sz="7200" b="0" i="0" dirty="0">
                <a:effectLst/>
                <a:latin typeface="Roboto" panose="02000000000000000000" pitchFamily="2" charset="0"/>
              </a:rPr>
              <a:t> breaker (CB) actúa como un interruptor que puede abrirse para evitar que una aplicación continúe interactuando con un servicio externo que está experimentando problemas o tiempos de espera prolongados. Al hacerlo, la aplicación puede recuperarse más rápidamente de los fallos y minimizar los efectos de los errores en el sistema en su conjunto</a:t>
            </a:r>
            <a:r>
              <a:rPr lang="es-ES" sz="6400" b="0" i="0" dirty="0">
                <a:effectLst/>
                <a:latin typeface="Roboto" panose="02000000000000000000" pitchFamily="2" charset="0"/>
              </a:rPr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37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466A58-ED16-59A5-AF0F-D44238BE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Ciclo de vida</a:t>
            </a:r>
            <a:endParaRPr lang="es-CO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F04BC1CE-E1C7-0952-B44B-F7DE5595C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997828"/>
          </a:xfrm>
        </p:spPr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1600" b="1" i="0" dirty="0" err="1">
                <a:effectLst/>
                <a:latin typeface="Open Sans" panose="020B0606030504020204" pitchFamily="34" charset="0"/>
              </a:rPr>
              <a:t>Closed</a:t>
            </a:r>
            <a:r>
              <a:rPr lang="es-ES" sz="1600" b="0" i="0" dirty="0">
                <a:effectLst/>
                <a:latin typeface="Open Sans" panose="020B0606030504020204" pitchFamily="34" charset="0"/>
              </a:rPr>
              <a:t>: Este estado indica que el servicio destino está respondiendo correctamente. En caso de alcanzar un umbral de errores, pasará al estado Open.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1" i="0" dirty="0">
                <a:effectLst/>
                <a:latin typeface="Open Sans" panose="020B0606030504020204" pitchFamily="34" charset="0"/>
              </a:rPr>
              <a:t>Open</a:t>
            </a:r>
            <a:r>
              <a:rPr lang="es-ES" sz="1600" b="0" i="0" dirty="0">
                <a:effectLst/>
                <a:latin typeface="Open Sans" panose="020B0606030504020204" pitchFamily="34" charset="0"/>
              </a:rPr>
              <a:t>: Este estado indica que el servicio destino está fallando, por lo que toda invocación regresara un error de inmediato. Tras un tiempo de espera, pasará a estado </a:t>
            </a:r>
            <a:r>
              <a:rPr lang="es-ES" sz="1600" b="0" i="0" dirty="0" err="1">
                <a:effectLst/>
                <a:latin typeface="Open Sans" panose="020B0606030504020204" pitchFamily="34" charset="0"/>
              </a:rPr>
              <a:t>Half</a:t>
            </a:r>
            <a:r>
              <a:rPr lang="es-ES" sz="1600" b="0" i="0" dirty="0">
                <a:effectLst/>
                <a:latin typeface="Open Sans" panose="020B0606030504020204" pitchFamily="34" charset="0"/>
              </a:rPr>
              <a:t>-Open.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1" i="0" dirty="0" err="1">
                <a:effectLst/>
                <a:latin typeface="Open Sans" panose="020B0606030504020204" pitchFamily="34" charset="0"/>
              </a:rPr>
              <a:t>Half</a:t>
            </a:r>
            <a:r>
              <a:rPr lang="es-ES" sz="1600" b="1" i="0" dirty="0">
                <a:effectLst/>
                <a:latin typeface="Open Sans" panose="020B0606030504020204" pitchFamily="34" charset="0"/>
              </a:rPr>
              <a:t>-Open</a:t>
            </a:r>
            <a:r>
              <a:rPr lang="es-ES" sz="1600" b="0" i="0" dirty="0">
                <a:effectLst/>
                <a:latin typeface="Open Sans" panose="020B0606030504020204" pitchFamily="34" charset="0"/>
              </a:rPr>
              <a:t> (medio abierto): Tras un tiempo en estado Open, el componente pase a </a:t>
            </a:r>
            <a:r>
              <a:rPr lang="es-ES" sz="1600" b="0" i="0" dirty="0" err="1">
                <a:effectLst/>
                <a:latin typeface="Open Sans" panose="020B0606030504020204" pitchFamily="34" charset="0"/>
              </a:rPr>
              <a:t>Half</a:t>
            </a:r>
            <a:r>
              <a:rPr lang="es-ES" sz="1600" b="0" i="0" dirty="0">
                <a:effectLst/>
                <a:latin typeface="Open Sans" panose="020B0606030504020204" pitchFamily="34" charset="0"/>
              </a:rPr>
              <a:t>-Open, lo que indica que puede recibir una pequeña cantidad de solicitudes para validar si el servicio está nuevamente activo. Si las solicitudes pasan exitosamente, el componente pasa a </a:t>
            </a:r>
            <a:r>
              <a:rPr lang="es-ES" sz="1600" b="0" i="0" dirty="0" err="1">
                <a:effectLst/>
                <a:latin typeface="Open Sans" panose="020B0606030504020204" pitchFamily="34" charset="0"/>
              </a:rPr>
              <a:t>Closed</a:t>
            </a:r>
            <a:r>
              <a:rPr lang="es-ES" sz="1600" b="0" i="0" dirty="0">
                <a:effectLst/>
                <a:latin typeface="Open Sans" panose="020B0606030504020204" pitchFamily="34" charset="0"/>
              </a:rPr>
              <a:t>, en otro caso, regresa a Open.</a:t>
            </a:r>
          </a:p>
          <a:p>
            <a:endParaRPr lang="en-US" sz="1600" dirty="0"/>
          </a:p>
        </p:txBody>
      </p:sp>
      <p:pic>
        <p:nvPicPr>
          <p:cNvPr id="1026" name="Picture 2" descr="Circuit Breaker pattern life cycle">
            <a:extLst>
              <a:ext uri="{FF2B5EF4-FFF2-40B4-BE49-F238E27FC236}">
                <a16:creationId xmlns:a16="http://schemas.microsoft.com/office/drawing/2014/main" id="{1CC64F38-E129-715A-2224-B8ADC0062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2992" y="2631987"/>
            <a:ext cx="4818974" cy="2807052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4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2BFDC-DB02-8B68-658B-BD393F1E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Demo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975666-EFFE-987D-5958-476B6F4A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294725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9</TotalTime>
  <Words>230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MS Shell Dlg 2</vt:lpstr>
      <vt:lpstr>Open Sans</vt:lpstr>
      <vt:lpstr>Roboto</vt:lpstr>
      <vt:lpstr>Wingdings</vt:lpstr>
      <vt:lpstr>Wingdings 3</vt:lpstr>
      <vt:lpstr>Madison</vt:lpstr>
      <vt:lpstr>Circuit Breaker</vt:lpstr>
      <vt:lpstr>Ciclo de vida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Breaker</dc:title>
  <dc:creator>Liseth Patricia Jimenez Torres</dc:creator>
  <cp:lastModifiedBy>Liseth Patricia Jimenez Torres</cp:lastModifiedBy>
  <cp:revision>1</cp:revision>
  <dcterms:created xsi:type="dcterms:W3CDTF">2023-11-13T03:08:27Z</dcterms:created>
  <dcterms:modified xsi:type="dcterms:W3CDTF">2023-11-13T03:18:25Z</dcterms:modified>
</cp:coreProperties>
</file>